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73" r:id="rId5"/>
  </p:sldIdLst>
  <p:sldSz cx="9144000" cy="6858000" type="screen4x3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C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31DB8E47-F1EA-4F60-8D7C-A02A7587681E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31BDCD6-9859-490F-823E-80AACC8D4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0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B6286-EA44-4B47-BCF4-6EA54FD859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6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C6EF-A1C9-4CBA-ACF6-D0D83AB1BE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3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A147-3D8D-433D-81D6-AF3847A169D5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1B0FB-3674-475B-811C-B162FD29A5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2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E0698-112A-469D-9D2C-550B0EE83F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560FE-D0EC-4DD7-A1B8-8D8DE76AF9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73B6E-934A-4D93-A3CF-89A1758AFD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6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D6F54B7-0339-4ED5-A3CC-7F32BC313FC7}"/>
              </a:ext>
            </a:extLst>
          </p:cNvPr>
          <p:cNvSpPr/>
          <p:nvPr userDrawn="1"/>
        </p:nvSpPr>
        <p:spPr>
          <a:xfrm>
            <a:off x="0" y="0"/>
            <a:ext cx="9144000" cy="444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51E58-D5E4-492B-A5E0-41A627B323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CD709B3-FAC8-451B-A656-2ED798B5B60D}"/>
              </a:ext>
            </a:extLst>
          </p:cNvPr>
          <p:cNvSpPr/>
          <p:nvPr userDrawn="1"/>
        </p:nvSpPr>
        <p:spPr>
          <a:xfrm>
            <a:off x="0" y="0"/>
            <a:ext cx="9144000" cy="444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5E52C-F3EE-4391-A926-6268CA6603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8763" y="6432699"/>
            <a:ext cx="2133600" cy="365125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A55B7A-EB57-4D90-AA17-F6DB2188BD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CA5-73FA-43AE-B451-58AF851A2830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3EA8-B095-4384-AC8C-61F05CBB80FE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4F7F2-6687-4F64-A351-64FB6DABE4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5B7A-EB57-4D90-AA17-F6DB2188BD5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554D10-6473-4E1D-9865-B45FFB8334C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7569" y="6361529"/>
            <a:ext cx="1701559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n.wikipedia.org/wiki/File:Kinder_Morgan_logo.sv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9638EF1-9619-4433-A1B7-C04C736D7A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836"/>
            <a:ext cx="7444864" cy="6414164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03DB9D63-0EB0-4F4F-8425-F4B48C37F3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146" y="1004046"/>
            <a:ext cx="2937855" cy="445545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22D6724-3AFD-49CE-86BE-6EAC3D661207}"/>
              </a:ext>
            </a:extLst>
          </p:cNvPr>
          <p:cNvSpPr/>
          <p:nvPr/>
        </p:nvSpPr>
        <p:spPr>
          <a:xfrm>
            <a:off x="7333861" y="6414164"/>
            <a:ext cx="1464906" cy="247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44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14800" y="1917047"/>
            <a:ext cx="4876799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VRG Controls 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Noise Attenuation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Solutions for Large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Flow Volume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Natural Gas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M&amp;R Stations</a:t>
            </a:r>
          </a:p>
          <a:p>
            <a:pPr algn="ctr"/>
            <a:r>
              <a:rPr lang="en-US" sz="1050" b="1" dirty="0">
                <a:latin typeface="Arial" pitchFamily="34" charset="0"/>
                <a:cs typeface="Arial" pitchFamily="34" charset="0"/>
              </a:rPr>
              <a:t>Ver 040920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9A55B7A-EB57-4D90-AA17-F6DB2188BD53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A picture containing object, sitting, clock&#10;&#10;Description automatically generated">
            <a:extLst>
              <a:ext uri="{FF2B5EF4-FFF2-40B4-BE49-F238E27FC236}">
                <a16:creationId xmlns:a16="http://schemas.microsoft.com/office/drawing/2014/main" id="{8D790F57-08E3-4BA8-BDC0-98FC43F23F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17832" y="1151495"/>
            <a:ext cx="3200400" cy="705088"/>
          </a:xfrm>
          <a:prstGeom prst="rect">
            <a:avLst/>
          </a:prstGeom>
        </p:spPr>
      </p:pic>
      <p:pic>
        <p:nvPicPr>
          <p:cNvPr id="1028" name="Picture 4" descr="Indian-head test pattern - Wikipedia">
            <a:extLst>
              <a:ext uri="{FF2B5EF4-FFF2-40B4-BE49-F238E27FC236}">
                <a16:creationId xmlns:a16="http://schemas.microsoft.com/office/drawing/2014/main" id="{9C75CF2B-2299-4BDA-B4D8-09CF3F9C1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1B148B20-875A-4E0B-ADCF-EE89A44B3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154574">
            <a:off x="384548" y="5128189"/>
            <a:ext cx="1087927" cy="164991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FCC5217-4BB0-4798-9657-D608DDE9AF0A}"/>
              </a:ext>
            </a:extLst>
          </p:cNvPr>
          <p:cNvSpPr txBox="1"/>
          <p:nvPr/>
        </p:nvSpPr>
        <p:spPr>
          <a:xfrm>
            <a:off x="2093017" y="2416129"/>
            <a:ext cx="4876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STAY TUNED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PROGRAM WILL START SHORTLY</a:t>
            </a:r>
            <a:endParaRPr lang="en-US" sz="1200" b="1" dirty="0">
              <a:solidFill>
                <a:srgbClr val="C00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8F718ECF-976E-4BC6-B356-7D9BB2648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875023">
            <a:off x="358316" y="125069"/>
            <a:ext cx="1087927" cy="164991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948EA399-DE7E-4913-AB65-D7ED6A7FA9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88342">
            <a:off x="7633163" y="38840"/>
            <a:ext cx="1087927" cy="164991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23A541AE-17EA-49AF-AA98-4680FB299A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957869">
            <a:off x="7700877" y="5074107"/>
            <a:ext cx="1087927" cy="164991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6664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BD1270CEEB1F4DA1DA0F7456899640" ma:contentTypeVersion="17" ma:contentTypeDescription="Create a new document." ma:contentTypeScope="" ma:versionID="2cc8010b9ed8752d177a3a4303154fd5">
  <xsd:schema xmlns:xsd="http://www.w3.org/2001/XMLSchema" xmlns:xs="http://www.w3.org/2001/XMLSchema" xmlns:p="http://schemas.microsoft.com/office/2006/metadata/properties" xmlns:ns2="594ccc29-8b8d-4e88-a335-ae3dcc58542c" xmlns:ns3="cd76c63a-6689-420e-93f7-204fe579ce79" targetNamespace="http://schemas.microsoft.com/office/2006/metadata/properties" ma:root="true" ma:fieldsID="ea99e30f1731ccd01c05a99619dd4ea2" ns2:_="" ns3:_="">
    <xsd:import namespace="594ccc29-8b8d-4e88-a335-ae3dcc58542c"/>
    <xsd:import namespace="cd76c63a-6689-420e-93f7-204fe579ce79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ccc29-8b8d-4e88-a335-ae3dcc58542c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6c63a-6689-420e-93f7-204fe579ce7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594ccc29-8b8d-4e88-a335-ae3dcc58542c" xsi:nil="true"/>
    <MigrationWizIdPermissionLevels xmlns="594ccc29-8b8d-4e88-a335-ae3dcc58542c" xsi:nil="true"/>
    <MigrationWizId xmlns="594ccc29-8b8d-4e88-a335-ae3dcc58542c" xsi:nil="true"/>
    <MigrationWizIdPermissions xmlns="594ccc29-8b8d-4e88-a335-ae3dcc58542c" xsi:nil="true"/>
    <MigrationWizIdDocumentLibraryPermissions xmlns="594ccc29-8b8d-4e88-a335-ae3dcc58542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7D40E-283C-49F0-85EC-88B9AFFE976E}"/>
</file>

<file path=customXml/itemProps2.xml><?xml version="1.0" encoding="utf-8"?>
<ds:datastoreItem xmlns:ds="http://schemas.openxmlformats.org/officeDocument/2006/customXml" ds:itemID="{261A49CA-1209-4B7F-A3D3-06BAFD28B75A}">
  <ds:schemaRefs>
    <ds:schemaRef ds:uri="594ccc29-8b8d-4e88-a335-ae3dcc58542c"/>
    <ds:schemaRef ds:uri="http://purl.org/dc/elements/1.1/"/>
    <ds:schemaRef ds:uri="cd76c63a-6689-420e-93f7-204fe579ce79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FF5462-9FBC-4CBE-82C5-CD6AA2F8D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22387</TotalTime>
  <Words>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VRG Vontrols</dc:creator>
  <cp:lastModifiedBy>Michael Garvey</cp:lastModifiedBy>
  <cp:revision>408</cp:revision>
  <cp:lastPrinted>2018-12-04T14:14:43Z</cp:lastPrinted>
  <dcterms:created xsi:type="dcterms:W3CDTF">2013-09-15T04:15:29Z</dcterms:created>
  <dcterms:modified xsi:type="dcterms:W3CDTF">2020-04-15T19:42:44Z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0x01010010BD1270CEEB1F4DA1DA0F7456899640</vt:lpwstr>
  </property>
  <property fmtid="{D5CDD505-2E9C-101B-9397-08002B2CF9AE}" pid="3" name="AuthorIds_UIVersion_2048">
    <vt:lpwstr>18</vt:lpwstr>
  </property>
</Properties>
</file>