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9"/>
  </p:notesMasterIdLst>
  <p:sldIdLst>
    <p:sldId id="527" r:id="rId5"/>
    <p:sldId id="528" r:id="rId6"/>
    <p:sldId id="284" r:id="rId7"/>
    <p:sldId id="440" r:id="rId8"/>
    <p:sldId id="521" r:id="rId9"/>
    <p:sldId id="501" r:id="rId10"/>
    <p:sldId id="475" r:id="rId11"/>
    <p:sldId id="529" r:id="rId12"/>
    <p:sldId id="524" r:id="rId13"/>
    <p:sldId id="530" r:id="rId14"/>
    <p:sldId id="525" r:id="rId15"/>
    <p:sldId id="580" r:id="rId16"/>
    <p:sldId id="579" r:id="rId17"/>
    <p:sldId id="531" r:id="rId18"/>
    <p:sldId id="581" r:id="rId19"/>
    <p:sldId id="582" r:id="rId20"/>
    <p:sldId id="532" r:id="rId21"/>
    <p:sldId id="533" r:id="rId22"/>
    <p:sldId id="536" r:id="rId23"/>
    <p:sldId id="585" r:id="rId24"/>
    <p:sldId id="584" r:id="rId25"/>
    <p:sldId id="520" r:id="rId26"/>
    <p:sldId id="583" r:id="rId27"/>
    <p:sldId id="470" r:id="rId28"/>
    <p:sldId id="519" r:id="rId29"/>
    <p:sldId id="494" r:id="rId30"/>
    <p:sldId id="441" r:id="rId31"/>
    <p:sldId id="443" r:id="rId32"/>
    <p:sldId id="483" r:id="rId33"/>
    <p:sldId id="538" r:id="rId34"/>
    <p:sldId id="539" r:id="rId35"/>
    <p:sldId id="548" r:id="rId36"/>
    <p:sldId id="473" r:id="rId37"/>
    <p:sldId id="500" r:id="rId38"/>
    <p:sldId id="504" r:id="rId39"/>
    <p:sldId id="586" r:id="rId40"/>
    <p:sldId id="588" r:id="rId41"/>
    <p:sldId id="590" r:id="rId42"/>
    <p:sldId id="589" r:id="rId43"/>
    <p:sldId id="505" r:id="rId44"/>
    <p:sldId id="506" r:id="rId45"/>
    <p:sldId id="541" r:id="rId46"/>
    <p:sldId id="540" r:id="rId47"/>
    <p:sldId id="479" r:id="rId48"/>
    <p:sldId id="497" r:id="rId49"/>
    <p:sldId id="498" r:id="rId50"/>
    <p:sldId id="485" r:id="rId51"/>
    <p:sldId id="442" r:id="rId52"/>
    <p:sldId id="439" r:id="rId53"/>
    <p:sldId id="459" r:id="rId54"/>
    <p:sldId id="471" r:id="rId55"/>
    <p:sldId id="460" r:id="rId56"/>
    <p:sldId id="461" r:id="rId57"/>
    <p:sldId id="468" r:id="rId58"/>
    <p:sldId id="575" r:id="rId59"/>
    <p:sldId id="465" r:id="rId60"/>
    <p:sldId id="467" r:id="rId61"/>
    <p:sldId id="466" r:id="rId62"/>
    <p:sldId id="463" r:id="rId63"/>
    <p:sldId id="462" r:id="rId64"/>
    <p:sldId id="451" r:id="rId65"/>
    <p:sldId id="469" r:id="rId66"/>
    <p:sldId id="454" r:id="rId67"/>
    <p:sldId id="455" r:id="rId68"/>
    <p:sldId id="510" r:id="rId69"/>
    <p:sldId id="456" r:id="rId70"/>
    <p:sldId id="457" r:id="rId71"/>
    <p:sldId id="458" r:id="rId72"/>
    <p:sldId id="472" r:id="rId73"/>
    <p:sldId id="464" r:id="rId74"/>
    <p:sldId id="480" r:id="rId75"/>
    <p:sldId id="499" r:id="rId76"/>
    <p:sldId id="577" r:id="rId77"/>
    <p:sldId id="557" r:id="rId78"/>
    <p:sldId id="578" r:id="rId79"/>
    <p:sldId id="576" r:id="rId80"/>
    <p:sldId id="567" r:id="rId81"/>
    <p:sldId id="568" r:id="rId82"/>
    <p:sldId id="569" r:id="rId83"/>
    <p:sldId id="570" r:id="rId84"/>
    <p:sldId id="554" r:id="rId85"/>
    <p:sldId id="571" r:id="rId86"/>
    <p:sldId id="565" r:id="rId87"/>
    <p:sldId id="558" r:id="rId88"/>
    <p:sldId id="555" r:id="rId89"/>
    <p:sldId id="556" r:id="rId90"/>
    <p:sldId id="566" r:id="rId91"/>
    <p:sldId id="560" r:id="rId92"/>
    <p:sldId id="561" r:id="rId93"/>
    <p:sldId id="562" r:id="rId94"/>
    <p:sldId id="563" r:id="rId95"/>
    <p:sldId id="564" r:id="rId96"/>
    <p:sldId id="574" r:id="rId97"/>
    <p:sldId id="512" r:id="rId98"/>
    <p:sldId id="513" r:id="rId99"/>
    <p:sldId id="514" r:id="rId100"/>
    <p:sldId id="515" r:id="rId101"/>
    <p:sldId id="516" r:id="rId102"/>
    <p:sldId id="517" r:id="rId103"/>
    <p:sldId id="518" r:id="rId104"/>
    <p:sldId id="495" r:id="rId105"/>
    <p:sldId id="496" r:id="rId106"/>
    <p:sldId id="507" r:id="rId107"/>
    <p:sldId id="509" r:id="rId108"/>
  </p:sldIdLst>
  <p:sldSz cx="9144000" cy="6858000" type="screen4x3"/>
  <p:notesSz cx="7315200" cy="96012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C00000"/>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4" d="100"/>
          <a:sy n="84" d="100"/>
        </p:scale>
        <p:origin x="1418" y="41"/>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96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Bradford" userId="6535d921-42ab-4979-929a-e07492d4a2a9" providerId="ADAL" clId="{8818AF84-0288-4966-AB3A-619199A1F86A}"/>
    <pc:docChg chg="undo custSel addSld delSld modSld sldOrd modMainMaster modNotesMaster">
      <pc:chgData name="Alan Bradford" userId="6535d921-42ab-4979-929a-e07492d4a2a9" providerId="ADAL" clId="{8818AF84-0288-4966-AB3A-619199A1F86A}" dt="2023-07-28T15:24:54.838" v="1594" actId="1076"/>
      <pc:docMkLst>
        <pc:docMk/>
      </pc:docMkLst>
      <pc:sldChg chg="addSp delSp modSp del mod delAnim modAnim">
        <pc:chgData name="Alan Bradford" userId="6535d921-42ab-4979-929a-e07492d4a2a9" providerId="ADAL" clId="{8818AF84-0288-4966-AB3A-619199A1F86A}" dt="2023-07-27T21:44:10.757" v="1179" actId="47"/>
        <pc:sldMkLst>
          <pc:docMk/>
          <pc:sldMk cId="3905157104" sldId="256"/>
        </pc:sldMkLst>
        <pc:spChg chg="del">
          <ac:chgData name="Alan Bradford" userId="6535d921-42ab-4979-929a-e07492d4a2a9" providerId="ADAL" clId="{8818AF84-0288-4966-AB3A-619199A1F86A}" dt="2023-07-26T20:48:13.548" v="113" actId="478"/>
          <ac:spMkLst>
            <pc:docMk/>
            <pc:sldMk cId="3905157104" sldId="256"/>
            <ac:spMk id="7" creationId="{00000000-0000-0000-0000-000000000000}"/>
          </ac:spMkLst>
        </pc:spChg>
        <pc:spChg chg="mod">
          <ac:chgData name="Alan Bradford" userId="6535d921-42ab-4979-929a-e07492d4a2a9" providerId="ADAL" clId="{8818AF84-0288-4966-AB3A-619199A1F86A}" dt="2023-07-27T21:39:25.144" v="1026" actId="1076"/>
          <ac:spMkLst>
            <pc:docMk/>
            <pc:sldMk cId="3905157104" sldId="256"/>
            <ac:spMk id="9" creationId="{00000000-0000-0000-0000-000000000000}"/>
          </ac:spMkLst>
        </pc:spChg>
        <pc:spChg chg="add del mod">
          <ac:chgData name="Alan Bradford" userId="6535d921-42ab-4979-929a-e07492d4a2a9" providerId="ADAL" clId="{8818AF84-0288-4966-AB3A-619199A1F86A}" dt="2023-07-26T20:48:36.774" v="126" actId="1076"/>
          <ac:spMkLst>
            <pc:docMk/>
            <pc:sldMk cId="3905157104" sldId="256"/>
            <ac:spMk id="10" creationId="{00000000-0000-0000-0000-000000000000}"/>
          </ac:spMkLst>
        </pc:spChg>
        <pc:spChg chg="add del mod">
          <ac:chgData name="Alan Bradford" userId="6535d921-42ab-4979-929a-e07492d4a2a9" providerId="ADAL" clId="{8818AF84-0288-4966-AB3A-619199A1F86A}" dt="2023-07-26T20:48:45.479" v="130" actId="14100"/>
          <ac:spMkLst>
            <pc:docMk/>
            <pc:sldMk cId="3905157104" sldId="256"/>
            <ac:spMk id="16" creationId="{122D6724-3AFD-49CE-86BE-6EAC3D661207}"/>
          </ac:spMkLst>
        </pc:spChg>
        <pc:picChg chg="add mod modCrop">
          <ac:chgData name="Alan Bradford" userId="6535d921-42ab-4979-929a-e07492d4a2a9" providerId="ADAL" clId="{8818AF84-0288-4966-AB3A-619199A1F86A}" dt="2023-07-26T20:53:39.903" v="204" actId="1076"/>
          <ac:picMkLst>
            <pc:docMk/>
            <pc:sldMk cId="3905157104" sldId="256"/>
            <ac:picMk id="2" creationId="{091101EB-F58F-8BF7-3835-2309A6B0F8C6}"/>
          </ac:picMkLst>
        </pc:picChg>
        <pc:picChg chg="add del mod">
          <ac:chgData name="Alan Bradford" userId="6535d921-42ab-4979-929a-e07492d4a2a9" providerId="ADAL" clId="{8818AF84-0288-4966-AB3A-619199A1F86A}" dt="2023-07-26T20:51:42.484" v="192" actId="478"/>
          <ac:picMkLst>
            <pc:docMk/>
            <pc:sldMk cId="3905157104" sldId="256"/>
            <ac:picMk id="3" creationId="{683FFEE0-1C61-C38B-316A-8AEC7E57EB22}"/>
          </ac:picMkLst>
        </pc:picChg>
        <pc:picChg chg="del mod">
          <ac:chgData name="Alan Bradford" userId="6535d921-42ab-4979-929a-e07492d4a2a9" providerId="ADAL" clId="{8818AF84-0288-4966-AB3A-619199A1F86A}" dt="2023-07-26T20:48:14.207" v="114" actId="478"/>
          <ac:picMkLst>
            <pc:docMk/>
            <pc:sldMk cId="3905157104" sldId="256"/>
            <ac:picMk id="14" creationId="{99638EF1-9619-4433-A1B7-C04C736D7A7F}"/>
          </ac:picMkLst>
        </pc:picChg>
        <pc:picChg chg="mod">
          <ac:chgData name="Alan Bradford" userId="6535d921-42ab-4979-929a-e07492d4a2a9" providerId="ADAL" clId="{8818AF84-0288-4966-AB3A-619199A1F86A}" dt="2023-07-27T21:39:21.616" v="1025" actId="1076"/>
          <ac:picMkLst>
            <pc:docMk/>
            <pc:sldMk cId="3905157104" sldId="256"/>
            <ac:picMk id="15" creationId="{03DB9D63-0EB0-4F4F-8425-F4B48C37F3A9}"/>
          </ac:picMkLst>
        </pc:picChg>
      </pc:sldChg>
      <pc:sldChg chg="modSp">
        <pc:chgData name="Alan Bradford" userId="6535d921-42ab-4979-929a-e07492d4a2a9" providerId="ADAL" clId="{8818AF84-0288-4966-AB3A-619199A1F86A}" dt="2023-07-27T22:26:02.643" v="1512"/>
        <pc:sldMkLst>
          <pc:docMk/>
          <pc:sldMk cId="2124362012" sldId="284"/>
        </pc:sldMkLst>
        <pc:spChg chg="mod">
          <ac:chgData name="Alan Bradford" userId="6535d921-42ab-4979-929a-e07492d4a2a9" providerId="ADAL" clId="{8818AF84-0288-4966-AB3A-619199A1F86A}" dt="2023-07-27T22:26:02.643" v="1512"/>
          <ac:spMkLst>
            <pc:docMk/>
            <pc:sldMk cId="2124362012" sldId="284"/>
            <ac:spMk id="2" creationId="{B4AB676D-48B4-4875-AB45-F5E123682DB8}"/>
          </ac:spMkLst>
        </pc:spChg>
        <pc:spChg chg="mod">
          <ac:chgData name="Alan Bradford" userId="6535d921-42ab-4979-929a-e07492d4a2a9" providerId="ADAL" clId="{8818AF84-0288-4966-AB3A-619199A1F86A}" dt="2023-07-27T22:26:02.643" v="1512"/>
          <ac:spMkLst>
            <pc:docMk/>
            <pc:sldMk cId="2124362012" sldId="284"/>
            <ac:spMk id="3" creationId="{00000000-0000-0000-0000-000000000000}"/>
          </ac:spMkLst>
        </pc:spChg>
        <pc:spChg chg="mod">
          <ac:chgData name="Alan Bradford" userId="6535d921-42ab-4979-929a-e07492d4a2a9" providerId="ADAL" clId="{8818AF84-0288-4966-AB3A-619199A1F86A}" dt="2023-07-27T22:26:02.643" v="1512"/>
          <ac:spMkLst>
            <pc:docMk/>
            <pc:sldMk cId="2124362012" sldId="284"/>
            <ac:spMk id="12" creationId="{00000000-0000-0000-0000-000000000000}"/>
          </ac:spMkLst>
        </pc:spChg>
        <pc:picChg chg="mod">
          <ac:chgData name="Alan Bradford" userId="6535d921-42ab-4979-929a-e07492d4a2a9" providerId="ADAL" clId="{8818AF84-0288-4966-AB3A-619199A1F86A}" dt="2023-07-27T22:26:02.643" v="1512"/>
          <ac:picMkLst>
            <pc:docMk/>
            <pc:sldMk cId="2124362012" sldId="284"/>
            <ac:picMk id="10" creationId="{B1E14AA8-59CE-4A04-BEDC-5403AA905AB6}"/>
          </ac:picMkLst>
        </pc:picChg>
      </pc:sldChg>
      <pc:sldChg chg="modSp">
        <pc:chgData name="Alan Bradford" userId="6535d921-42ab-4979-929a-e07492d4a2a9" providerId="ADAL" clId="{8818AF84-0288-4966-AB3A-619199A1F86A}" dt="2023-07-27T22:26:02.643" v="1512"/>
        <pc:sldMkLst>
          <pc:docMk/>
          <pc:sldMk cId="4026682408" sldId="439"/>
        </pc:sldMkLst>
        <pc:spChg chg="mod">
          <ac:chgData name="Alan Bradford" userId="6535d921-42ab-4979-929a-e07492d4a2a9" providerId="ADAL" clId="{8818AF84-0288-4966-AB3A-619199A1F86A}" dt="2023-07-27T22:26:02.643" v="1512"/>
          <ac:spMkLst>
            <pc:docMk/>
            <pc:sldMk cId="4026682408" sldId="439"/>
            <ac:spMk id="3" creationId="{00000000-0000-0000-0000-000000000000}"/>
          </ac:spMkLst>
        </pc:spChg>
        <pc:graphicFrameChg chg="mod">
          <ac:chgData name="Alan Bradford" userId="6535d921-42ab-4979-929a-e07492d4a2a9" providerId="ADAL" clId="{8818AF84-0288-4966-AB3A-619199A1F86A}" dt="2023-07-27T22:26:02.643" v="1512"/>
          <ac:graphicFrameMkLst>
            <pc:docMk/>
            <pc:sldMk cId="4026682408" sldId="439"/>
            <ac:graphicFrameMk id="2" creationId="{00000000-0000-0000-0000-000000000000}"/>
          </ac:graphicFrameMkLst>
        </pc:graphicFrameChg>
      </pc:sldChg>
      <pc:sldChg chg="addSp delSp modSp mod modNotes">
        <pc:chgData name="Alan Bradford" userId="6535d921-42ab-4979-929a-e07492d4a2a9" providerId="ADAL" clId="{8818AF84-0288-4966-AB3A-619199A1F86A}" dt="2023-07-27T22:26:02.643" v="1512"/>
        <pc:sldMkLst>
          <pc:docMk/>
          <pc:sldMk cId="2851774525" sldId="440"/>
        </pc:sldMkLst>
        <pc:spChg chg="mod">
          <ac:chgData name="Alan Bradford" userId="6535d921-42ab-4979-929a-e07492d4a2a9" providerId="ADAL" clId="{8818AF84-0288-4966-AB3A-619199A1F86A}" dt="2023-07-27T22:26:02.643" v="1512"/>
          <ac:spMkLst>
            <pc:docMk/>
            <pc:sldMk cId="2851774525" sldId="440"/>
            <ac:spMk id="3" creationId="{00000000-0000-0000-0000-000000000000}"/>
          </ac:spMkLst>
        </pc:spChg>
        <pc:graphicFrameChg chg="mod modGraphic">
          <ac:chgData name="Alan Bradford" userId="6535d921-42ab-4979-929a-e07492d4a2a9" providerId="ADAL" clId="{8818AF84-0288-4966-AB3A-619199A1F86A}" dt="2023-07-27T22:26:02.643" v="1512"/>
          <ac:graphicFrameMkLst>
            <pc:docMk/>
            <pc:sldMk cId="2851774525" sldId="440"/>
            <ac:graphicFrameMk id="6" creationId="{00000000-0000-0000-0000-000000000000}"/>
          </ac:graphicFrameMkLst>
        </pc:graphicFrameChg>
        <pc:picChg chg="add mod">
          <ac:chgData name="Alan Bradford" userId="6535d921-42ab-4979-929a-e07492d4a2a9" providerId="ADAL" clId="{8818AF84-0288-4966-AB3A-619199A1F86A}" dt="2023-07-27T22:26:02.643" v="1512"/>
          <ac:picMkLst>
            <pc:docMk/>
            <pc:sldMk cId="2851774525" sldId="440"/>
            <ac:picMk id="2" creationId="{C32E10B6-44DE-BC1F-A413-1C525EA72CFB}"/>
          </ac:picMkLst>
        </pc:picChg>
        <pc:picChg chg="add del">
          <ac:chgData name="Alan Bradford" userId="6535d921-42ab-4979-929a-e07492d4a2a9" providerId="ADAL" clId="{8818AF84-0288-4966-AB3A-619199A1F86A}" dt="2023-07-27T20:51:18.450" v="678" actId="22"/>
          <ac:picMkLst>
            <pc:docMk/>
            <pc:sldMk cId="2851774525" sldId="440"/>
            <ac:picMk id="7" creationId="{D22E2980-9F72-F8AB-01B6-BBDF6EA324BB}"/>
          </ac:picMkLst>
        </pc:picChg>
        <pc:picChg chg="add del mod modCrop">
          <ac:chgData name="Alan Bradford" userId="6535d921-42ab-4979-929a-e07492d4a2a9" providerId="ADAL" clId="{8818AF84-0288-4966-AB3A-619199A1F86A}" dt="2023-07-27T20:51:32.483" v="682" actId="478"/>
          <ac:picMkLst>
            <pc:docMk/>
            <pc:sldMk cId="2851774525" sldId="440"/>
            <ac:picMk id="8" creationId="{3B102BDC-4062-CC57-E8F8-4AAE3E492384}"/>
          </ac:picMkLst>
        </pc:picChg>
        <pc:picChg chg="add del mod">
          <ac:chgData name="Alan Bradford" userId="6535d921-42ab-4979-929a-e07492d4a2a9" providerId="ADAL" clId="{8818AF84-0288-4966-AB3A-619199A1F86A}" dt="2023-07-27T20:58:57.834" v="721" actId="478"/>
          <ac:picMkLst>
            <pc:docMk/>
            <pc:sldMk cId="2851774525" sldId="440"/>
            <ac:picMk id="9" creationId="{1A33CA1D-8E29-B224-EF16-E2BE8B766E64}"/>
          </ac:picMkLst>
        </pc:picChg>
        <pc:picChg chg="mod">
          <ac:chgData name="Alan Bradford" userId="6535d921-42ab-4979-929a-e07492d4a2a9" providerId="ADAL" clId="{8818AF84-0288-4966-AB3A-619199A1F86A}" dt="2023-07-27T22:26:02.643" v="1512"/>
          <ac:picMkLst>
            <pc:docMk/>
            <pc:sldMk cId="2851774525" sldId="440"/>
            <ac:picMk id="11" creationId="{D41E8047-C402-4E3D-A628-CC2064195CEF}"/>
          </ac:picMkLst>
        </pc:picChg>
        <pc:picChg chg="mod">
          <ac:chgData name="Alan Bradford" userId="6535d921-42ab-4979-929a-e07492d4a2a9" providerId="ADAL" clId="{8818AF84-0288-4966-AB3A-619199A1F86A}" dt="2023-07-27T22:26:02.643" v="1512"/>
          <ac:picMkLst>
            <pc:docMk/>
            <pc:sldMk cId="2851774525" sldId="440"/>
            <ac:picMk id="12" creationId="{647C4F93-3548-438B-AE54-90749272E5E7}"/>
          </ac:picMkLst>
        </pc:picChg>
        <pc:picChg chg="mod">
          <ac:chgData name="Alan Bradford" userId="6535d921-42ab-4979-929a-e07492d4a2a9" providerId="ADAL" clId="{8818AF84-0288-4966-AB3A-619199A1F86A}" dt="2023-07-27T22:26:02.643" v="1512"/>
          <ac:picMkLst>
            <pc:docMk/>
            <pc:sldMk cId="2851774525" sldId="440"/>
            <ac:picMk id="13" creationId="{EAFE7453-F90F-4CCA-B137-10CA449C20AE}"/>
          </ac:picMkLst>
        </pc:picChg>
        <pc:picChg chg="mod">
          <ac:chgData name="Alan Bradford" userId="6535d921-42ab-4979-929a-e07492d4a2a9" providerId="ADAL" clId="{8818AF84-0288-4966-AB3A-619199A1F86A}" dt="2023-07-27T22:26:02.643" v="1512"/>
          <ac:picMkLst>
            <pc:docMk/>
            <pc:sldMk cId="2851774525" sldId="440"/>
            <ac:picMk id="14" creationId="{C38F191A-A5BA-445F-95F2-0D780BE20047}"/>
          </ac:picMkLst>
        </pc:picChg>
        <pc:picChg chg="add del mod">
          <ac:chgData name="Alan Bradford" userId="6535d921-42ab-4979-929a-e07492d4a2a9" providerId="ADAL" clId="{8818AF84-0288-4966-AB3A-619199A1F86A}" dt="2023-07-27T20:56:10.984" v="713" actId="478"/>
          <ac:picMkLst>
            <pc:docMk/>
            <pc:sldMk cId="2851774525" sldId="440"/>
            <ac:picMk id="15" creationId="{77A3E38F-A7F8-6772-1308-3CAA6C0F1B06}"/>
          </ac:picMkLst>
        </pc:picChg>
        <pc:picChg chg="add del">
          <ac:chgData name="Alan Bradford" userId="6535d921-42ab-4979-929a-e07492d4a2a9" providerId="ADAL" clId="{8818AF84-0288-4966-AB3A-619199A1F86A}" dt="2023-07-27T20:56:25.052" v="715" actId="478"/>
          <ac:picMkLst>
            <pc:docMk/>
            <pc:sldMk cId="2851774525" sldId="440"/>
            <ac:picMk id="17" creationId="{67A17AA4-C2B2-A0CD-8A95-D2B614F56485}"/>
          </ac:picMkLst>
        </pc:picChg>
        <pc:picChg chg="add mod">
          <ac:chgData name="Alan Bradford" userId="6535d921-42ab-4979-929a-e07492d4a2a9" providerId="ADAL" clId="{8818AF84-0288-4966-AB3A-619199A1F86A}" dt="2023-07-27T22:26:02.643" v="1512"/>
          <ac:picMkLst>
            <pc:docMk/>
            <pc:sldMk cId="2851774525" sldId="440"/>
            <ac:picMk id="19" creationId="{78F3EF44-7404-ADE4-B09B-AAA6B4282AB2}"/>
          </ac:picMkLst>
        </pc:picChg>
        <pc:picChg chg="add mod">
          <ac:chgData name="Alan Bradford" userId="6535d921-42ab-4979-929a-e07492d4a2a9" providerId="ADAL" clId="{8818AF84-0288-4966-AB3A-619199A1F86A}" dt="2023-07-27T22:26:02.643" v="1512"/>
          <ac:picMkLst>
            <pc:docMk/>
            <pc:sldMk cId="2851774525" sldId="440"/>
            <ac:picMk id="21" creationId="{9683D7F1-70DB-52DD-4E17-565A4AE33AAE}"/>
          </ac:picMkLst>
        </pc:picChg>
      </pc:sldChg>
      <pc:sldChg chg="modSp">
        <pc:chgData name="Alan Bradford" userId="6535d921-42ab-4979-929a-e07492d4a2a9" providerId="ADAL" clId="{8818AF84-0288-4966-AB3A-619199A1F86A}" dt="2023-07-27T22:26:02.643" v="1512"/>
        <pc:sldMkLst>
          <pc:docMk/>
          <pc:sldMk cId="3754611238" sldId="441"/>
        </pc:sldMkLst>
        <pc:spChg chg="mod">
          <ac:chgData name="Alan Bradford" userId="6535d921-42ab-4979-929a-e07492d4a2a9" providerId="ADAL" clId="{8818AF84-0288-4966-AB3A-619199A1F86A}" dt="2023-07-27T22:26:02.643" v="1512"/>
          <ac:spMkLst>
            <pc:docMk/>
            <pc:sldMk cId="3754611238" sldId="441"/>
            <ac:spMk id="5" creationId="{00000000-0000-0000-0000-000000000000}"/>
          </ac:spMkLst>
        </pc:spChg>
        <pc:spChg chg="mod">
          <ac:chgData name="Alan Bradford" userId="6535d921-42ab-4979-929a-e07492d4a2a9" providerId="ADAL" clId="{8818AF84-0288-4966-AB3A-619199A1F86A}" dt="2023-07-27T22:26:02.643" v="1512"/>
          <ac:spMkLst>
            <pc:docMk/>
            <pc:sldMk cId="3754611238" sldId="441"/>
            <ac:spMk id="6" creationId="{00000000-0000-0000-0000-000000000000}"/>
          </ac:spMkLst>
        </pc:spChg>
        <pc:spChg chg="mod">
          <ac:chgData name="Alan Bradford" userId="6535d921-42ab-4979-929a-e07492d4a2a9" providerId="ADAL" clId="{8818AF84-0288-4966-AB3A-619199A1F86A}" dt="2023-07-27T22:26:02.643" v="1512"/>
          <ac:spMkLst>
            <pc:docMk/>
            <pc:sldMk cId="3754611238" sldId="441"/>
            <ac:spMk id="11" creationId="{648895E3-FB53-4544-85F6-D593D5D456B0}"/>
          </ac:spMkLst>
        </pc:spChg>
        <pc:grpChg chg="mod">
          <ac:chgData name="Alan Bradford" userId="6535d921-42ab-4979-929a-e07492d4a2a9" providerId="ADAL" clId="{8818AF84-0288-4966-AB3A-619199A1F86A}" dt="2023-07-27T22:26:02.643" v="1512"/>
          <ac:grpSpMkLst>
            <pc:docMk/>
            <pc:sldMk cId="3754611238" sldId="441"/>
            <ac:grpSpMk id="2" creationId="{B4401D3E-3501-4224-A070-D85C622621C3}"/>
          </ac:grpSpMkLst>
        </pc:grpChg>
        <pc:picChg chg="mod">
          <ac:chgData name="Alan Bradford" userId="6535d921-42ab-4979-929a-e07492d4a2a9" providerId="ADAL" clId="{8818AF84-0288-4966-AB3A-619199A1F86A}" dt="2023-07-27T22:26:02.643" v="1512"/>
          <ac:picMkLst>
            <pc:docMk/>
            <pc:sldMk cId="3754611238" sldId="441"/>
            <ac:picMk id="9" creationId="{BA9E11E5-C76D-4A5C-967E-B64C0D7665AD}"/>
          </ac:picMkLst>
        </pc:picChg>
        <pc:picChg chg="mod">
          <ac:chgData name="Alan Bradford" userId="6535d921-42ab-4979-929a-e07492d4a2a9" providerId="ADAL" clId="{8818AF84-0288-4966-AB3A-619199A1F86A}" dt="2023-07-27T22:26:02.643" v="1512"/>
          <ac:picMkLst>
            <pc:docMk/>
            <pc:sldMk cId="3754611238" sldId="441"/>
            <ac:picMk id="10" creationId="{92758B71-79C4-4EEA-93CA-D136050A5661}"/>
          </ac:picMkLst>
        </pc:picChg>
      </pc:sldChg>
      <pc:sldChg chg="modSp">
        <pc:chgData name="Alan Bradford" userId="6535d921-42ab-4979-929a-e07492d4a2a9" providerId="ADAL" clId="{8818AF84-0288-4966-AB3A-619199A1F86A}" dt="2023-07-27T22:26:02.643" v="1512"/>
        <pc:sldMkLst>
          <pc:docMk/>
          <pc:sldMk cId="1180712665" sldId="442"/>
        </pc:sldMkLst>
        <pc:spChg chg="mod">
          <ac:chgData name="Alan Bradford" userId="6535d921-42ab-4979-929a-e07492d4a2a9" providerId="ADAL" clId="{8818AF84-0288-4966-AB3A-619199A1F86A}" dt="2023-07-27T22:26:02.643" v="1512"/>
          <ac:spMkLst>
            <pc:docMk/>
            <pc:sldMk cId="1180712665" sldId="442"/>
            <ac:spMk id="3" creationId="{00000000-0000-0000-0000-000000000000}"/>
          </ac:spMkLst>
        </pc:spChg>
        <pc:spChg chg="mod">
          <ac:chgData name="Alan Bradford" userId="6535d921-42ab-4979-929a-e07492d4a2a9" providerId="ADAL" clId="{8818AF84-0288-4966-AB3A-619199A1F86A}" dt="2023-07-27T22:26:02.643" v="1512"/>
          <ac:spMkLst>
            <pc:docMk/>
            <pc:sldMk cId="1180712665" sldId="442"/>
            <ac:spMk id="12" creationId="{00000000-0000-0000-0000-000000000000}"/>
          </ac:spMkLst>
        </pc:spChg>
      </pc:sldChg>
      <pc:sldChg chg="modSp">
        <pc:chgData name="Alan Bradford" userId="6535d921-42ab-4979-929a-e07492d4a2a9" providerId="ADAL" clId="{8818AF84-0288-4966-AB3A-619199A1F86A}" dt="2023-07-27T22:26:02.643" v="1512"/>
        <pc:sldMkLst>
          <pc:docMk/>
          <pc:sldMk cId="990917398" sldId="443"/>
        </pc:sldMkLst>
        <pc:spChg chg="mod">
          <ac:chgData name="Alan Bradford" userId="6535d921-42ab-4979-929a-e07492d4a2a9" providerId="ADAL" clId="{8818AF84-0288-4966-AB3A-619199A1F86A}" dt="2023-07-27T22:26:02.643" v="1512"/>
          <ac:spMkLst>
            <pc:docMk/>
            <pc:sldMk cId="990917398" sldId="443"/>
            <ac:spMk id="3" creationId="{00000000-0000-0000-0000-000000000000}"/>
          </ac:spMkLst>
        </pc:spChg>
        <pc:graphicFrameChg chg="mod">
          <ac:chgData name="Alan Bradford" userId="6535d921-42ab-4979-929a-e07492d4a2a9" providerId="ADAL" clId="{8818AF84-0288-4966-AB3A-619199A1F86A}" dt="2023-07-27T22:26:02.643" v="1512"/>
          <ac:graphicFrameMkLst>
            <pc:docMk/>
            <pc:sldMk cId="990917398" sldId="443"/>
            <ac:graphicFrameMk id="6" creationId="{00000000-0000-0000-0000-000000000000}"/>
          </ac:graphicFrameMkLst>
        </pc:graphicFrameChg>
        <pc:picChg chg="mod">
          <ac:chgData name="Alan Bradford" userId="6535d921-42ab-4979-929a-e07492d4a2a9" providerId="ADAL" clId="{8818AF84-0288-4966-AB3A-619199A1F86A}" dt="2023-07-27T22:26:02.643" v="1512"/>
          <ac:picMkLst>
            <pc:docMk/>
            <pc:sldMk cId="990917398" sldId="443"/>
            <ac:picMk id="12" creationId="{00000000-0000-0000-0000-000000000000}"/>
          </ac:picMkLst>
        </pc:picChg>
        <pc:picChg chg="mod">
          <ac:chgData name="Alan Bradford" userId="6535d921-42ab-4979-929a-e07492d4a2a9" providerId="ADAL" clId="{8818AF84-0288-4966-AB3A-619199A1F86A}" dt="2023-07-27T22:26:02.643" v="1512"/>
          <ac:picMkLst>
            <pc:docMk/>
            <pc:sldMk cId="990917398" sldId="443"/>
            <ac:picMk id="13" creationId="{00000000-0000-0000-0000-000000000000}"/>
          </ac:picMkLst>
        </pc:picChg>
        <pc:picChg chg="mod">
          <ac:chgData name="Alan Bradford" userId="6535d921-42ab-4979-929a-e07492d4a2a9" providerId="ADAL" clId="{8818AF84-0288-4966-AB3A-619199A1F86A}" dt="2023-07-27T22:26:02.643" v="1512"/>
          <ac:picMkLst>
            <pc:docMk/>
            <pc:sldMk cId="990917398" sldId="443"/>
            <ac:picMk id="14" creationId="{00000000-0000-0000-0000-000000000000}"/>
          </ac:picMkLst>
        </pc:picChg>
        <pc:picChg chg="mod">
          <ac:chgData name="Alan Bradford" userId="6535d921-42ab-4979-929a-e07492d4a2a9" providerId="ADAL" clId="{8818AF84-0288-4966-AB3A-619199A1F86A}" dt="2023-07-27T22:26:02.643" v="1512"/>
          <ac:picMkLst>
            <pc:docMk/>
            <pc:sldMk cId="990917398" sldId="443"/>
            <ac:picMk id="15" creationId="{00000000-0000-0000-0000-000000000000}"/>
          </ac:picMkLst>
        </pc:picChg>
        <pc:picChg chg="mod">
          <ac:chgData name="Alan Bradford" userId="6535d921-42ab-4979-929a-e07492d4a2a9" providerId="ADAL" clId="{8818AF84-0288-4966-AB3A-619199A1F86A}" dt="2023-07-27T22:26:02.643" v="1512"/>
          <ac:picMkLst>
            <pc:docMk/>
            <pc:sldMk cId="990917398" sldId="443"/>
            <ac:picMk id="16" creationId="{00000000-0000-0000-0000-000000000000}"/>
          </ac:picMkLst>
        </pc:picChg>
      </pc:sldChg>
      <pc:sldChg chg="modSp">
        <pc:chgData name="Alan Bradford" userId="6535d921-42ab-4979-929a-e07492d4a2a9" providerId="ADAL" clId="{8818AF84-0288-4966-AB3A-619199A1F86A}" dt="2023-07-27T22:26:02.643" v="1512"/>
        <pc:sldMkLst>
          <pc:docMk/>
          <pc:sldMk cId="3402394878" sldId="451"/>
        </pc:sldMkLst>
        <pc:spChg chg="mod">
          <ac:chgData name="Alan Bradford" userId="6535d921-42ab-4979-929a-e07492d4a2a9" providerId="ADAL" clId="{8818AF84-0288-4966-AB3A-619199A1F86A}" dt="2023-07-27T22:26:02.643" v="1512"/>
          <ac:spMkLst>
            <pc:docMk/>
            <pc:sldMk cId="3402394878" sldId="451"/>
            <ac:spMk id="3" creationId="{00000000-0000-0000-0000-000000000000}"/>
          </ac:spMkLst>
        </pc:spChg>
        <pc:spChg chg="mod">
          <ac:chgData name="Alan Bradford" userId="6535d921-42ab-4979-929a-e07492d4a2a9" providerId="ADAL" clId="{8818AF84-0288-4966-AB3A-619199A1F86A}" dt="2023-07-27T22:26:02.643" v="1512"/>
          <ac:spMkLst>
            <pc:docMk/>
            <pc:sldMk cId="3402394878" sldId="451"/>
            <ac:spMk id="8" creationId="{00000000-0000-0000-0000-000000000000}"/>
          </ac:spMkLst>
        </pc:spChg>
        <pc:graphicFrameChg chg="mod">
          <ac:chgData name="Alan Bradford" userId="6535d921-42ab-4979-929a-e07492d4a2a9" providerId="ADAL" clId="{8818AF84-0288-4966-AB3A-619199A1F86A}" dt="2023-07-27T22:26:02.643" v="1512"/>
          <ac:graphicFrameMkLst>
            <pc:docMk/>
            <pc:sldMk cId="3402394878" sldId="451"/>
            <ac:graphicFrameMk id="4" creationId="{00000000-0000-0000-0000-000000000000}"/>
          </ac:graphicFrameMkLst>
        </pc:graphicFrameChg>
        <pc:graphicFrameChg chg="mod">
          <ac:chgData name="Alan Bradford" userId="6535d921-42ab-4979-929a-e07492d4a2a9" providerId="ADAL" clId="{8818AF84-0288-4966-AB3A-619199A1F86A}" dt="2023-07-27T22:26:02.643" v="1512"/>
          <ac:graphicFrameMkLst>
            <pc:docMk/>
            <pc:sldMk cId="3402394878" sldId="451"/>
            <ac:graphicFrameMk id="5" creationId="{00000000-0008-0000-0300-000002000000}"/>
          </ac:graphicFrameMkLst>
        </pc:graphicFrameChg>
        <pc:graphicFrameChg chg="mod">
          <ac:chgData name="Alan Bradford" userId="6535d921-42ab-4979-929a-e07492d4a2a9" providerId="ADAL" clId="{8818AF84-0288-4966-AB3A-619199A1F86A}" dt="2023-07-27T22:26:02.643" v="1512"/>
          <ac:graphicFrameMkLst>
            <pc:docMk/>
            <pc:sldMk cId="3402394878" sldId="451"/>
            <ac:graphicFrameMk id="6" creationId="{00000000-0000-0000-0000-000000000000}"/>
          </ac:graphicFrameMkLst>
        </pc:graphicFrameChg>
      </pc:sldChg>
      <pc:sldChg chg="modSp">
        <pc:chgData name="Alan Bradford" userId="6535d921-42ab-4979-929a-e07492d4a2a9" providerId="ADAL" clId="{8818AF84-0288-4966-AB3A-619199A1F86A}" dt="2023-07-27T22:26:02.643" v="1512"/>
        <pc:sldMkLst>
          <pc:docMk/>
          <pc:sldMk cId="223226055" sldId="454"/>
        </pc:sldMkLst>
        <pc:spChg chg="mod">
          <ac:chgData name="Alan Bradford" userId="6535d921-42ab-4979-929a-e07492d4a2a9" providerId="ADAL" clId="{8818AF84-0288-4966-AB3A-619199A1F86A}" dt="2023-07-27T22:26:02.643" v="1512"/>
          <ac:spMkLst>
            <pc:docMk/>
            <pc:sldMk cId="223226055" sldId="454"/>
            <ac:spMk id="3" creationId="{00000000-0000-0000-0000-000000000000}"/>
          </ac:spMkLst>
        </pc:spChg>
        <pc:spChg chg="mod">
          <ac:chgData name="Alan Bradford" userId="6535d921-42ab-4979-929a-e07492d4a2a9" providerId="ADAL" clId="{8818AF84-0288-4966-AB3A-619199A1F86A}" dt="2023-07-27T22:26:02.643" v="1512"/>
          <ac:spMkLst>
            <pc:docMk/>
            <pc:sldMk cId="223226055" sldId="454"/>
            <ac:spMk id="4" creationId="{00000000-0000-0000-0000-000000000000}"/>
          </ac:spMkLst>
        </pc:spChg>
      </pc:sldChg>
      <pc:sldChg chg="modSp">
        <pc:chgData name="Alan Bradford" userId="6535d921-42ab-4979-929a-e07492d4a2a9" providerId="ADAL" clId="{8818AF84-0288-4966-AB3A-619199A1F86A}" dt="2023-07-27T22:26:02.643" v="1512"/>
        <pc:sldMkLst>
          <pc:docMk/>
          <pc:sldMk cId="3429505299" sldId="455"/>
        </pc:sldMkLst>
        <pc:spChg chg="mod">
          <ac:chgData name="Alan Bradford" userId="6535d921-42ab-4979-929a-e07492d4a2a9" providerId="ADAL" clId="{8818AF84-0288-4966-AB3A-619199A1F86A}" dt="2023-07-27T22:26:02.643" v="1512"/>
          <ac:spMkLst>
            <pc:docMk/>
            <pc:sldMk cId="3429505299" sldId="455"/>
            <ac:spMk id="3" creationId="{00000000-0000-0000-0000-000000000000}"/>
          </ac:spMkLst>
        </pc:spChg>
        <pc:spChg chg="mod">
          <ac:chgData name="Alan Bradford" userId="6535d921-42ab-4979-929a-e07492d4a2a9" providerId="ADAL" clId="{8818AF84-0288-4966-AB3A-619199A1F86A}" dt="2023-07-27T22:26:02.643" v="1512"/>
          <ac:spMkLst>
            <pc:docMk/>
            <pc:sldMk cId="3429505299" sldId="455"/>
            <ac:spMk id="6" creationId="{3009217B-FCFD-40EC-B051-31A1E4ADB790}"/>
          </ac:spMkLst>
        </pc:spChg>
        <pc:picChg chg="mod">
          <ac:chgData name="Alan Bradford" userId="6535d921-42ab-4979-929a-e07492d4a2a9" providerId="ADAL" clId="{8818AF84-0288-4966-AB3A-619199A1F86A}" dt="2023-07-27T22:26:02.643" v="1512"/>
          <ac:picMkLst>
            <pc:docMk/>
            <pc:sldMk cId="3429505299" sldId="455"/>
            <ac:picMk id="5" creationId="{A204248F-E086-4F89-8731-D2A1A108C53D}"/>
          </ac:picMkLst>
        </pc:picChg>
      </pc:sldChg>
      <pc:sldChg chg="modSp">
        <pc:chgData name="Alan Bradford" userId="6535d921-42ab-4979-929a-e07492d4a2a9" providerId="ADAL" clId="{8818AF84-0288-4966-AB3A-619199A1F86A}" dt="2023-07-27T22:26:02.643" v="1512"/>
        <pc:sldMkLst>
          <pc:docMk/>
          <pc:sldMk cId="1275114078" sldId="456"/>
        </pc:sldMkLst>
        <pc:spChg chg="mod">
          <ac:chgData name="Alan Bradford" userId="6535d921-42ab-4979-929a-e07492d4a2a9" providerId="ADAL" clId="{8818AF84-0288-4966-AB3A-619199A1F86A}" dt="2023-07-27T22:26:02.643" v="1512"/>
          <ac:spMkLst>
            <pc:docMk/>
            <pc:sldMk cId="1275114078" sldId="456"/>
            <ac:spMk id="3" creationId="{00000000-0000-0000-0000-000000000000}"/>
          </ac:spMkLst>
        </pc:spChg>
        <pc:spChg chg="mod">
          <ac:chgData name="Alan Bradford" userId="6535d921-42ab-4979-929a-e07492d4a2a9" providerId="ADAL" clId="{8818AF84-0288-4966-AB3A-619199A1F86A}" dt="2023-07-27T22:26:02.643" v="1512"/>
          <ac:spMkLst>
            <pc:docMk/>
            <pc:sldMk cId="1275114078" sldId="456"/>
            <ac:spMk id="11" creationId="{00000000-0000-0000-0000-000000000000}"/>
          </ac:spMkLst>
        </pc:spChg>
        <pc:picChg chg="mod">
          <ac:chgData name="Alan Bradford" userId="6535d921-42ab-4979-929a-e07492d4a2a9" providerId="ADAL" clId="{8818AF84-0288-4966-AB3A-619199A1F86A}" dt="2023-07-27T22:26:02.643" v="1512"/>
          <ac:picMkLst>
            <pc:docMk/>
            <pc:sldMk cId="1275114078" sldId="456"/>
            <ac:picMk id="1028" creationId="{00000000-0000-0000-0000-000000000000}"/>
          </ac:picMkLst>
        </pc:picChg>
        <pc:picChg chg="mod">
          <ac:chgData name="Alan Bradford" userId="6535d921-42ab-4979-929a-e07492d4a2a9" providerId="ADAL" clId="{8818AF84-0288-4966-AB3A-619199A1F86A}" dt="2023-07-27T22:26:02.643" v="1512"/>
          <ac:picMkLst>
            <pc:docMk/>
            <pc:sldMk cId="1275114078" sldId="456"/>
            <ac:picMk id="1036" creationId="{00000000-0000-0000-0000-000000000000}"/>
          </ac:picMkLst>
        </pc:picChg>
        <pc:picChg chg="mod">
          <ac:chgData name="Alan Bradford" userId="6535d921-42ab-4979-929a-e07492d4a2a9" providerId="ADAL" clId="{8818AF84-0288-4966-AB3A-619199A1F86A}" dt="2023-07-27T22:26:02.643" v="1512"/>
          <ac:picMkLst>
            <pc:docMk/>
            <pc:sldMk cId="1275114078" sldId="456"/>
            <ac:picMk id="1038" creationId="{00000000-0000-0000-0000-000000000000}"/>
          </ac:picMkLst>
        </pc:picChg>
      </pc:sldChg>
      <pc:sldChg chg="modSp">
        <pc:chgData name="Alan Bradford" userId="6535d921-42ab-4979-929a-e07492d4a2a9" providerId="ADAL" clId="{8818AF84-0288-4966-AB3A-619199A1F86A}" dt="2023-07-27T22:26:02.643" v="1512"/>
        <pc:sldMkLst>
          <pc:docMk/>
          <pc:sldMk cId="2180888304" sldId="457"/>
        </pc:sldMkLst>
        <pc:spChg chg="mod">
          <ac:chgData name="Alan Bradford" userId="6535d921-42ab-4979-929a-e07492d4a2a9" providerId="ADAL" clId="{8818AF84-0288-4966-AB3A-619199A1F86A}" dt="2023-07-27T22:26:02.643" v="1512"/>
          <ac:spMkLst>
            <pc:docMk/>
            <pc:sldMk cId="2180888304" sldId="457"/>
            <ac:spMk id="3" creationId="{00000000-0000-0000-0000-000000000000}"/>
          </ac:spMkLst>
        </pc:spChg>
        <pc:spChg chg="mod">
          <ac:chgData name="Alan Bradford" userId="6535d921-42ab-4979-929a-e07492d4a2a9" providerId="ADAL" clId="{8818AF84-0288-4966-AB3A-619199A1F86A}" dt="2023-07-27T22:26:02.643" v="1512"/>
          <ac:spMkLst>
            <pc:docMk/>
            <pc:sldMk cId="2180888304" sldId="457"/>
            <ac:spMk id="6" creationId="{00000000-0000-0000-0000-000000000000}"/>
          </ac:spMkLst>
        </pc:spChg>
        <pc:picChg chg="mod">
          <ac:chgData name="Alan Bradford" userId="6535d921-42ab-4979-929a-e07492d4a2a9" providerId="ADAL" clId="{8818AF84-0288-4966-AB3A-619199A1F86A}" dt="2023-07-27T22:26:02.643" v="1512"/>
          <ac:picMkLst>
            <pc:docMk/>
            <pc:sldMk cId="2180888304" sldId="457"/>
            <ac:picMk id="4" creationId="{00000000-0000-0000-0000-000000000000}"/>
          </ac:picMkLst>
        </pc:picChg>
        <pc:picChg chg="mod">
          <ac:chgData name="Alan Bradford" userId="6535d921-42ab-4979-929a-e07492d4a2a9" providerId="ADAL" clId="{8818AF84-0288-4966-AB3A-619199A1F86A}" dt="2023-07-27T22:26:02.643" v="1512"/>
          <ac:picMkLst>
            <pc:docMk/>
            <pc:sldMk cId="2180888304" sldId="457"/>
            <ac:picMk id="5" creationId="{00000000-0000-0000-0000-000000000000}"/>
          </ac:picMkLst>
        </pc:picChg>
      </pc:sldChg>
      <pc:sldChg chg="modSp">
        <pc:chgData name="Alan Bradford" userId="6535d921-42ab-4979-929a-e07492d4a2a9" providerId="ADAL" clId="{8818AF84-0288-4966-AB3A-619199A1F86A}" dt="2023-07-27T22:26:02.643" v="1512"/>
        <pc:sldMkLst>
          <pc:docMk/>
          <pc:sldMk cId="1020600182" sldId="458"/>
        </pc:sldMkLst>
        <pc:spChg chg="mod">
          <ac:chgData name="Alan Bradford" userId="6535d921-42ab-4979-929a-e07492d4a2a9" providerId="ADAL" clId="{8818AF84-0288-4966-AB3A-619199A1F86A}" dt="2023-07-27T22:26:02.643" v="1512"/>
          <ac:spMkLst>
            <pc:docMk/>
            <pc:sldMk cId="1020600182" sldId="458"/>
            <ac:spMk id="3" creationId="{00000000-0000-0000-0000-000000000000}"/>
          </ac:spMkLst>
        </pc:spChg>
        <pc:picChg chg="mod">
          <ac:chgData name="Alan Bradford" userId="6535d921-42ab-4979-929a-e07492d4a2a9" providerId="ADAL" clId="{8818AF84-0288-4966-AB3A-619199A1F86A}" dt="2023-07-27T22:26:02.643" v="1512"/>
          <ac:picMkLst>
            <pc:docMk/>
            <pc:sldMk cId="1020600182" sldId="458"/>
            <ac:picMk id="2" creationId="{00000000-0000-0000-0000-000000000000}"/>
          </ac:picMkLst>
        </pc:picChg>
        <pc:picChg chg="mod">
          <ac:chgData name="Alan Bradford" userId="6535d921-42ab-4979-929a-e07492d4a2a9" providerId="ADAL" clId="{8818AF84-0288-4966-AB3A-619199A1F86A}" dt="2023-07-27T22:26:02.643" v="1512"/>
          <ac:picMkLst>
            <pc:docMk/>
            <pc:sldMk cId="1020600182" sldId="458"/>
            <ac:picMk id="4" creationId="{00000000-0000-0000-0000-000000000000}"/>
          </ac:picMkLst>
        </pc:picChg>
      </pc:sldChg>
      <pc:sldChg chg="modSp">
        <pc:chgData name="Alan Bradford" userId="6535d921-42ab-4979-929a-e07492d4a2a9" providerId="ADAL" clId="{8818AF84-0288-4966-AB3A-619199A1F86A}" dt="2023-07-27T22:26:02.643" v="1512"/>
        <pc:sldMkLst>
          <pc:docMk/>
          <pc:sldMk cId="787541284" sldId="459"/>
        </pc:sldMkLst>
        <pc:spChg chg="mod">
          <ac:chgData name="Alan Bradford" userId="6535d921-42ab-4979-929a-e07492d4a2a9" providerId="ADAL" clId="{8818AF84-0288-4966-AB3A-619199A1F86A}" dt="2023-07-27T22:26:02.643" v="1512"/>
          <ac:spMkLst>
            <pc:docMk/>
            <pc:sldMk cId="787541284" sldId="459"/>
            <ac:spMk id="3" creationId="{00000000-0000-0000-0000-000000000000}"/>
          </ac:spMkLst>
        </pc:spChg>
        <pc:spChg chg="mod">
          <ac:chgData name="Alan Bradford" userId="6535d921-42ab-4979-929a-e07492d4a2a9" providerId="ADAL" clId="{8818AF84-0288-4966-AB3A-619199A1F86A}" dt="2023-07-27T22:26:02.643" v="1512"/>
          <ac:spMkLst>
            <pc:docMk/>
            <pc:sldMk cId="787541284" sldId="459"/>
            <ac:spMk id="5" creationId="{00000000-0000-0000-0000-000000000000}"/>
          </ac:spMkLst>
        </pc:spChg>
        <pc:spChg chg="mod">
          <ac:chgData name="Alan Bradford" userId="6535d921-42ab-4979-929a-e07492d4a2a9" providerId="ADAL" clId="{8818AF84-0288-4966-AB3A-619199A1F86A}" dt="2023-07-27T22:26:02.643" v="1512"/>
          <ac:spMkLst>
            <pc:docMk/>
            <pc:sldMk cId="787541284" sldId="459"/>
            <ac:spMk id="6" creationId="{00000000-0000-0000-0000-000000000000}"/>
          </ac:spMkLst>
        </pc:spChg>
        <pc:spChg chg="mod">
          <ac:chgData name="Alan Bradford" userId="6535d921-42ab-4979-929a-e07492d4a2a9" providerId="ADAL" clId="{8818AF84-0288-4966-AB3A-619199A1F86A}" dt="2023-07-27T22:26:02.643" v="1512"/>
          <ac:spMkLst>
            <pc:docMk/>
            <pc:sldMk cId="787541284" sldId="459"/>
            <ac:spMk id="7" creationId="{00000000-0000-0000-0000-000000000000}"/>
          </ac:spMkLst>
        </pc:spChg>
        <pc:spChg chg="mod">
          <ac:chgData name="Alan Bradford" userId="6535d921-42ab-4979-929a-e07492d4a2a9" providerId="ADAL" clId="{8818AF84-0288-4966-AB3A-619199A1F86A}" dt="2023-07-27T22:26:02.643" v="1512"/>
          <ac:spMkLst>
            <pc:docMk/>
            <pc:sldMk cId="787541284" sldId="459"/>
            <ac:spMk id="10" creationId="{00000000-0000-0000-0000-000000000000}"/>
          </ac:spMkLst>
        </pc:spChg>
        <pc:grpChg chg="mod">
          <ac:chgData name="Alan Bradford" userId="6535d921-42ab-4979-929a-e07492d4a2a9" providerId="ADAL" clId="{8818AF84-0288-4966-AB3A-619199A1F86A}" dt="2023-07-27T22:26:02.643" v="1512"/>
          <ac:grpSpMkLst>
            <pc:docMk/>
            <pc:sldMk cId="787541284" sldId="459"/>
            <ac:grpSpMk id="8" creationId="{00000000-0000-0000-0000-000000000000}"/>
          </ac:grpSpMkLst>
        </pc:grpChg>
        <pc:picChg chg="mod">
          <ac:chgData name="Alan Bradford" userId="6535d921-42ab-4979-929a-e07492d4a2a9" providerId="ADAL" clId="{8818AF84-0288-4966-AB3A-619199A1F86A}" dt="2023-07-27T22:26:02.643" v="1512"/>
          <ac:picMkLst>
            <pc:docMk/>
            <pc:sldMk cId="787541284" sldId="459"/>
            <ac:picMk id="9" creationId="{00000000-0000-0000-0000-000000000000}"/>
          </ac:picMkLst>
        </pc:picChg>
        <pc:picChg chg="mod">
          <ac:chgData name="Alan Bradford" userId="6535d921-42ab-4979-929a-e07492d4a2a9" providerId="ADAL" clId="{8818AF84-0288-4966-AB3A-619199A1F86A}" dt="2023-07-27T22:26:02.643" v="1512"/>
          <ac:picMkLst>
            <pc:docMk/>
            <pc:sldMk cId="787541284" sldId="459"/>
            <ac:picMk id="11" creationId="{00000000-0000-0000-0000-000000000000}"/>
          </ac:picMkLst>
        </pc:picChg>
        <pc:picChg chg="mod">
          <ac:chgData name="Alan Bradford" userId="6535d921-42ab-4979-929a-e07492d4a2a9" providerId="ADAL" clId="{8818AF84-0288-4966-AB3A-619199A1F86A}" dt="2023-07-27T22:26:02.643" v="1512"/>
          <ac:picMkLst>
            <pc:docMk/>
            <pc:sldMk cId="787541284" sldId="459"/>
            <ac:picMk id="13" creationId="{00000000-0000-0000-0000-000000000000}"/>
          </ac:picMkLst>
        </pc:picChg>
        <pc:cxnChg chg="mod">
          <ac:chgData name="Alan Bradford" userId="6535d921-42ab-4979-929a-e07492d4a2a9" providerId="ADAL" clId="{8818AF84-0288-4966-AB3A-619199A1F86A}" dt="2023-07-27T22:26:02.643" v="1512"/>
          <ac:cxnSpMkLst>
            <pc:docMk/>
            <pc:sldMk cId="787541284" sldId="459"/>
            <ac:cxnSpMk id="4" creationId="{00000000-0000-0000-0000-000000000000}"/>
          </ac:cxnSpMkLst>
        </pc:cxnChg>
      </pc:sldChg>
      <pc:sldChg chg="modSp">
        <pc:chgData name="Alan Bradford" userId="6535d921-42ab-4979-929a-e07492d4a2a9" providerId="ADAL" clId="{8818AF84-0288-4966-AB3A-619199A1F86A}" dt="2023-07-27T22:26:02.643" v="1512"/>
        <pc:sldMkLst>
          <pc:docMk/>
          <pc:sldMk cId="1309122103" sldId="460"/>
        </pc:sldMkLst>
        <pc:spChg chg="mod">
          <ac:chgData name="Alan Bradford" userId="6535d921-42ab-4979-929a-e07492d4a2a9" providerId="ADAL" clId="{8818AF84-0288-4966-AB3A-619199A1F86A}" dt="2023-07-27T22:26:02.643" v="1512"/>
          <ac:spMkLst>
            <pc:docMk/>
            <pc:sldMk cId="1309122103" sldId="460"/>
            <ac:spMk id="8"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9"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19"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25"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27"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28"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29"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0"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1"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2"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3"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4"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6"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7"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8"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39"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48" creationId="{00000000-0000-0000-0000-000000000000}"/>
          </ac:spMkLst>
        </pc:spChg>
        <pc:spChg chg="mod">
          <ac:chgData name="Alan Bradford" userId="6535d921-42ab-4979-929a-e07492d4a2a9" providerId="ADAL" clId="{8818AF84-0288-4966-AB3A-619199A1F86A}" dt="2023-07-27T22:26:02.643" v="1512"/>
          <ac:spMkLst>
            <pc:docMk/>
            <pc:sldMk cId="1309122103" sldId="460"/>
            <ac:spMk id="69" creationId="{00000000-0000-0000-0000-000000000000}"/>
          </ac:spMkLst>
        </pc:spChg>
        <pc:picChg chg="mod">
          <ac:chgData name="Alan Bradford" userId="6535d921-42ab-4979-929a-e07492d4a2a9" providerId="ADAL" clId="{8818AF84-0288-4966-AB3A-619199A1F86A}" dt="2023-07-27T22:26:02.643" v="1512"/>
          <ac:picMkLst>
            <pc:docMk/>
            <pc:sldMk cId="1309122103" sldId="460"/>
            <ac:picMk id="2" creationId="{00000000-0000-0000-0000-000000000000}"/>
          </ac:picMkLst>
        </pc:picChg>
        <pc:picChg chg="mod">
          <ac:chgData name="Alan Bradford" userId="6535d921-42ab-4979-929a-e07492d4a2a9" providerId="ADAL" clId="{8818AF84-0288-4966-AB3A-619199A1F86A}" dt="2023-07-27T22:26:02.643" v="1512"/>
          <ac:picMkLst>
            <pc:docMk/>
            <pc:sldMk cId="1309122103" sldId="460"/>
            <ac:picMk id="18" creationId="{00000000-0000-0000-0000-000000000000}"/>
          </ac:picMkLst>
        </pc:picChg>
        <pc:cxnChg chg="mod">
          <ac:chgData name="Alan Bradford" userId="6535d921-42ab-4979-929a-e07492d4a2a9" providerId="ADAL" clId="{8818AF84-0288-4966-AB3A-619199A1F86A}" dt="2023-07-27T22:26:02.643" v="1512"/>
          <ac:cxnSpMkLst>
            <pc:docMk/>
            <pc:sldMk cId="1309122103" sldId="460"/>
            <ac:cxnSpMk id="10" creationId="{00000000-0000-0000-0000-000000000000}"/>
          </ac:cxnSpMkLst>
        </pc:cxnChg>
        <pc:cxnChg chg="mod">
          <ac:chgData name="Alan Bradford" userId="6535d921-42ab-4979-929a-e07492d4a2a9" providerId="ADAL" clId="{8818AF84-0288-4966-AB3A-619199A1F86A}" dt="2023-07-27T22:26:02.643" v="1512"/>
          <ac:cxnSpMkLst>
            <pc:docMk/>
            <pc:sldMk cId="1309122103" sldId="460"/>
            <ac:cxnSpMk id="35" creationId="{00000000-0000-0000-0000-000000000000}"/>
          </ac:cxnSpMkLst>
        </pc:cxnChg>
        <pc:cxnChg chg="mod">
          <ac:chgData name="Alan Bradford" userId="6535d921-42ab-4979-929a-e07492d4a2a9" providerId="ADAL" clId="{8818AF84-0288-4966-AB3A-619199A1F86A}" dt="2023-07-27T22:26:02.643" v="1512"/>
          <ac:cxnSpMkLst>
            <pc:docMk/>
            <pc:sldMk cId="1309122103" sldId="460"/>
            <ac:cxnSpMk id="41" creationId="{00000000-0000-0000-0000-000000000000}"/>
          </ac:cxnSpMkLst>
        </pc:cxnChg>
        <pc:cxnChg chg="mod">
          <ac:chgData name="Alan Bradford" userId="6535d921-42ab-4979-929a-e07492d4a2a9" providerId="ADAL" clId="{8818AF84-0288-4966-AB3A-619199A1F86A}" dt="2023-07-27T22:26:02.643" v="1512"/>
          <ac:cxnSpMkLst>
            <pc:docMk/>
            <pc:sldMk cId="1309122103" sldId="460"/>
            <ac:cxnSpMk id="43" creationId="{00000000-0000-0000-0000-000000000000}"/>
          </ac:cxnSpMkLst>
        </pc:cxnChg>
        <pc:cxnChg chg="mod">
          <ac:chgData name="Alan Bradford" userId="6535d921-42ab-4979-929a-e07492d4a2a9" providerId="ADAL" clId="{8818AF84-0288-4966-AB3A-619199A1F86A}" dt="2023-07-27T22:26:02.643" v="1512"/>
          <ac:cxnSpMkLst>
            <pc:docMk/>
            <pc:sldMk cId="1309122103" sldId="460"/>
            <ac:cxnSpMk id="44" creationId="{00000000-0000-0000-0000-000000000000}"/>
          </ac:cxnSpMkLst>
        </pc:cxnChg>
        <pc:cxnChg chg="mod">
          <ac:chgData name="Alan Bradford" userId="6535d921-42ab-4979-929a-e07492d4a2a9" providerId="ADAL" clId="{8818AF84-0288-4966-AB3A-619199A1F86A}" dt="2023-07-27T22:26:02.643" v="1512"/>
          <ac:cxnSpMkLst>
            <pc:docMk/>
            <pc:sldMk cId="1309122103" sldId="460"/>
            <ac:cxnSpMk id="45" creationId="{00000000-0000-0000-0000-000000000000}"/>
          </ac:cxnSpMkLst>
        </pc:cxnChg>
        <pc:cxnChg chg="mod">
          <ac:chgData name="Alan Bradford" userId="6535d921-42ab-4979-929a-e07492d4a2a9" providerId="ADAL" clId="{8818AF84-0288-4966-AB3A-619199A1F86A}" dt="2023-07-27T22:26:02.643" v="1512"/>
          <ac:cxnSpMkLst>
            <pc:docMk/>
            <pc:sldMk cId="1309122103" sldId="460"/>
            <ac:cxnSpMk id="49" creationId="{00000000-0000-0000-0000-000000000000}"/>
          </ac:cxnSpMkLst>
        </pc:cxnChg>
        <pc:cxnChg chg="mod">
          <ac:chgData name="Alan Bradford" userId="6535d921-42ab-4979-929a-e07492d4a2a9" providerId="ADAL" clId="{8818AF84-0288-4966-AB3A-619199A1F86A}" dt="2023-07-27T22:26:02.643" v="1512"/>
          <ac:cxnSpMkLst>
            <pc:docMk/>
            <pc:sldMk cId="1309122103" sldId="460"/>
            <ac:cxnSpMk id="61" creationId="{00000000-0000-0000-0000-000000000000}"/>
          </ac:cxnSpMkLst>
        </pc:cxnChg>
      </pc:sldChg>
      <pc:sldChg chg="modSp">
        <pc:chgData name="Alan Bradford" userId="6535d921-42ab-4979-929a-e07492d4a2a9" providerId="ADAL" clId="{8818AF84-0288-4966-AB3A-619199A1F86A}" dt="2023-07-27T22:26:02.643" v="1512"/>
        <pc:sldMkLst>
          <pc:docMk/>
          <pc:sldMk cId="174149573" sldId="461"/>
        </pc:sldMkLst>
        <pc:spChg chg="mod">
          <ac:chgData name="Alan Bradford" userId="6535d921-42ab-4979-929a-e07492d4a2a9" providerId="ADAL" clId="{8818AF84-0288-4966-AB3A-619199A1F86A}" dt="2023-07-27T22:26:02.643" v="1512"/>
          <ac:spMkLst>
            <pc:docMk/>
            <pc:sldMk cId="174149573" sldId="461"/>
            <ac:spMk id="2"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7"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21"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22"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23"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29"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0"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1"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2"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4"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5"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6"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7"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8"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39"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40"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41"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42"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43"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44"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45"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46"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48"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50"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51"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52"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55"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56"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57" creationId="{00000000-0000-0000-0000-000000000000}"/>
          </ac:spMkLst>
        </pc:spChg>
        <pc:spChg chg="mod">
          <ac:chgData name="Alan Bradford" userId="6535d921-42ab-4979-929a-e07492d4a2a9" providerId="ADAL" clId="{8818AF84-0288-4966-AB3A-619199A1F86A}" dt="2023-07-27T22:26:02.643" v="1512"/>
          <ac:spMkLst>
            <pc:docMk/>
            <pc:sldMk cId="174149573" sldId="461"/>
            <ac:spMk id="58" creationId="{00000000-0000-0000-0000-000000000000}"/>
          </ac:spMkLst>
        </pc:spChg>
        <pc:grpChg chg="mod">
          <ac:chgData name="Alan Bradford" userId="6535d921-42ab-4979-929a-e07492d4a2a9" providerId="ADAL" clId="{8818AF84-0288-4966-AB3A-619199A1F86A}" dt="2023-07-27T22:26:02.643" v="1512"/>
          <ac:grpSpMkLst>
            <pc:docMk/>
            <pc:sldMk cId="174149573" sldId="461"/>
            <ac:grpSpMk id="5" creationId="{00000000-0000-0000-0000-000000000000}"/>
          </ac:grpSpMkLst>
        </pc:grpChg>
        <pc:grpChg chg="mod">
          <ac:chgData name="Alan Bradford" userId="6535d921-42ab-4979-929a-e07492d4a2a9" providerId="ADAL" clId="{8818AF84-0288-4966-AB3A-619199A1F86A}" dt="2023-07-27T22:26:02.643" v="1512"/>
          <ac:grpSpMkLst>
            <pc:docMk/>
            <pc:sldMk cId="174149573" sldId="461"/>
            <ac:grpSpMk id="8" creationId="{00000000-0000-0000-0000-000000000000}"/>
          </ac:grpSpMkLst>
        </pc:grpChg>
        <pc:grpChg chg="mod">
          <ac:chgData name="Alan Bradford" userId="6535d921-42ab-4979-929a-e07492d4a2a9" providerId="ADAL" clId="{8818AF84-0288-4966-AB3A-619199A1F86A}" dt="2023-07-27T22:26:02.643" v="1512"/>
          <ac:grpSpMkLst>
            <pc:docMk/>
            <pc:sldMk cId="174149573" sldId="461"/>
            <ac:grpSpMk id="49" creationId="{00000000-0000-0000-0000-000000000000}"/>
          </ac:grpSpMkLst>
        </pc:grpChg>
        <pc:grpChg chg="mod">
          <ac:chgData name="Alan Bradford" userId="6535d921-42ab-4979-929a-e07492d4a2a9" providerId="ADAL" clId="{8818AF84-0288-4966-AB3A-619199A1F86A}" dt="2023-07-27T22:26:02.643" v="1512"/>
          <ac:grpSpMkLst>
            <pc:docMk/>
            <pc:sldMk cId="174149573" sldId="461"/>
            <ac:grpSpMk id="53" creationId="{00000000-0000-0000-0000-000000000000}"/>
          </ac:grpSpMkLst>
        </pc:grpChg>
        <pc:grpChg chg="mod">
          <ac:chgData name="Alan Bradford" userId="6535d921-42ab-4979-929a-e07492d4a2a9" providerId="ADAL" clId="{8818AF84-0288-4966-AB3A-619199A1F86A}" dt="2023-07-27T22:26:02.643" v="1512"/>
          <ac:grpSpMkLst>
            <pc:docMk/>
            <pc:sldMk cId="174149573" sldId="461"/>
            <ac:grpSpMk id="54" creationId="{00000000-0000-0000-0000-000000000000}"/>
          </ac:grpSpMkLst>
        </pc:grpChg>
        <pc:picChg chg="mod">
          <ac:chgData name="Alan Bradford" userId="6535d921-42ab-4979-929a-e07492d4a2a9" providerId="ADAL" clId="{8818AF84-0288-4966-AB3A-619199A1F86A}" dt="2023-07-27T22:26:02.643" v="1512"/>
          <ac:picMkLst>
            <pc:docMk/>
            <pc:sldMk cId="174149573" sldId="461"/>
            <ac:picMk id="4" creationId="{00000000-0000-0000-0000-000000000000}"/>
          </ac:picMkLst>
        </pc:picChg>
        <pc:picChg chg="mod">
          <ac:chgData name="Alan Bradford" userId="6535d921-42ab-4979-929a-e07492d4a2a9" providerId="ADAL" clId="{8818AF84-0288-4966-AB3A-619199A1F86A}" dt="2023-07-27T22:26:02.643" v="1512"/>
          <ac:picMkLst>
            <pc:docMk/>
            <pc:sldMk cId="174149573" sldId="461"/>
            <ac:picMk id="9" creationId="{00000000-0000-0000-0000-000000000000}"/>
          </ac:picMkLst>
        </pc:picChg>
        <pc:picChg chg="mod">
          <ac:chgData name="Alan Bradford" userId="6535d921-42ab-4979-929a-e07492d4a2a9" providerId="ADAL" clId="{8818AF84-0288-4966-AB3A-619199A1F86A}" dt="2023-07-27T22:26:02.643" v="1512"/>
          <ac:picMkLst>
            <pc:docMk/>
            <pc:sldMk cId="174149573" sldId="461"/>
            <ac:picMk id="10" creationId="{00000000-0000-0000-0000-000000000000}"/>
          </ac:picMkLst>
        </pc:picChg>
        <pc:picChg chg="mod">
          <ac:chgData name="Alan Bradford" userId="6535d921-42ab-4979-929a-e07492d4a2a9" providerId="ADAL" clId="{8818AF84-0288-4966-AB3A-619199A1F86A}" dt="2023-07-27T22:26:02.643" v="1512"/>
          <ac:picMkLst>
            <pc:docMk/>
            <pc:sldMk cId="174149573" sldId="461"/>
            <ac:picMk id="13" creationId="{00000000-0000-0000-0000-000000000000}"/>
          </ac:picMkLst>
        </pc:picChg>
        <pc:picChg chg="mod">
          <ac:chgData name="Alan Bradford" userId="6535d921-42ab-4979-929a-e07492d4a2a9" providerId="ADAL" clId="{8818AF84-0288-4966-AB3A-619199A1F86A}" dt="2023-07-27T22:26:02.643" v="1512"/>
          <ac:picMkLst>
            <pc:docMk/>
            <pc:sldMk cId="174149573" sldId="461"/>
            <ac:picMk id="14" creationId="{00000000-0000-0000-0000-000000000000}"/>
          </ac:picMkLst>
        </pc:picChg>
        <pc:picChg chg="mod">
          <ac:chgData name="Alan Bradford" userId="6535d921-42ab-4979-929a-e07492d4a2a9" providerId="ADAL" clId="{8818AF84-0288-4966-AB3A-619199A1F86A}" dt="2023-07-27T22:26:02.643" v="1512"/>
          <ac:picMkLst>
            <pc:docMk/>
            <pc:sldMk cId="174149573" sldId="461"/>
            <ac:picMk id="15" creationId="{00000000-0000-0000-0000-000000000000}"/>
          </ac:picMkLst>
        </pc:picChg>
        <pc:picChg chg="mod">
          <ac:chgData name="Alan Bradford" userId="6535d921-42ab-4979-929a-e07492d4a2a9" providerId="ADAL" clId="{8818AF84-0288-4966-AB3A-619199A1F86A}" dt="2023-07-27T22:26:02.643" v="1512"/>
          <ac:picMkLst>
            <pc:docMk/>
            <pc:sldMk cId="174149573" sldId="461"/>
            <ac:picMk id="16" creationId="{00000000-0000-0000-0000-000000000000}"/>
          </ac:picMkLst>
        </pc:picChg>
        <pc:picChg chg="mod">
          <ac:chgData name="Alan Bradford" userId="6535d921-42ab-4979-929a-e07492d4a2a9" providerId="ADAL" clId="{8818AF84-0288-4966-AB3A-619199A1F86A}" dt="2023-07-27T22:26:02.643" v="1512"/>
          <ac:picMkLst>
            <pc:docMk/>
            <pc:sldMk cId="174149573" sldId="461"/>
            <ac:picMk id="17" creationId="{00000000-0000-0000-0000-000000000000}"/>
          </ac:picMkLst>
        </pc:picChg>
        <pc:picChg chg="mod">
          <ac:chgData name="Alan Bradford" userId="6535d921-42ab-4979-929a-e07492d4a2a9" providerId="ADAL" clId="{8818AF84-0288-4966-AB3A-619199A1F86A}" dt="2023-07-27T22:26:02.643" v="1512"/>
          <ac:picMkLst>
            <pc:docMk/>
            <pc:sldMk cId="174149573" sldId="461"/>
            <ac:picMk id="19" creationId="{00000000-0000-0000-0000-000000000000}"/>
          </ac:picMkLst>
        </pc:picChg>
      </pc:sldChg>
      <pc:sldChg chg="modSp">
        <pc:chgData name="Alan Bradford" userId="6535d921-42ab-4979-929a-e07492d4a2a9" providerId="ADAL" clId="{8818AF84-0288-4966-AB3A-619199A1F86A}" dt="2023-07-27T22:26:02.643" v="1512"/>
        <pc:sldMkLst>
          <pc:docMk/>
          <pc:sldMk cId="2103231329" sldId="462"/>
        </pc:sldMkLst>
        <pc:spChg chg="mod">
          <ac:chgData name="Alan Bradford" userId="6535d921-42ab-4979-929a-e07492d4a2a9" providerId="ADAL" clId="{8818AF84-0288-4966-AB3A-619199A1F86A}" dt="2023-07-27T22:26:02.643" v="1512"/>
          <ac:spMkLst>
            <pc:docMk/>
            <pc:sldMk cId="2103231329" sldId="462"/>
            <ac:spMk id="46" creationId="{00000000-0000-0000-0000-000000000000}"/>
          </ac:spMkLst>
        </pc:spChg>
        <pc:spChg chg="mod">
          <ac:chgData name="Alan Bradford" userId="6535d921-42ab-4979-929a-e07492d4a2a9" providerId="ADAL" clId="{8818AF84-0288-4966-AB3A-619199A1F86A}" dt="2023-07-27T22:26:02.643" v="1512"/>
          <ac:spMkLst>
            <pc:docMk/>
            <pc:sldMk cId="2103231329" sldId="462"/>
            <ac:spMk id="47" creationId="{00000000-0000-0000-0000-000000000000}"/>
          </ac:spMkLst>
        </pc:spChg>
        <pc:picChg chg="mod">
          <ac:chgData name="Alan Bradford" userId="6535d921-42ab-4979-929a-e07492d4a2a9" providerId="ADAL" clId="{8818AF84-0288-4966-AB3A-619199A1F86A}" dt="2023-07-27T22:26:02.643" v="1512"/>
          <ac:picMkLst>
            <pc:docMk/>
            <pc:sldMk cId="2103231329" sldId="462"/>
            <ac:picMk id="59" creationId="{00000000-0000-0000-0000-000000000000}"/>
          </ac:picMkLst>
        </pc:picChg>
      </pc:sldChg>
      <pc:sldChg chg="modSp">
        <pc:chgData name="Alan Bradford" userId="6535d921-42ab-4979-929a-e07492d4a2a9" providerId="ADAL" clId="{8818AF84-0288-4966-AB3A-619199A1F86A}" dt="2023-07-27T22:26:02.643" v="1512"/>
        <pc:sldMkLst>
          <pc:docMk/>
          <pc:sldMk cId="739836708" sldId="463"/>
        </pc:sldMkLst>
        <pc:spChg chg="mod">
          <ac:chgData name="Alan Bradford" userId="6535d921-42ab-4979-929a-e07492d4a2a9" providerId="ADAL" clId="{8818AF84-0288-4966-AB3A-619199A1F86A}" dt="2023-07-27T22:26:02.643" v="1512"/>
          <ac:spMkLst>
            <pc:docMk/>
            <pc:sldMk cId="739836708" sldId="463"/>
            <ac:spMk id="5" creationId="{00000000-0000-0000-0000-000000000000}"/>
          </ac:spMkLst>
        </pc:spChg>
        <pc:spChg chg="mod">
          <ac:chgData name="Alan Bradford" userId="6535d921-42ab-4979-929a-e07492d4a2a9" providerId="ADAL" clId="{8818AF84-0288-4966-AB3A-619199A1F86A}" dt="2023-07-27T22:26:02.643" v="1512"/>
          <ac:spMkLst>
            <pc:docMk/>
            <pc:sldMk cId="739836708" sldId="463"/>
            <ac:spMk id="46" creationId="{00000000-0000-0000-0000-000000000000}"/>
          </ac:spMkLst>
        </pc:spChg>
        <pc:picChg chg="mod">
          <ac:chgData name="Alan Bradford" userId="6535d921-42ab-4979-929a-e07492d4a2a9" providerId="ADAL" clId="{8818AF84-0288-4966-AB3A-619199A1F86A}" dt="2023-07-27T22:26:02.643" v="1512"/>
          <ac:picMkLst>
            <pc:docMk/>
            <pc:sldMk cId="739836708" sldId="463"/>
            <ac:picMk id="6" creationId="{00000000-0000-0000-0000-000000000000}"/>
          </ac:picMkLst>
        </pc:picChg>
      </pc:sldChg>
      <pc:sldChg chg="modSp">
        <pc:chgData name="Alan Bradford" userId="6535d921-42ab-4979-929a-e07492d4a2a9" providerId="ADAL" clId="{8818AF84-0288-4966-AB3A-619199A1F86A}" dt="2023-07-27T22:26:02.643" v="1512"/>
        <pc:sldMkLst>
          <pc:docMk/>
          <pc:sldMk cId="2147311279" sldId="464"/>
        </pc:sldMkLst>
        <pc:spChg chg="mod">
          <ac:chgData name="Alan Bradford" userId="6535d921-42ab-4979-929a-e07492d4a2a9" providerId="ADAL" clId="{8818AF84-0288-4966-AB3A-619199A1F86A}" dt="2023-07-27T22:26:02.643" v="1512"/>
          <ac:spMkLst>
            <pc:docMk/>
            <pc:sldMk cId="2147311279" sldId="464"/>
            <ac:spMk id="3" creationId="{00000000-0000-0000-0000-000000000000}"/>
          </ac:spMkLst>
        </pc:spChg>
        <pc:spChg chg="mod">
          <ac:chgData name="Alan Bradford" userId="6535d921-42ab-4979-929a-e07492d4a2a9" providerId="ADAL" clId="{8818AF84-0288-4966-AB3A-619199A1F86A}" dt="2023-07-27T22:26:02.643" v="1512"/>
          <ac:spMkLst>
            <pc:docMk/>
            <pc:sldMk cId="2147311279" sldId="464"/>
            <ac:spMk id="10" creationId="{00000000-0000-0000-0000-000000000000}"/>
          </ac:spMkLst>
        </pc:spChg>
        <pc:spChg chg="mod">
          <ac:chgData name="Alan Bradford" userId="6535d921-42ab-4979-929a-e07492d4a2a9" providerId="ADAL" clId="{8818AF84-0288-4966-AB3A-619199A1F86A}" dt="2023-07-27T22:26:02.643" v="1512"/>
          <ac:spMkLst>
            <pc:docMk/>
            <pc:sldMk cId="2147311279" sldId="464"/>
            <ac:spMk id="46" creationId="{00000000-0000-0000-0000-000000000000}"/>
          </ac:spMkLst>
        </pc:spChg>
        <pc:spChg chg="mod">
          <ac:chgData name="Alan Bradford" userId="6535d921-42ab-4979-929a-e07492d4a2a9" providerId="ADAL" clId="{8818AF84-0288-4966-AB3A-619199A1F86A}" dt="2023-07-27T22:26:02.643" v="1512"/>
          <ac:spMkLst>
            <pc:docMk/>
            <pc:sldMk cId="2147311279" sldId="464"/>
            <ac:spMk id="47" creationId="{00000000-0000-0000-0000-000000000000}"/>
          </ac:spMkLst>
        </pc:spChg>
        <pc:picChg chg="mod">
          <ac:chgData name="Alan Bradford" userId="6535d921-42ab-4979-929a-e07492d4a2a9" providerId="ADAL" clId="{8818AF84-0288-4966-AB3A-619199A1F86A}" dt="2023-07-27T22:26:02.643" v="1512"/>
          <ac:picMkLst>
            <pc:docMk/>
            <pc:sldMk cId="2147311279" sldId="464"/>
            <ac:picMk id="4098" creationId="{00000000-0000-0000-0000-000000000000}"/>
          </ac:picMkLst>
        </pc:picChg>
        <pc:picChg chg="mod">
          <ac:chgData name="Alan Bradford" userId="6535d921-42ab-4979-929a-e07492d4a2a9" providerId="ADAL" clId="{8818AF84-0288-4966-AB3A-619199A1F86A}" dt="2023-07-27T22:26:02.643" v="1512"/>
          <ac:picMkLst>
            <pc:docMk/>
            <pc:sldMk cId="2147311279" sldId="464"/>
            <ac:picMk id="4102" creationId="{00000000-0000-0000-0000-000000000000}"/>
          </ac:picMkLst>
        </pc:picChg>
      </pc:sldChg>
      <pc:sldChg chg="modSp">
        <pc:chgData name="Alan Bradford" userId="6535d921-42ab-4979-929a-e07492d4a2a9" providerId="ADAL" clId="{8818AF84-0288-4966-AB3A-619199A1F86A}" dt="2023-07-27T22:26:02.643" v="1512"/>
        <pc:sldMkLst>
          <pc:docMk/>
          <pc:sldMk cId="1461008265" sldId="465"/>
        </pc:sldMkLst>
        <pc:spChg chg="mod">
          <ac:chgData name="Alan Bradford" userId="6535d921-42ab-4979-929a-e07492d4a2a9" providerId="ADAL" clId="{8818AF84-0288-4966-AB3A-619199A1F86A}" dt="2023-07-27T22:26:02.643" v="1512"/>
          <ac:spMkLst>
            <pc:docMk/>
            <pc:sldMk cId="1461008265" sldId="465"/>
            <ac:spMk id="8" creationId="{00000000-0000-0000-0000-000000000000}"/>
          </ac:spMkLst>
        </pc:spChg>
        <pc:spChg chg="mod">
          <ac:chgData name="Alan Bradford" userId="6535d921-42ab-4979-929a-e07492d4a2a9" providerId="ADAL" clId="{8818AF84-0288-4966-AB3A-619199A1F86A}" dt="2023-07-27T22:26:02.643" v="1512"/>
          <ac:spMkLst>
            <pc:docMk/>
            <pc:sldMk cId="1461008265" sldId="465"/>
            <ac:spMk id="46" creationId="{00000000-0000-0000-0000-000000000000}"/>
          </ac:spMkLst>
        </pc:spChg>
        <pc:picChg chg="mod">
          <ac:chgData name="Alan Bradford" userId="6535d921-42ab-4979-929a-e07492d4a2a9" providerId="ADAL" clId="{8818AF84-0288-4966-AB3A-619199A1F86A}" dt="2023-07-27T22:26:02.643" v="1512"/>
          <ac:picMkLst>
            <pc:docMk/>
            <pc:sldMk cId="1461008265" sldId="465"/>
            <ac:picMk id="2" creationId="{00000000-0000-0000-0000-000000000000}"/>
          </ac:picMkLst>
        </pc:picChg>
      </pc:sldChg>
      <pc:sldChg chg="modSp">
        <pc:chgData name="Alan Bradford" userId="6535d921-42ab-4979-929a-e07492d4a2a9" providerId="ADAL" clId="{8818AF84-0288-4966-AB3A-619199A1F86A}" dt="2023-07-27T22:26:02.643" v="1512"/>
        <pc:sldMkLst>
          <pc:docMk/>
          <pc:sldMk cId="1748771091" sldId="466"/>
        </pc:sldMkLst>
        <pc:spChg chg="mod">
          <ac:chgData name="Alan Bradford" userId="6535d921-42ab-4979-929a-e07492d4a2a9" providerId="ADAL" clId="{8818AF84-0288-4966-AB3A-619199A1F86A}" dt="2023-07-27T22:26:02.643" v="1512"/>
          <ac:spMkLst>
            <pc:docMk/>
            <pc:sldMk cId="1748771091" sldId="466"/>
            <ac:spMk id="46" creationId="{00000000-0000-0000-0000-000000000000}"/>
          </ac:spMkLst>
        </pc:spChg>
        <pc:spChg chg="mod">
          <ac:chgData name="Alan Bradford" userId="6535d921-42ab-4979-929a-e07492d4a2a9" providerId="ADAL" clId="{8818AF84-0288-4966-AB3A-619199A1F86A}" dt="2023-07-27T22:26:02.643" v="1512"/>
          <ac:spMkLst>
            <pc:docMk/>
            <pc:sldMk cId="1748771091" sldId="466"/>
            <ac:spMk id="47" creationId="{00000000-0000-0000-0000-000000000000}"/>
          </ac:spMkLst>
        </pc:spChg>
        <pc:picChg chg="mod">
          <ac:chgData name="Alan Bradford" userId="6535d921-42ab-4979-929a-e07492d4a2a9" providerId="ADAL" clId="{8818AF84-0288-4966-AB3A-619199A1F86A}" dt="2023-07-27T22:26:02.643" v="1512"/>
          <ac:picMkLst>
            <pc:docMk/>
            <pc:sldMk cId="1748771091" sldId="466"/>
            <ac:picMk id="6" creationId="{00000000-0000-0000-0000-000000000000}"/>
          </ac:picMkLst>
        </pc:picChg>
      </pc:sldChg>
      <pc:sldChg chg="modSp">
        <pc:chgData name="Alan Bradford" userId="6535d921-42ab-4979-929a-e07492d4a2a9" providerId="ADAL" clId="{8818AF84-0288-4966-AB3A-619199A1F86A}" dt="2023-07-27T22:26:02.643" v="1512"/>
        <pc:sldMkLst>
          <pc:docMk/>
          <pc:sldMk cId="1838933447" sldId="467"/>
        </pc:sldMkLst>
        <pc:spChg chg="mod">
          <ac:chgData name="Alan Bradford" userId="6535d921-42ab-4979-929a-e07492d4a2a9" providerId="ADAL" clId="{8818AF84-0288-4966-AB3A-619199A1F86A}" dt="2023-07-27T22:26:02.643" v="1512"/>
          <ac:spMkLst>
            <pc:docMk/>
            <pc:sldMk cId="1838933447" sldId="467"/>
            <ac:spMk id="8" creationId="{00000000-0000-0000-0000-000000000000}"/>
          </ac:spMkLst>
        </pc:spChg>
        <pc:spChg chg="mod">
          <ac:chgData name="Alan Bradford" userId="6535d921-42ab-4979-929a-e07492d4a2a9" providerId="ADAL" clId="{8818AF84-0288-4966-AB3A-619199A1F86A}" dt="2023-07-27T22:26:02.643" v="1512"/>
          <ac:spMkLst>
            <pc:docMk/>
            <pc:sldMk cId="1838933447" sldId="467"/>
            <ac:spMk id="46" creationId="{00000000-0000-0000-0000-000000000000}"/>
          </ac:spMkLst>
        </pc:spChg>
        <pc:picChg chg="mod">
          <ac:chgData name="Alan Bradford" userId="6535d921-42ab-4979-929a-e07492d4a2a9" providerId="ADAL" clId="{8818AF84-0288-4966-AB3A-619199A1F86A}" dt="2023-07-27T22:26:02.643" v="1512"/>
          <ac:picMkLst>
            <pc:docMk/>
            <pc:sldMk cId="1838933447" sldId="467"/>
            <ac:picMk id="3" creationId="{00000000-0000-0000-0000-000000000000}"/>
          </ac:picMkLst>
        </pc:picChg>
      </pc:sldChg>
      <pc:sldChg chg="modSp">
        <pc:chgData name="Alan Bradford" userId="6535d921-42ab-4979-929a-e07492d4a2a9" providerId="ADAL" clId="{8818AF84-0288-4966-AB3A-619199A1F86A}" dt="2023-07-27T22:26:02.643" v="1512"/>
        <pc:sldMkLst>
          <pc:docMk/>
          <pc:sldMk cId="2719615688" sldId="468"/>
        </pc:sldMkLst>
        <pc:spChg chg="mod">
          <ac:chgData name="Alan Bradford" userId="6535d921-42ab-4979-929a-e07492d4a2a9" providerId="ADAL" clId="{8818AF84-0288-4966-AB3A-619199A1F86A}" dt="2023-07-27T22:26:02.643" v="1512"/>
          <ac:spMkLst>
            <pc:docMk/>
            <pc:sldMk cId="2719615688" sldId="468"/>
            <ac:spMk id="46" creationId="{00000000-0000-0000-0000-000000000000}"/>
          </ac:spMkLst>
        </pc:spChg>
        <pc:graphicFrameChg chg="mod">
          <ac:chgData name="Alan Bradford" userId="6535d921-42ab-4979-929a-e07492d4a2a9" providerId="ADAL" clId="{8818AF84-0288-4966-AB3A-619199A1F86A}" dt="2023-07-27T22:26:02.643" v="1512"/>
          <ac:graphicFrameMkLst>
            <pc:docMk/>
            <pc:sldMk cId="2719615688" sldId="468"/>
            <ac:graphicFrameMk id="7" creationId="{00000000-0008-0000-0000-000002000000}"/>
          </ac:graphicFrameMkLst>
        </pc:graphicFrameChg>
      </pc:sldChg>
      <pc:sldChg chg="modSp">
        <pc:chgData name="Alan Bradford" userId="6535d921-42ab-4979-929a-e07492d4a2a9" providerId="ADAL" clId="{8818AF84-0288-4966-AB3A-619199A1F86A}" dt="2023-07-27T22:26:02.643" v="1512"/>
        <pc:sldMkLst>
          <pc:docMk/>
          <pc:sldMk cId="3598360367" sldId="469"/>
        </pc:sldMkLst>
        <pc:spChg chg="mod">
          <ac:chgData name="Alan Bradford" userId="6535d921-42ab-4979-929a-e07492d4a2a9" providerId="ADAL" clId="{8818AF84-0288-4966-AB3A-619199A1F86A}" dt="2023-07-27T22:26:02.643" v="1512"/>
          <ac:spMkLst>
            <pc:docMk/>
            <pc:sldMk cId="3598360367" sldId="469"/>
            <ac:spMk id="3" creationId="{00000000-0000-0000-0000-000000000000}"/>
          </ac:spMkLst>
        </pc:spChg>
        <pc:spChg chg="mod">
          <ac:chgData name="Alan Bradford" userId="6535d921-42ab-4979-929a-e07492d4a2a9" providerId="ADAL" clId="{8818AF84-0288-4966-AB3A-619199A1F86A}" dt="2023-07-27T22:26:02.643" v="1512"/>
          <ac:spMkLst>
            <pc:docMk/>
            <pc:sldMk cId="3598360367" sldId="469"/>
            <ac:spMk id="6" creationId="{00000000-0000-0000-0000-000000000000}"/>
          </ac:spMkLst>
        </pc:spChg>
        <pc:graphicFrameChg chg="mod">
          <ac:chgData name="Alan Bradford" userId="6535d921-42ab-4979-929a-e07492d4a2a9" providerId="ADAL" clId="{8818AF84-0288-4966-AB3A-619199A1F86A}" dt="2023-07-27T22:26:02.643" v="1512"/>
          <ac:graphicFrameMkLst>
            <pc:docMk/>
            <pc:sldMk cId="3598360367" sldId="469"/>
            <ac:graphicFrameMk id="2" creationId="{00000000-0000-0000-0000-000000000000}"/>
          </ac:graphicFrameMkLst>
        </pc:graphicFrameChg>
        <pc:graphicFrameChg chg="mod">
          <ac:chgData name="Alan Bradford" userId="6535d921-42ab-4979-929a-e07492d4a2a9" providerId="ADAL" clId="{8818AF84-0288-4966-AB3A-619199A1F86A}" dt="2023-07-27T22:26:02.643" v="1512"/>
          <ac:graphicFrameMkLst>
            <pc:docMk/>
            <pc:sldMk cId="3598360367" sldId="469"/>
            <ac:graphicFrameMk id="5" creationId="{00000000-0008-0000-0200-000002000000}"/>
          </ac:graphicFrameMkLst>
        </pc:graphicFrameChg>
        <pc:graphicFrameChg chg="mod">
          <ac:chgData name="Alan Bradford" userId="6535d921-42ab-4979-929a-e07492d4a2a9" providerId="ADAL" clId="{8818AF84-0288-4966-AB3A-619199A1F86A}" dt="2023-07-27T22:26:02.643" v="1512"/>
          <ac:graphicFrameMkLst>
            <pc:docMk/>
            <pc:sldMk cId="3598360367" sldId="469"/>
            <ac:graphicFrameMk id="7" creationId="{00000000-0000-0000-0000-000000000000}"/>
          </ac:graphicFrameMkLst>
        </pc:graphicFrameChg>
      </pc:sldChg>
      <pc:sldChg chg="addSp delSp modSp mod modNotes">
        <pc:chgData name="Alan Bradford" userId="6535d921-42ab-4979-929a-e07492d4a2a9" providerId="ADAL" clId="{8818AF84-0288-4966-AB3A-619199A1F86A}" dt="2023-07-27T22:26:02.643" v="1512"/>
        <pc:sldMkLst>
          <pc:docMk/>
          <pc:sldMk cId="3724911353" sldId="470"/>
        </pc:sldMkLst>
        <pc:spChg chg="del mod">
          <ac:chgData name="Alan Bradford" userId="6535d921-42ab-4979-929a-e07492d4a2a9" providerId="ADAL" clId="{8818AF84-0288-4966-AB3A-619199A1F86A}" dt="2023-07-27T21:55:59.067" v="1301" actId="478"/>
          <ac:spMkLst>
            <pc:docMk/>
            <pc:sldMk cId="3724911353" sldId="470"/>
            <ac:spMk id="2" creationId="{A5C4398B-036F-4224-8C32-319CE0DA5F94}"/>
          </ac:spMkLst>
        </pc:spChg>
        <pc:spChg chg="mod">
          <ac:chgData name="Alan Bradford" userId="6535d921-42ab-4979-929a-e07492d4a2a9" providerId="ADAL" clId="{8818AF84-0288-4966-AB3A-619199A1F86A}" dt="2023-07-27T22:26:02.643" v="1512"/>
          <ac:spMkLst>
            <pc:docMk/>
            <pc:sldMk cId="3724911353" sldId="470"/>
            <ac:spMk id="3" creationId="{00000000-0000-0000-0000-000000000000}"/>
          </ac:spMkLst>
        </pc:spChg>
        <pc:spChg chg="del">
          <ac:chgData name="Alan Bradford" userId="6535d921-42ab-4979-929a-e07492d4a2a9" providerId="ADAL" clId="{8818AF84-0288-4966-AB3A-619199A1F86A}" dt="2023-07-27T21:54:02.034" v="1270" actId="478"/>
          <ac:spMkLst>
            <pc:docMk/>
            <pc:sldMk cId="3724911353" sldId="470"/>
            <ac:spMk id="5" creationId="{129037DA-45B2-4D07-9EC9-0A28D8FDF504}"/>
          </ac:spMkLst>
        </pc:spChg>
        <pc:spChg chg="add mod">
          <ac:chgData name="Alan Bradford" userId="6535d921-42ab-4979-929a-e07492d4a2a9" providerId="ADAL" clId="{8818AF84-0288-4966-AB3A-619199A1F86A}" dt="2023-07-27T22:26:02.643" v="1512"/>
          <ac:spMkLst>
            <pc:docMk/>
            <pc:sldMk cId="3724911353" sldId="470"/>
            <ac:spMk id="6" creationId="{DA731DDD-FF83-DE3F-BC4D-9E8D9DC0B4CF}"/>
          </ac:spMkLst>
        </pc:spChg>
        <pc:spChg chg="add mod">
          <ac:chgData name="Alan Bradford" userId="6535d921-42ab-4979-929a-e07492d4a2a9" providerId="ADAL" clId="{8818AF84-0288-4966-AB3A-619199A1F86A}" dt="2023-07-27T22:26:02.643" v="1512"/>
          <ac:spMkLst>
            <pc:docMk/>
            <pc:sldMk cId="3724911353" sldId="470"/>
            <ac:spMk id="36" creationId="{DD4A9AA7-9B80-09C2-4A54-7804BBBFAC96}"/>
          </ac:spMkLst>
        </pc:spChg>
        <pc:spChg chg="add mod">
          <ac:chgData name="Alan Bradford" userId="6535d921-42ab-4979-929a-e07492d4a2a9" providerId="ADAL" clId="{8818AF84-0288-4966-AB3A-619199A1F86A}" dt="2023-07-27T22:26:02.643" v="1512"/>
          <ac:spMkLst>
            <pc:docMk/>
            <pc:sldMk cId="3724911353" sldId="470"/>
            <ac:spMk id="39" creationId="{AB5F2BA0-7509-CD79-6A0F-777AD098ABC6}"/>
          </ac:spMkLst>
        </pc:spChg>
        <pc:spChg chg="add mod">
          <ac:chgData name="Alan Bradford" userId="6535d921-42ab-4979-929a-e07492d4a2a9" providerId="ADAL" clId="{8818AF84-0288-4966-AB3A-619199A1F86A}" dt="2023-07-27T22:26:02.643" v="1512"/>
          <ac:spMkLst>
            <pc:docMk/>
            <pc:sldMk cId="3724911353" sldId="470"/>
            <ac:spMk id="40" creationId="{4D281142-FDA6-4027-F67B-7CA5B558E71E}"/>
          </ac:spMkLst>
        </pc:spChg>
        <pc:spChg chg="add mod">
          <ac:chgData name="Alan Bradford" userId="6535d921-42ab-4979-929a-e07492d4a2a9" providerId="ADAL" clId="{8818AF84-0288-4966-AB3A-619199A1F86A}" dt="2023-07-27T22:26:02.643" v="1512"/>
          <ac:spMkLst>
            <pc:docMk/>
            <pc:sldMk cId="3724911353" sldId="470"/>
            <ac:spMk id="41" creationId="{E2BAD760-5440-A3D2-F18C-87BA67A20626}"/>
          </ac:spMkLst>
        </pc:spChg>
        <pc:spChg chg="add mod">
          <ac:chgData name="Alan Bradford" userId="6535d921-42ab-4979-929a-e07492d4a2a9" providerId="ADAL" clId="{8818AF84-0288-4966-AB3A-619199A1F86A}" dt="2023-07-27T22:26:02.643" v="1512"/>
          <ac:spMkLst>
            <pc:docMk/>
            <pc:sldMk cId="3724911353" sldId="470"/>
            <ac:spMk id="42" creationId="{DC49C83F-A5EF-202A-A9D7-73D1599ABAC8}"/>
          </ac:spMkLst>
        </pc:spChg>
        <pc:spChg chg="add mod">
          <ac:chgData name="Alan Bradford" userId="6535d921-42ab-4979-929a-e07492d4a2a9" providerId="ADAL" clId="{8818AF84-0288-4966-AB3A-619199A1F86A}" dt="2023-07-27T22:26:02.643" v="1512"/>
          <ac:spMkLst>
            <pc:docMk/>
            <pc:sldMk cId="3724911353" sldId="470"/>
            <ac:spMk id="43" creationId="{4AD39A80-E9EB-7D9C-4231-772FB89C3A75}"/>
          </ac:spMkLst>
        </pc:spChg>
        <pc:grpChg chg="add del mod">
          <ac:chgData name="Alan Bradford" userId="6535d921-42ab-4979-929a-e07492d4a2a9" providerId="ADAL" clId="{8818AF84-0288-4966-AB3A-619199A1F86A}" dt="2023-07-27T21:53:33.917" v="1265"/>
          <ac:grpSpMkLst>
            <pc:docMk/>
            <pc:sldMk cId="3724911353" sldId="470"/>
            <ac:grpSpMk id="12" creationId="{13057830-7728-F957-0CA7-19C5AE003B31}"/>
          </ac:grpSpMkLst>
        </pc:grpChg>
        <pc:grpChg chg="add del mod">
          <ac:chgData name="Alan Bradford" userId="6535d921-42ab-4979-929a-e07492d4a2a9" providerId="ADAL" clId="{8818AF84-0288-4966-AB3A-619199A1F86A}" dt="2023-07-27T21:54:02.034" v="1270" actId="478"/>
          <ac:grpSpMkLst>
            <pc:docMk/>
            <pc:sldMk cId="3724911353" sldId="470"/>
            <ac:grpSpMk id="25" creationId="{64D3C9D1-FBA9-5F4C-0656-A7DD5DA7D271}"/>
          </ac:grpSpMkLst>
        </pc:grpChg>
        <pc:grpChg chg="add mod">
          <ac:chgData name="Alan Bradford" userId="6535d921-42ab-4979-929a-e07492d4a2a9" providerId="ADAL" clId="{8818AF84-0288-4966-AB3A-619199A1F86A}" dt="2023-07-27T22:26:02.643" v="1512"/>
          <ac:grpSpMkLst>
            <pc:docMk/>
            <pc:sldMk cId="3724911353" sldId="470"/>
            <ac:grpSpMk id="33" creationId="{3CB7F769-47CC-CD99-086D-6E458E86D5EB}"/>
          </ac:grpSpMkLst>
        </pc:grpChg>
        <pc:graphicFrameChg chg="add mod">
          <ac:chgData name="Alan Bradford" userId="6535d921-42ab-4979-929a-e07492d4a2a9" providerId="ADAL" clId="{8818AF84-0288-4966-AB3A-619199A1F86A}" dt="2023-07-27T22:26:02.643" v="1512"/>
          <ac:graphicFrameMkLst>
            <pc:docMk/>
            <pc:sldMk cId="3724911353" sldId="470"/>
            <ac:graphicFrameMk id="4" creationId="{00000000-0008-0000-0800-000006000000}"/>
          </ac:graphicFrameMkLst>
        </pc:graphicFrameChg>
        <pc:graphicFrameChg chg="del">
          <ac:chgData name="Alan Bradford" userId="6535d921-42ab-4979-929a-e07492d4a2a9" providerId="ADAL" clId="{8818AF84-0288-4966-AB3A-619199A1F86A}" dt="2023-07-27T21:52:35.698" v="1254" actId="478"/>
          <ac:graphicFrameMkLst>
            <pc:docMk/>
            <pc:sldMk cId="3724911353" sldId="470"/>
            <ac:graphicFrameMk id="9" creationId="{00000000-0000-0000-0000-000000000000}"/>
          </ac:graphicFrameMkLst>
        </pc:graphicFrameChg>
        <pc:graphicFrameChg chg="del mod">
          <ac:chgData name="Alan Bradford" userId="6535d921-42ab-4979-929a-e07492d4a2a9" providerId="ADAL" clId="{8818AF84-0288-4966-AB3A-619199A1F86A}" dt="2023-07-27T21:54:39.814" v="1280" actId="21"/>
          <ac:graphicFrameMkLst>
            <pc:docMk/>
            <pc:sldMk cId="3724911353" sldId="470"/>
            <ac:graphicFrameMk id="13" creationId="{3A77103C-FA4E-40E9-8D4A-DC51461491B3}"/>
          </ac:graphicFrameMkLst>
        </pc:graphicFrameChg>
        <pc:graphicFrameChg chg="add del mod">
          <ac:chgData name="Alan Bradford" userId="6535d921-42ab-4979-929a-e07492d4a2a9" providerId="ADAL" clId="{8818AF84-0288-4966-AB3A-619199A1F86A}" dt="2023-07-27T21:55:57.200" v="1300" actId="478"/>
          <ac:graphicFrameMkLst>
            <pc:docMk/>
            <pc:sldMk cId="3724911353" sldId="470"/>
            <ac:graphicFrameMk id="37" creationId="{39F4FBFF-9022-C892-FFB2-261DEFFD43A3}"/>
          </ac:graphicFrameMkLst>
        </pc:graphicFrameChg>
        <pc:picChg chg="add del mod">
          <ac:chgData name="Alan Bradford" userId="6535d921-42ab-4979-929a-e07492d4a2a9" providerId="ADAL" clId="{8818AF84-0288-4966-AB3A-619199A1F86A}" dt="2023-07-27T21:53:33.917" v="1265"/>
          <ac:picMkLst>
            <pc:docMk/>
            <pc:sldMk cId="3724911353" sldId="470"/>
            <ac:picMk id="7" creationId="{C10F7E3F-3998-3415-5D4E-BFEF13233456}"/>
          </ac:picMkLst>
        </pc:picChg>
        <pc:picChg chg="add del mod">
          <ac:chgData name="Alan Bradford" userId="6535d921-42ab-4979-929a-e07492d4a2a9" providerId="ADAL" clId="{8818AF84-0288-4966-AB3A-619199A1F86A}" dt="2023-07-27T21:53:33.917" v="1265"/>
          <ac:picMkLst>
            <pc:docMk/>
            <pc:sldMk cId="3724911353" sldId="470"/>
            <ac:picMk id="8" creationId="{31FFB7E0-9BE7-D814-1290-BC4744C4CA22}"/>
          </ac:picMkLst>
        </pc:picChg>
        <pc:picChg chg="add del mod">
          <ac:chgData name="Alan Bradford" userId="6535d921-42ab-4979-929a-e07492d4a2a9" providerId="ADAL" clId="{8818AF84-0288-4966-AB3A-619199A1F86A}" dt="2023-07-27T21:53:33.917" v="1265"/>
          <ac:picMkLst>
            <pc:docMk/>
            <pc:sldMk cId="3724911353" sldId="470"/>
            <ac:picMk id="10" creationId="{9F62372C-AAC9-FADD-BF01-E42EACEB38AE}"/>
          </ac:picMkLst>
        </pc:picChg>
        <pc:picChg chg="add del mod">
          <ac:chgData name="Alan Bradford" userId="6535d921-42ab-4979-929a-e07492d4a2a9" providerId="ADAL" clId="{8818AF84-0288-4966-AB3A-619199A1F86A}" dt="2023-07-27T21:53:33.917" v="1265"/>
          <ac:picMkLst>
            <pc:docMk/>
            <pc:sldMk cId="3724911353" sldId="470"/>
            <ac:picMk id="11" creationId="{29492AB3-AA21-0325-590F-ECCED824DCA1}"/>
          </ac:picMkLst>
        </pc:picChg>
        <pc:picChg chg="mod">
          <ac:chgData name="Alan Bradford" userId="6535d921-42ab-4979-929a-e07492d4a2a9" providerId="ADAL" clId="{8818AF84-0288-4966-AB3A-619199A1F86A}" dt="2023-07-27T21:53:32.533" v="1264"/>
          <ac:picMkLst>
            <pc:docMk/>
            <pc:sldMk cId="3724911353" sldId="470"/>
            <ac:picMk id="14" creationId="{3F8346BD-3AF2-4584-B606-D6DC3500BE4E}"/>
          </ac:picMkLst>
        </pc:picChg>
        <pc:picChg chg="mod">
          <ac:chgData name="Alan Bradford" userId="6535d921-42ab-4979-929a-e07492d4a2a9" providerId="ADAL" clId="{8818AF84-0288-4966-AB3A-619199A1F86A}" dt="2023-07-27T21:53:32.533" v="1264"/>
          <ac:picMkLst>
            <pc:docMk/>
            <pc:sldMk cId="3724911353" sldId="470"/>
            <ac:picMk id="15" creationId="{DC59DABB-97F4-3EC0-C41F-B96729AA4EF7}"/>
          </ac:picMkLst>
        </pc:picChg>
        <pc:picChg chg="add del mod">
          <ac:chgData name="Alan Bradford" userId="6535d921-42ab-4979-929a-e07492d4a2a9" providerId="ADAL" clId="{8818AF84-0288-4966-AB3A-619199A1F86A}" dt="2023-07-27T21:54:02.034" v="1270" actId="478"/>
          <ac:picMkLst>
            <pc:docMk/>
            <pc:sldMk cId="3724911353" sldId="470"/>
            <ac:picMk id="16" creationId="{A9190B7A-2D34-0E5D-B32E-B6B74323FBE0}"/>
          </ac:picMkLst>
        </pc:picChg>
        <pc:picChg chg="add del mod">
          <ac:chgData name="Alan Bradford" userId="6535d921-42ab-4979-929a-e07492d4a2a9" providerId="ADAL" clId="{8818AF84-0288-4966-AB3A-619199A1F86A}" dt="2023-07-27T21:54:02.034" v="1270" actId="478"/>
          <ac:picMkLst>
            <pc:docMk/>
            <pc:sldMk cId="3724911353" sldId="470"/>
            <ac:picMk id="17" creationId="{EFC40794-263B-8907-7890-451081900630}"/>
          </ac:picMkLst>
        </pc:picChg>
        <pc:picChg chg="add del mod">
          <ac:chgData name="Alan Bradford" userId="6535d921-42ab-4979-929a-e07492d4a2a9" providerId="ADAL" clId="{8818AF84-0288-4966-AB3A-619199A1F86A}" dt="2023-07-27T21:54:02.034" v="1270" actId="478"/>
          <ac:picMkLst>
            <pc:docMk/>
            <pc:sldMk cId="3724911353" sldId="470"/>
            <ac:picMk id="18" creationId="{206AE326-9D4D-9D0F-8171-FC9465DD89B5}"/>
          </ac:picMkLst>
        </pc:picChg>
        <pc:picChg chg="add del mod">
          <ac:chgData name="Alan Bradford" userId="6535d921-42ab-4979-929a-e07492d4a2a9" providerId="ADAL" clId="{8818AF84-0288-4966-AB3A-619199A1F86A}" dt="2023-07-27T21:54:02.034" v="1270" actId="478"/>
          <ac:picMkLst>
            <pc:docMk/>
            <pc:sldMk cId="3724911353" sldId="470"/>
            <ac:picMk id="19" creationId="{439DF069-9E06-EA05-FE53-D3A2EA871B47}"/>
          </ac:picMkLst>
        </pc:picChg>
        <pc:picChg chg="del">
          <ac:chgData name="Alan Bradford" userId="6535d921-42ab-4979-929a-e07492d4a2a9" providerId="ADAL" clId="{8818AF84-0288-4966-AB3A-619199A1F86A}" dt="2023-07-27T21:52:37.350" v="1255" actId="478"/>
          <ac:picMkLst>
            <pc:docMk/>
            <pc:sldMk cId="3724911353" sldId="470"/>
            <ac:picMk id="20" creationId="{EEB95B83-BEB4-4A3B-900A-F6D9B5AB62FE}"/>
          </ac:picMkLst>
        </pc:picChg>
        <pc:picChg chg="del">
          <ac:chgData name="Alan Bradford" userId="6535d921-42ab-4979-929a-e07492d4a2a9" providerId="ADAL" clId="{8818AF84-0288-4966-AB3A-619199A1F86A}" dt="2023-07-27T21:52:37.934" v="1256" actId="478"/>
          <ac:picMkLst>
            <pc:docMk/>
            <pc:sldMk cId="3724911353" sldId="470"/>
            <ac:picMk id="21" creationId="{77B4E99C-5CE0-4938-80EE-5A4117B3FA3F}"/>
          </ac:picMkLst>
        </pc:picChg>
        <pc:picChg chg="del">
          <ac:chgData name="Alan Bradford" userId="6535d921-42ab-4979-929a-e07492d4a2a9" providerId="ADAL" clId="{8818AF84-0288-4966-AB3A-619199A1F86A}" dt="2023-07-27T21:52:38.450" v="1257" actId="478"/>
          <ac:picMkLst>
            <pc:docMk/>
            <pc:sldMk cId="3724911353" sldId="470"/>
            <ac:picMk id="22" creationId="{D13FF93E-45AB-4464-AAD3-7A9D61984080}"/>
          </ac:picMkLst>
        </pc:picChg>
        <pc:picChg chg="del">
          <ac:chgData name="Alan Bradford" userId="6535d921-42ab-4979-929a-e07492d4a2a9" providerId="ADAL" clId="{8818AF84-0288-4966-AB3A-619199A1F86A}" dt="2023-07-27T21:52:39.017" v="1258" actId="478"/>
          <ac:picMkLst>
            <pc:docMk/>
            <pc:sldMk cId="3724911353" sldId="470"/>
            <ac:picMk id="23" creationId="{AAB51BC1-826A-49B6-B44D-2E53695FADDB}"/>
          </ac:picMkLst>
        </pc:picChg>
        <pc:picChg chg="add del mod">
          <ac:chgData name="Alan Bradford" userId="6535d921-42ab-4979-929a-e07492d4a2a9" providerId="ADAL" clId="{8818AF84-0288-4966-AB3A-619199A1F86A}" dt="2023-07-27T21:54:02.034" v="1270" actId="478"/>
          <ac:picMkLst>
            <pc:docMk/>
            <pc:sldMk cId="3724911353" sldId="470"/>
            <ac:picMk id="24" creationId="{2B958467-2E85-6495-0974-4F9DD8C17975}"/>
          </ac:picMkLst>
        </pc:picChg>
        <pc:picChg chg="mod">
          <ac:chgData name="Alan Bradford" userId="6535d921-42ab-4979-929a-e07492d4a2a9" providerId="ADAL" clId="{8818AF84-0288-4966-AB3A-619199A1F86A}" dt="2023-07-27T21:53:39.849" v="1266"/>
          <ac:picMkLst>
            <pc:docMk/>
            <pc:sldMk cId="3724911353" sldId="470"/>
            <ac:picMk id="26" creationId="{9737460D-1BAD-3B6C-1AF9-57BAC8CADFBE}"/>
          </ac:picMkLst>
        </pc:picChg>
        <pc:picChg chg="mod">
          <ac:chgData name="Alan Bradford" userId="6535d921-42ab-4979-929a-e07492d4a2a9" providerId="ADAL" clId="{8818AF84-0288-4966-AB3A-619199A1F86A}" dt="2023-07-27T21:53:39.849" v="1266"/>
          <ac:picMkLst>
            <pc:docMk/>
            <pc:sldMk cId="3724911353" sldId="470"/>
            <ac:picMk id="27" creationId="{F52146D7-5BA2-7ADF-B855-6226A5C9640B}"/>
          </ac:picMkLst>
        </pc:picChg>
        <pc:picChg chg="add mod">
          <ac:chgData name="Alan Bradford" userId="6535d921-42ab-4979-929a-e07492d4a2a9" providerId="ADAL" clId="{8818AF84-0288-4966-AB3A-619199A1F86A}" dt="2023-07-27T22:26:02.643" v="1512"/>
          <ac:picMkLst>
            <pc:docMk/>
            <pc:sldMk cId="3724911353" sldId="470"/>
            <ac:picMk id="28" creationId="{32A4291C-5647-1353-CB61-ECD72B6E02CC}"/>
          </ac:picMkLst>
        </pc:picChg>
        <pc:picChg chg="add mod">
          <ac:chgData name="Alan Bradford" userId="6535d921-42ab-4979-929a-e07492d4a2a9" providerId="ADAL" clId="{8818AF84-0288-4966-AB3A-619199A1F86A}" dt="2023-07-27T22:26:02.643" v="1512"/>
          <ac:picMkLst>
            <pc:docMk/>
            <pc:sldMk cId="3724911353" sldId="470"/>
            <ac:picMk id="29" creationId="{5199FCBB-71C7-2A72-24F6-495B32D666C1}"/>
          </ac:picMkLst>
        </pc:picChg>
        <pc:picChg chg="add mod">
          <ac:chgData name="Alan Bradford" userId="6535d921-42ab-4979-929a-e07492d4a2a9" providerId="ADAL" clId="{8818AF84-0288-4966-AB3A-619199A1F86A}" dt="2023-07-27T22:26:02.643" v="1512"/>
          <ac:picMkLst>
            <pc:docMk/>
            <pc:sldMk cId="3724911353" sldId="470"/>
            <ac:picMk id="30" creationId="{46DC8CCB-5E03-1D1C-D66A-A5DE1E1E9640}"/>
          </ac:picMkLst>
        </pc:picChg>
        <pc:picChg chg="add mod">
          <ac:chgData name="Alan Bradford" userId="6535d921-42ab-4979-929a-e07492d4a2a9" providerId="ADAL" clId="{8818AF84-0288-4966-AB3A-619199A1F86A}" dt="2023-07-27T22:26:02.643" v="1512"/>
          <ac:picMkLst>
            <pc:docMk/>
            <pc:sldMk cId="3724911353" sldId="470"/>
            <ac:picMk id="31" creationId="{E6F49ABC-517B-3E0A-ED5B-37BDE299AA0F}"/>
          </ac:picMkLst>
        </pc:picChg>
        <pc:picChg chg="add mod">
          <ac:chgData name="Alan Bradford" userId="6535d921-42ab-4979-929a-e07492d4a2a9" providerId="ADAL" clId="{8818AF84-0288-4966-AB3A-619199A1F86A}" dt="2023-07-27T22:26:02.643" v="1512"/>
          <ac:picMkLst>
            <pc:docMk/>
            <pc:sldMk cId="3724911353" sldId="470"/>
            <ac:picMk id="32" creationId="{AAF4CF27-AA31-720F-F0E7-EEE1A52946EE}"/>
          </ac:picMkLst>
        </pc:picChg>
        <pc:picChg chg="mod">
          <ac:chgData name="Alan Bradford" userId="6535d921-42ab-4979-929a-e07492d4a2a9" providerId="ADAL" clId="{8818AF84-0288-4966-AB3A-619199A1F86A}" dt="2023-07-27T22:26:02.643" v="1512"/>
          <ac:picMkLst>
            <pc:docMk/>
            <pc:sldMk cId="3724911353" sldId="470"/>
            <ac:picMk id="34" creationId="{47A854EC-FCFF-6D91-0FA6-DA7932841C35}"/>
          </ac:picMkLst>
        </pc:picChg>
        <pc:picChg chg="mod">
          <ac:chgData name="Alan Bradford" userId="6535d921-42ab-4979-929a-e07492d4a2a9" providerId="ADAL" clId="{8818AF84-0288-4966-AB3A-619199A1F86A}" dt="2023-07-27T22:26:02.643" v="1512"/>
          <ac:picMkLst>
            <pc:docMk/>
            <pc:sldMk cId="3724911353" sldId="470"/>
            <ac:picMk id="35" creationId="{ADF5FDE9-5A72-CE3F-F662-7C05DB60C193}"/>
          </ac:picMkLst>
        </pc:picChg>
      </pc:sldChg>
      <pc:sldChg chg="modSp">
        <pc:chgData name="Alan Bradford" userId="6535d921-42ab-4979-929a-e07492d4a2a9" providerId="ADAL" clId="{8818AF84-0288-4966-AB3A-619199A1F86A}" dt="2023-07-27T22:26:02.643" v="1512"/>
        <pc:sldMkLst>
          <pc:docMk/>
          <pc:sldMk cId="1763051456" sldId="471"/>
        </pc:sldMkLst>
        <pc:spChg chg="mod">
          <ac:chgData name="Alan Bradford" userId="6535d921-42ab-4979-929a-e07492d4a2a9" providerId="ADAL" clId="{8818AF84-0288-4966-AB3A-619199A1F86A}" dt="2023-07-27T22:26:02.643" v="1512"/>
          <ac:spMkLst>
            <pc:docMk/>
            <pc:sldMk cId="1763051456" sldId="471"/>
            <ac:spMk id="3" creationId="{00000000-0000-0000-0000-000000000000}"/>
          </ac:spMkLst>
        </pc:spChg>
        <pc:spChg chg="mod">
          <ac:chgData name="Alan Bradford" userId="6535d921-42ab-4979-929a-e07492d4a2a9" providerId="ADAL" clId="{8818AF84-0288-4966-AB3A-619199A1F86A}" dt="2023-07-27T22:26:02.643" v="1512"/>
          <ac:spMkLst>
            <pc:docMk/>
            <pc:sldMk cId="1763051456" sldId="471"/>
            <ac:spMk id="5" creationId="{00000000-0000-0000-0000-000000000000}"/>
          </ac:spMkLst>
        </pc:spChg>
        <pc:spChg chg="mod">
          <ac:chgData name="Alan Bradford" userId="6535d921-42ab-4979-929a-e07492d4a2a9" providerId="ADAL" clId="{8818AF84-0288-4966-AB3A-619199A1F86A}" dt="2023-07-27T22:26:02.643" v="1512"/>
          <ac:spMkLst>
            <pc:docMk/>
            <pc:sldMk cId="1763051456" sldId="471"/>
            <ac:spMk id="6" creationId="{00000000-0000-0000-0000-000000000000}"/>
          </ac:spMkLst>
        </pc:spChg>
        <pc:spChg chg="mod">
          <ac:chgData name="Alan Bradford" userId="6535d921-42ab-4979-929a-e07492d4a2a9" providerId="ADAL" clId="{8818AF84-0288-4966-AB3A-619199A1F86A}" dt="2023-07-27T22:26:02.643" v="1512"/>
          <ac:spMkLst>
            <pc:docMk/>
            <pc:sldMk cId="1763051456" sldId="471"/>
            <ac:spMk id="17" creationId="{04A07A04-D327-4C38-AC99-44131990ACB5}"/>
          </ac:spMkLst>
        </pc:spChg>
        <pc:spChg chg="mod">
          <ac:chgData name="Alan Bradford" userId="6535d921-42ab-4979-929a-e07492d4a2a9" providerId="ADAL" clId="{8818AF84-0288-4966-AB3A-619199A1F86A}" dt="2023-07-27T22:26:02.643" v="1512"/>
          <ac:spMkLst>
            <pc:docMk/>
            <pc:sldMk cId="1763051456" sldId="471"/>
            <ac:spMk id="18" creationId="{16EEC333-C751-488D-AF5B-7AB9595DEB5E}"/>
          </ac:spMkLst>
        </pc:spChg>
        <pc:picChg chg="mod">
          <ac:chgData name="Alan Bradford" userId="6535d921-42ab-4979-929a-e07492d4a2a9" providerId="ADAL" clId="{8818AF84-0288-4966-AB3A-619199A1F86A}" dt="2023-07-27T22:26:02.643" v="1512"/>
          <ac:picMkLst>
            <pc:docMk/>
            <pc:sldMk cId="1763051456" sldId="471"/>
            <ac:picMk id="12" creationId="{11D538EC-2E4B-40B1-91F0-7578F146F683}"/>
          </ac:picMkLst>
        </pc:picChg>
        <pc:picChg chg="mod">
          <ac:chgData name="Alan Bradford" userId="6535d921-42ab-4979-929a-e07492d4a2a9" providerId="ADAL" clId="{8818AF84-0288-4966-AB3A-619199A1F86A}" dt="2023-07-27T22:26:02.643" v="1512"/>
          <ac:picMkLst>
            <pc:docMk/>
            <pc:sldMk cId="1763051456" sldId="471"/>
            <ac:picMk id="14" creationId="{C24E6DF3-2E95-48CC-8E46-8E75F99E1205}"/>
          </ac:picMkLst>
        </pc:picChg>
        <pc:cxnChg chg="mod">
          <ac:chgData name="Alan Bradford" userId="6535d921-42ab-4979-929a-e07492d4a2a9" providerId="ADAL" clId="{8818AF84-0288-4966-AB3A-619199A1F86A}" dt="2023-07-27T22:26:02.643" v="1512"/>
          <ac:cxnSpMkLst>
            <pc:docMk/>
            <pc:sldMk cId="1763051456" sldId="471"/>
            <ac:cxnSpMk id="4" creationId="{00000000-0000-0000-0000-000000000000}"/>
          </ac:cxnSpMkLst>
        </pc:cxnChg>
      </pc:sldChg>
      <pc:sldChg chg="modSp">
        <pc:chgData name="Alan Bradford" userId="6535d921-42ab-4979-929a-e07492d4a2a9" providerId="ADAL" clId="{8818AF84-0288-4966-AB3A-619199A1F86A}" dt="2023-07-27T22:26:02.643" v="1512"/>
        <pc:sldMkLst>
          <pc:docMk/>
          <pc:sldMk cId="2258754285" sldId="472"/>
        </pc:sldMkLst>
        <pc:spChg chg="mod">
          <ac:chgData name="Alan Bradford" userId="6535d921-42ab-4979-929a-e07492d4a2a9" providerId="ADAL" clId="{8818AF84-0288-4966-AB3A-619199A1F86A}" dt="2023-07-27T22:26:02.643" v="1512"/>
          <ac:spMkLst>
            <pc:docMk/>
            <pc:sldMk cId="2258754285" sldId="472"/>
            <ac:spMk id="3" creationId="{00000000-0000-0000-0000-000000000000}"/>
          </ac:spMkLst>
        </pc:spChg>
        <pc:spChg chg="mod">
          <ac:chgData name="Alan Bradford" userId="6535d921-42ab-4979-929a-e07492d4a2a9" providerId="ADAL" clId="{8818AF84-0288-4966-AB3A-619199A1F86A}" dt="2023-07-27T22:26:02.643" v="1512"/>
          <ac:spMkLst>
            <pc:docMk/>
            <pc:sldMk cId="2258754285" sldId="472"/>
            <ac:spMk id="6" creationId="{00000000-0000-0000-0000-000000000000}"/>
          </ac:spMkLst>
        </pc:spChg>
        <pc:picChg chg="mod">
          <ac:chgData name="Alan Bradford" userId="6535d921-42ab-4979-929a-e07492d4a2a9" providerId="ADAL" clId="{8818AF84-0288-4966-AB3A-619199A1F86A}" dt="2023-07-27T22:26:02.643" v="1512"/>
          <ac:picMkLst>
            <pc:docMk/>
            <pc:sldMk cId="2258754285" sldId="472"/>
            <ac:picMk id="5" creationId="{00000000-0000-0000-0000-000000000000}"/>
          </ac:picMkLst>
        </pc:picChg>
      </pc:sldChg>
      <pc:sldChg chg="modSp">
        <pc:chgData name="Alan Bradford" userId="6535d921-42ab-4979-929a-e07492d4a2a9" providerId="ADAL" clId="{8818AF84-0288-4966-AB3A-619199A1F86A}" dt="2023-07-27T22:26:02.643" v="1512"/>
        <pc:sldMkLst>
          <pc:docMk/>
          <pc:sldMk cId="426005014" sldId="473"/>
        </pc:sldMkLst>
        <pc:spChg chg="mod">
          <ac:chgData name="Alan Bradford" userId="6535d921-42ab-4979-929a-e07492d4a2a9" providerId="ADAL" clId="{8818AF84-0288-4966-AB3A-619199A1F86A}" dt="2023-07-27T22:26:02.643" v="1512"/>
          <ac:spMkLst>
            <pc:docMk/>
            <pc:sldMk cId="426005014" sldId="473"/>
            <ac:spMk id="3" creationId="{00000000-0000-0000-0000-000000000000}"/>
          </ac:spMkLst>
        </pc:spChg>
        <pc:graphicFrameChg chg="mod">
          <ac:chgData name="Alan Bradford" userId="6535d921-42ab-4979-929a-e07492d4a2a9" providerId="ADAL" clId="{8818AF84-0288-4966-AB3A-619199A1F86A}" dt="2023-07-27T22:26:02.643" v="1512"/>
          <ac:graphicFrameMkLst>
            <pc:docMk/>
            <pc:sldMk cId="426005014" sldId="473"/>
            <ac:graphicFrameMk id="10" creationId="{00000000-0000-0000-0000-000000000000}"/>
          </ac:graphicFrameMkLst>
        </pc:graphicFrameChg>
        <pc:picChg chg="mod">
          <ac:chgData name="Alan Bradford" userId="6535d921-42ab-4979-929a-e07492d4a2a9" providerId="ADAL" clId="{8818AF84-0288-4966-AB3A-619199A1F86A}" dt="2023-07-27T22:26:02.643" v="1512"/>
          <ac:picMkLst>
            <pc:docMk/>
            <pc:sldMk cId="426005014" sldId="473"/>
            <ac:picMk id="12" creationId="{00000000-0000-0000-0000-000000000000}"/>
          </ac:picMkLst>
        </pc:picChg>
        <pc:picChg chg="mod">
          <ac:chgData name="Alan Bradford" userId="6535d921-42ab-4979-929a-e07492d4a2a9" providerId="ADAL" clId="{8818AF84-0288-4966-AB3A-619199A1F86A}" dt="2023-07-27T22:26:02.643" v="1512"/>
          <ac:picMkLst>
            <pc:docMk/>
            <pc:sldMk cId="426005014" sldId="473"/>
            <ac:picMk id="18" creationId="{00000000-0000-0000-0000-000000000000}"/>
          </ac:picMkLst>
        </pc:picChg>
        <pc:picChg chg="mod">
          <ac:chgData name="Alan Bradford" userId="6535d921-42ab-4979-929a-e07492d4a2a9" providerId="ADAL" clId="{8818AF84-0288-4966-AB3A-619199A1F86A}" dt="2023-07-27T22:26:02.643" v="1512"/>
          <ac:picMkLst>
            <pc:docMk/>
            <pc:sldMk cId="426005014" sldId="473"/>
            <ac:picMk id="19" creationId="{00000000-0000-0000-0000-000000000000}"/>
          </ac:picMkLst>
        </pc:picChg>
        <pc:picChg chg="mod">
          <ac:chgData name="Alan Bradford" userId="6535d921-42ab-4979-929a-e07492d4a2a9" providerId="ADAL" clId="{8818AF84-0288-4966-AB3A-619199A1F86A}" dt="2023-07-27T22:26:02.643" v="1512"/>
          <ac:picMkLst>
            <pc:docMk/>
            <pc:sldMk cId="426005014" sldId="473"/>
            <ac:picMk id="20" creationId="{00000000-0000-0000-0000-000000000000}"/>
          </ac:picMkLst>
        </pc:picChg>
        <pc:picChg chg="mod">
          <ac:chgData name="Alan Bradford" userId="6535d921-42ab-4979-929a-e07492d4a2a9" providerId="ADAL" clId="{8818AF84-0288-4966-AB3A-619199A1F86A}" dt="2023-07-27T22:26:02.643" v="1512"/>
          <ac:picMkLst>
            <pc:docMk/>
            <pc:sldMk cId="426005014" sldId="473"/>
            <ac:picMk id="21" creationId="{00000000-0000-0000-0000-000000000000}"/>
          </ac:picMkLst>
        </pc:picChg>
      </pc:sldChg>
      <pc:sldChg chg="modSp mod">
        <pc:chgData name="Alan Bradford" userId="6535d921-42ab-4979-929a-e07492d4a2a9" providerId="ADAL" clId="{8818AF84-0288-4966-AB3A-619199A1F86A}" dt="2023-07-27T22:26:02.643" v="1512"/>
        <pc:sldMkLst>
          <pc:docMk/>
          <pc:sldMk cId="3169871757" sldId="475"/>
        </pc:sldMkLst>
        <pc:spChg chg="mod">
          <ac:chgData name="Alan Bradford" userId="6535d921-42ab-4979-929a-e07492d4a2a9" providerId="ADAL" clId="{8818AF84-0288-4966-AB3A-619199A1F86A}" dt="2023-07-27T22:26:02.643" v="1512"/>
          <ac:spMkLst>
            <pc:docMk/>
            <pc:sldMk cId="3169871757" sldId="475"/>
            <ac:spMk id="14" creationId="{00000000-0000-0000-0000-000000000000}"/>
          </ac:spMkLst>
        </pc:spChg>
        <pc:spChg chg="mod">
          <ac:chgData name="Alan Bradford" userId="6535d921-42ab-4979-929a-e07492d4a2a9" providerId="ADAL" clId="{8818AF84-0288-4966-AB3A-619199A1F86A}" dt="2023-07-27T22:26:02.643" v="1512"/>
          <ac:spMkLst>
            <pc:docMk/>
            <pc:sldMk cId="3169871757" sldId="475"/>
            <ac:spMk id="15" creationId="{00000000-0000-0000-0000-000000000000}"/>
          </ac:spMkLst>
        </pc:spChg>
        <pc:spChg chg="mod">
          <ac:chgData name="Alan Bradford" userId="6535d921-42ab-4979-929a-e07492d4a2a9" providerId="ADAL" clId="{8818AF84-0288-4966-AB3A-619199A1F86A}" dt="2023-07-27T22:26:02.643" v="1512"/>
          <ac:spMkLst>
            <pc:docMk/>
            <pc:sldMk cId="3169871757" sldId="475"/>
            <ac:spMk id="19" creationId="{00000000-0000-0000-0000-000000000000}"/>
          </ac:spMkLst>
        </pc:spChg>
        <pc:spChg chg="mod">
          <ac:chgData name="Alan Bradford" userId="6535d921-42ab-4979-929a-e07492d4a2a9" providerId="ADAL" clId="{8818AF84-0288-4966-AB3A-619199A1F86A}" dt="2023-07-27T22:26:02.643" v="1512"/>
          <ac:spMkLst>
            <pc:docMk/>
            <pc:sldMk cId="3169871757" sldId="475"/>
            <ac:spMk id="20" creationId="{00000000-0000-0000-0000-000000000000}"/>
          </ac:spMkLst>
        </pc:spChg>
        <pc:spChg chg="mod">
          <ac:chgData name="Alan Bradford" userId="6535d921-42ab-4979-929a-e07492d4a2a9" providerId="ADAL" clId="{8818AF84-0288-4966-AB3A-619199A1F86A}" dt="2023-07-27T22:26:02.643" v="1512"/>
          <ac:spMkLst>
            <pc:docMk/>
            <pc:sldMk cId="3169871757" sldId="475"/>
            <ac:spMk id="21" creationId="{51C535C4-DC15-42BE-ABA5-608BB676A4E9}"/>
          </ac:spMkLst>
        </pc:spChg>
        <pc:spChg chg="mod">
          <ac:chgData name="Alan Bradford" userId="6535d921-42ab-4979-929a-e07492d4a2a9" providerId="ADAL" clId="{8818AF84-0288-4966-AB3A-619199A1F86A}" dt="2023-07-27T22:26:02.643" v="1512"/>
          <ac:spMkLst>
            <pc:docMk/>
            <pc:sldMk cId="3169871757" sldId="475"/>
            <ac:spMk id="28" creationId="{3585937B-DA0D-49A6-9767-D1F4B374D5BA}"/>
          </ac:spMkLst>
        </pc:spChg>
        <pc:spChg chg="mod">
          <ac:chgData name="Alan Bradford" userId="6535d921-42ab-4979-929a-e07492d4a2a9" providerId="ADAL" clId="{8818AF84-0288-4966-AB3A-619199A1F86A}" dt="2023-07-27T22:26:02.643" v="1512"/>
          <ac:spMkLst>
            <pc:docMk/>
            <pc:sldMk cId="3169871757" sldId="475"/>
            <ac:spMk id="29" creationId="{C74B79AC-4BD6-4CC0-AA26-36399140E0B2}"/>
          </ac:spMkLst>
        </pc:spChg>
        <pc:spChg chg="mod">
          <ac:chgData name="Alan Bradford" userId="6535d921-42ab-4979-929a-e07492d4a2a9" providerId="ADAL" clId="{8818AF84-0288-4966-AB3A-619199A1F86A}" dt="2023-07-27T22:26:02.643" v="1512"/>
          <ac:spMkLst>
            <pc:docMk/>
            <pc:sldMk cId="3169871757" sldId="475"/>
            <ac:spMk id="32" creationId="{2E5D5AF9-6A71-4F07-A522-AA5E938D8D4E}"/>
          </ac:spMkLst>
        </pc:spChg>
        <pc:spChg chg="mod">
          <ac:chgData name="Alan Bradford" userId="6535d921-42ab-4979-929a-e07492d4a2a9" providerId="ADAL" clId="{8818AF84-0288-4966-AB3A-619199A1F86A}" dt="2023-07-27T22:26:02.643" v="1512"/>
          <ac:spMkLst>
            <pc:docMk/>
            <pc:sldMk cId="3169871757" sldId="475"/>
            <ac:spMk id="33" creationId="{AC386EA4-F2FA-459C-ACF8-5750422423E0}"/>
          </ac:spMkLst>
        </pc:spChg>
        <pc:spChg chg="mod">
          <ac:chgData name="Alan Bradford" userId="6535d921-42ab-4979-929a-e07492d4a2a9" providerId="ADAL" clId="{8818AF84-0288-4966-AB3A-619199A1F86A}" dt="2023-07-27T22:26:02.643" v="1512"/>
          <ac:spMkLst>
            <pc:docMk/>
            <pc:sldMk cId="3169871757" sldId="475"/>
            <ac:spMk id="34" creationId="{8ABC6ADF-F964-4FF3-AD10-A377239A4725}"/>
          </ac:spMkLst>
        </pc:spChg>
        <pc:spChg chg="mod">
          <ac:chgData name="Alan Bradford" userId="6535d921-42ab-4979-929a-e07492d4a2a9" providerId="ADAL" clId="{8818AF84-0288-4966-AB3A-619199A1F86A}" dt="2023-07-27T22:26:02.643" v="1512"/>
          <ac:spMkLst>
            <pc:docMk/>
            <pc:sldMk cId="3169871757" sldId="475"/>
            <ac:spMk id="36" creationId="{319E2043-EE36-4B2A-8BC7-603FDC740686}"/>
          </ac:spMkLst>
        </pc:spChg>
        <pc:spChg chg="mod">
          <ac:chgData name="Alan Bradford" userId="6535d921-42ab-4979-929a-e07492d4a2a9" providerId="ADAL" clId="{8818AF84-0288-4966-AB3A-619199A1F86A}" dt="2023-07-27T22:26:02.643" v="1512"/>
          <ac:spMkLst>
            <pc:docMk/>
            <pc:sldMk cId="3169871757" sldId="475"/>
            <ac:spMk id="37" creationId="{FABDBD92-5691-4DCC-BF06-3F5541906EAE}"/>
          </ac:spMkLst>
        </pc:spChg>
        <pc:spChg chg="mod">
          <ac:chgData name="Alan Bradford" userId="6535d921-42ab-4979-929a-e07492d4a2a9" providerId="ADAL" clId="{8818AF84-0288-4966-AB3A-619199A1F86A}" dt="2023-07-27T22:26:02.643" v="1512"/>
          <ac:spMkLst>
            <pc:docMk/>
            <pc:sldMk cId="3169871757" sldId="475"/>
            <ac:spMk id="38" creationId="{ACA7F5D5-D80E-4144-AFC5-60F3ABA2CE8F}"/>
          </ac:spMkLst>
        </pc:spChg>
        <pc:spChg chg="mod">
          <ac:chgData name="Alan Bradford" userId="6535d921-42ab-4979-929a-e07492d4a2a9" providerId="ADAL" clId="{8818AF84-0288-4966-AB3A-619199A1F86A}" dt="2023-07-27T22:26:02.643" v="1512"/>
          <ac:spMkLst>
            <pc:docMk/>
            <pc:sldMk cId="3169871757" sldId="475"/>
            <ac:spMk id="40" creationId="{2B149638-E6B6-4926-B868-0A555AB7DA6A}"/>
          </ac:spMkLst>
        </pc:spChg>
        <pc:spChg chg="mod">
          <ac:chgData name="Alan Bradford" userId="6535d921-42ab-4979-929a-e07492d4a2a9" providerId="ADAL" clId="{8818AF84-0288-4966-AB3A-619199A1F86A}" dt="2023-07-27T22:26:02.643" v="1512"/>
          <ac:spMkLst>
            <pc:docMk/>
            <pc:sldMk cId="3169871757" sldId="475"/>
            <ac:spMk id="45" creationId="{9BFBF040-C258-4DA4-B69A-6A2973D39CFA}"/>
          </ac:spMkLst>
        </pc:spChg>
        <pc:spChg chg="mod">
          <ac:chgData name="Alan Bradford" userId="6535d921-42ab-4979-929a-e07492d4a2a9" providerId="ADAL" clId="{8818AF84-0288-4966-AB3A-619199A1F86A}" dt="2023-07-27T22:26:02.643" v="1512"/>
          <ac:spMkLst>
            <pc:docMk/>
            <pc:sldMk cId="3169871757" sldId="475"/>
            <ac:spMk id="46" creationId="{FAD59EB9-67A1-44ED-BE8D-E203AC1FC87F}"/>
          </ac:spMkLst>
        </pc:spChg>
        <pc:spChg chg="mod">
          <ac:chgData name="Alan Bradford" userId="6535d921-42ab-4979-929a-e07492d4a2a9" providerId="ADAL" clId="{8818AF84-0288-4966-AB3A-619199A1F86A}" dt="2023-07-27T22:26:02.643" v="1512"/>
          <ac:spMkLst>
            <pc:docMk/>
            <pc:sldMk cId="3169871757" sldId="475"/>
            <ac:spMk id="49" creationId="{98E5CFE5-B8C8-4219-89FD-2623EA13891B}"/>
          </ac:spMkLst>
        </pc:spChg>
        <pc:spChg chg="mod">
          <ac:chgData name="Alan Bradford" userId="6535d921-42ab-4979-929a-e07492d4a2a9" providerId="ADAL" clId="{8818AF84-0288-4966-AB3A-619199A1F86A}" dt="2023-07-27T22:26:02.643" v="1512"/>
          <ac:spMkLst>
            <pc:docMk/>
            <pc:sldMk cId="3169871757" sldId="475"/>
            <ac:spMk id="51" creationId="{2809309F-2E47-4F61-8D53-406CF3855B71}"/>
          </ac:spMkLst>
        </pc:spChg>
        <pc:spChg chg="mod">
          <ac:chgData name="Alan Bradford" userId="6535d921-42ab-4979-929a-e07492d4a2a9" providerId="ADAL" clId="{8818AF84-0288-4966-AB3A-619199A1F86A}" dt="2023-07-27T22:26:02.643" v="1512"/>
          <ac:spMkLst>
            <pc:docMk/>
            <pc:sldMk cId="3169871757" sldId="475"/>
            <ac:spMk id="52" creationId="{1CB25D62-8489-4CE5-AEBB-D5F52E9E40E7}"/>
          </ac:spMkLst>
        </pc:spChg>
        <pc:spChg chg="mod">
          <ac:chgData name="Alan Bradford" userId="6535d921-42ab-4979-929a-e07492d4a2a9" providerId="ADAL" clId="{8818AF84-0288-4966-AB3A-619199A1F86A}" dt="2023-07-27T22:26:02.643" v="1512"/>
          <ac:spMkLst>
            <pc:docMk/>
            <pc:sldMk cId="3169871757" sldId="475"/>
            <ac:spMk id="55" creationId="{8FE074AE-550A-412F-85A6-5ABA0A4AAF14}"/>
          </ac:spMkLst>
        </pc:spChg>
        <pc:spChg chg="mod">
          <ac:chgData name="Alan Bradford" userId="6535d921-42ab-4979-929a-e07492d4a2a9" providerId="ADAL" clId="{8818AF84-0288-4966-AB3A-619199A1F86A}" dt="2023-07-27T22:26:02.643" v="1512"/>
          <ac:spMkLst>
            <pc:docMk/>
            <pc:sldMk cId="3169871757" sldId="475"/>
            <ac:spMk id="56" creationId="{B8C5C26F-434F-476E-AD20-1B8BD886F3E9}"/>
          </ac:spMkLst>
        </pc:spChg>
        <pc:picChg chg="mod">
          <ac:chgData name="Alan Bradford" userId="6535d921-42ab-4979-929a-e07492d4a2a9" providerId="ADAL" clId="{8818AF84-0288-4966-AB3A-619199A1F86A}" dt="2023-07-27T22:26:02.643" v="1512"/>
          <ac:picMkLst>
            <pc:docMk/>
            <pc:sldMk cId="3169871757" sldId="475"/>
            <ac:picMk id="25" creationId="{28E42D36-1454-4E52-91FF-812DA2CB2413}"/>
          </ac:picMkLst>
        </pc:picChg>
        <pc:cxnChg chg="mod">
          <ac:chgData name="Alan Bradford" userId="6535d921-42ab-4979-929a-e07492d4a2a9" providerId="ADAL" clId="{8818AF84-0288-4966-AB3A-619199A1F86A}" dt="2023-07-27T22:26:02.643" v="1512"/>
          <ac:cxnSpMkLst>
            <pc:docMk/>
            <pc:sldMk cId="3169871757" sldId="475"/>
            <ac:cxnSpMk id="16" creationId="{00000000-0000-0000-0000-000000000000}"/>
          </ac:cxnSpMkLst>
        </pc:cxnChg>
        <pc:cxnChg chg="mod">
          <ac:chgData name="Alan Bradford" userId="6535d921-42ab-4979-929a-e07492d4a2a9" providerId="ADAL" clId="{8818AF84-0288-4966-AB3A-619199A1F86A}" dt="2023-07-27T22:26:02.643" v="1512"/>
          <ac:cxnSpMkLst>
            <pc:docMk/>
            <pc:sldMk cId="3169871757" sldId="475"/>
            <ac:cxnSpMk id="30" creationId="{FCDD9A91-DE5B-481A-88E1-BCA4D1097FF5}"/>
          </ac:cxnSpMkLst>
        </pc:cxnChg>
        <pc:cxnChg chg="mod">
          <ac:chgData name="Alan Bradford" userId="6535d921-42ab-4979-929a-e07492d4a2a9" providerId="ADAL" clId="{8818AF84-0288-4966-AB3A-619199A1F86A}" dt="2023-07-27T22:26:02.643" v="1512"/>
          <ac:cxnSpMkLst>
            <pc:docMk/>
            <pc:sldMk cId="3169871757" sldId="475"/>
            <ac:cxnSpMk id="35" creationId="{0E03CCE4-2540-43D9-B356-911F8D9FBCB0}"/>
          </ac:cxnSpMkLst>
        </pc:cxnChg>
        <pc:cxnChg chg="mod">
          <ac:chgData name="Alan Bradford" userId="6535d921-42ab-4979-929a-e07492d4a2a9" providerId="ADAL" clId="{8818AF84-0288-4966-AB3A-619199A1F86A}" dt="2023-07-27T22:26:02.643" v="1512"/>
          <ac:cxnSpMkLst>
            <pc:docMk/>
            <pc:sldMk cId="3169871757" sldId="475"/>
            <ac:cxnSpMk id="39" creationId="{79CCED6D-715F-4EDC-8443-076165D58D93}"/>
          </ac:cxnSpMkLst>
        </pc:cxnChg>
        <pc:cxnChg chg="mod">
          <ac:chgData name="Alan Bradford" userId="6535d921-42ab-4979-929a-e07492d4a2a9" providerId="ADAL" clId="{8818AF84-0288-4966-AB3A-619199A1F86A}" dt="2023-07-27T22:26:02.643" v="1512"/>
          <ac:cxnSpMkLst>
            <pc:docMk/>
            <pc:sldMk cId="3169871757" sldId="475"/>
            <ac:cxnSpMk id="41" creationId="{986B6C55-AF27-4002-9A3D-17FD436541AA}"/>
          </ac:cxnSpMkLst>
        </pc:cxnChg>
        <pc:cxnChg chg="mod">
          <ac:chgData name="Alan Bradford" userId="6535d921-42ab-4979-929a-e07492d4a2a9" providerId="ADAL" clId="{8818AF84-0288-4966-AB3A-619199A1F86A}" dt="2023-07-27T22:26:02.643" v="1512"/>
          <ac:cxnSpMkLst>
            <pc:docMk/>
            <pc:sldMk cId="3169871757" sldId="475"/>
            <ac:cxnSpMk id="50" creationId="{403F155F-1BEB-4BFA-91E1-1B63999B5A31}"/>
          </ac:cxnSpMkLst>
        </pc:cxnChg>
        <pc:cxnChg chg="mod">
          <ac:chgData name="Alan Bradford" userId="6535d921-42ab-4979-929a-e07492d4a2a9" providerId="ADAL" clId="{8818AF84-0288-4966-AB3A-619199A1F86A}" dt="2023-07-27T22:26:02.643" v="1512"/>
          <ac:cxnSpMkLst>
            <pc:docMk/>
            <pc:sldMk cId="3169871757" sldId="475"/>
            <ac:cxnSpMk id="53" creationId="{42C9572A-505B-490C-A4A4-03BC02BDDD26}"/>
          </ac:cxnSpMkLst>
        </pc:cxnChg>
        <pc:cxnChg chg="mod">
          <ac:chgData name="Alan Bradford" userId="6535d921-42ab-4979-929a-e07492d4a2a9" providerId="ADAL" clId="{8818AF84-0288-4966-AB3A-619199A1F86A}" dt="2023-07-27T22:26:02.643" v="1512"/>
          <ac:cxnSpMkLst>
            <pc:docMk/>
            <pc:sldMk cId="3169871757" sldId="475"/>
            <ac:cxnSpMk id="57" creationId="{C2600431-041C-4D22-A49A-3909D322680D}"/>
          </ac:cxnSpMkLst>
        </pc:cxnChg>
      </pc:sldChg>
      <pc:sldChg chg="modSp">
        <pc:chgData name="Alan Bradford" userId="6535d921-42ab-4979-929a-e07492d4a2a9" providerId="ADAL" clId="{8818AF84-0288-4966-AB3A-619199A1F86A}" dt="2023-07-27T22:26:02.643" v="1512"/>
        <pc:sldMkLst>
          <pc:docMk/>
          <pc:sldMk cId="537828491" sldId="479"/>
        </pc:sldMkLst>
        <pc:spChg chg="mod">
          <ac:chgData name="Alan Bradford" userId="6535d921-42ab-4979-929a-e07492d4a2a9" providerId="ADAL" clId="{8818AF84-0288-4966-AB3A-619199A1F86A}" dt="2023-07-27T22:26:02.643" v="1512"/>
          <ac:spMkLst>
            <pc:docMk/>
            <pc:sldMk cId="537828491" sldId="479"/>
            <ac:spMk id="3" creationId="{00000000-0000-0000-0000-000000000000}"/>
          </ac:spMkLst>
        </pc:spChg>
        <pc:spChg chg="mod">
          <ac:chgData name="Alan Bradford" userId="6535d921-42ab-4979-929a-e07492d4a2a9" providerId="ADAL" clId="{8818AF84-0288-4966-AB3A-619199A1F86A}" dt="2023-07-27T22:26:02.643" v="1512"/>
          <ac:spMkLst>
            <pc:docMk/>
            <pc:sldMk cId="537828491" sldId="479"/>
            <ac:spMk id="5" creationId="{00000000-0000-0000-0000-000000000000}"/>
          </ac:spMkLst>
        </pc:spChg>
        <pc:picChg chg="mod">
          <ac:chgData name="Alan Bradford" userId="6535d921-42ab-4979-929a-e07492d4a2a9" providerId="ADAL" clId="{8818AF84-0288-4966-AB3A-619199A1F86A}" dt="2023-07-27T22:26:02.643" v="1512"/>
          <ac:picMkLst>
            <pc:docMk/>
            <pc:sldMk cId="537828491" sldId="479"/>
            <ac:picMk id="4" creationId="{00000000-0000-0000-0000-000000000000}"/>
          </ac:picMkLst>
        </pc:picChg>
      </pc:sldChg>
      <pc:sldChg chg="modSp">
        <pc:chgData name="Alan Bradford" userId="6535d921-42ab-4979-929a-e07492d4a2a9" providerId="ADAL" clId="{8818AF84-0288-4966-AB3A-619199A1F86A}" dt="2023-07-27T22:26:02.643" v="1512"/>
        <pc:sldMkLst>
          <pc:docMk/>
          <pc:sldMk cId="3750602121" sldId="480"/>
        </pc:sldMkLst>
        <pc:spChg chg="mod">
          <ac:chgData name="Alan Bradford" userId="6535d921-42ab-4979-929a-e07492d4a2a9" providerId="ADAL" clId="{8818AF84-0288-4966-AB3A-619199A1F86A}" dt="2023-07-27T22:26:02.643" v="1512"/>
          <ac:spMkLst>
            <pc:docMk/>
            <pc:sldMk cId="3750602121" sldId="480"/>
            <ac:spMk id="3" creationId="{00000000-0000-0000-0000-000000000000}"/>
          </ac:spMkLst>
        </pc:spChg>
        <pc:graphicFrameChg chg="mod">
          <ac:chgData name="Alan Bradford" userId="6535d921-42ab-4979-929a-e07492d4a2a9" providerId="ADAL" clId="{8818AF84-0288-4966-AB3A-619199A1F86A}" dt="2023-07-27T22:26:02.643" v="1512"/>
          <ac:graphicFrameMkLst>
            <pc:docMk/>
            <pc:sldMk cId="3750602121" sldId="480"/>
            <ac:graphicFrameMk id="2" creationId="{00000000-0000-0000-0000-000000000000}"/>
          </ac:graphicFrameMkLst>
        </pc:graphicFrameChg>
      </pc:sldChg>
      <pc:sldChg chg="modSp">
        <pc:chgData name="Alan Bradford" userId="6535d921-42ab-4979-929a-e07492d4a2a9" providerId="ADAL" clId="{8818AF84-0288-4966-AB3A-619199A1F86A}" dt="2023-07-27T22:26:02.643" v="1512"/>
        <pc:sldMkLst>
          <pc:docMk/>
          <pc:sldMk cId="3340298373" sldId="483"/>
        </pc:sldMkLst>
        <pc:spChg chg="mod">
          <ac:chgData name="Alan Bradford" userId="6535d921-42ab-4979-929a-e07492d4a2a9" providerId="ADAL" clId="{8818AF84-0288-4966-AB3A-619199A1F86A}" dt="2023-07-27T22:26:02.643" v="1512"/>
          <ac:spMkLst>
            <pc:docMk/>
            <pc:sldMk cId="3340298373" sldId="483"/>
            <ac:spMk id="3" creationId="{00000000-0000-0000-0000-000000000000}"/>
          </ac:spMkLst>
        </pc:spChg>
        <pc:spChg chg="mod">
          <ac:chgData name="Alan Bradford" userId="6535d921-42ab-4979-929a-e07492d4a2a9" providerId="ADAL" clId="{8818AF84-0288-4966-AB3A-619199A1F86A}" dt="2023-07-27T22:26:02.643" v="1512"/>
          <ac:spMkLst>
            <pc:docMk/>
            <pc:sldMk cId="3340298373" sldId="483"/>
            <ac:spMk id="6" creationId="{00000000-0000-0000-0000-000000000000}"/>
          </ac:spMkLst>
        </pc:spChg>
        <pc:spChg chg="mod">
          <ac:chgData name="Alan Bradford" userId="6535d921-42ab-4979-929a-e07492d4a2a9" providerId="ADAL" clId="{8818AF84-0288-4966-AB3A-619199A1F86A}" dt="2023-07-27T22:26:02.643" v="1512"/>
          <ac:spMkLst>
            <pc:docMk/>
            <pc:sldMk cId="3340298373" sldId="483"/>
            <ac:spMk id="22" creationId="{00000000-0000-0000-0000-000000000000}"/>
          </ac:spMkLst>
        </pc:spChg>
        <pc:graphicFrameChg chg="mod">
          <ac:chgData name="Alan Bradford" userId="6535d921-42ab-4979-929a-e07492d4a2a9" providerId="ADAL" clId="{8818AF84-0288-4966-AB3A-619199A1F86A}" dt="2023-07-27T22:26:02.643" v="1512"/>
          <ac:graphicFrameMkLst>
            <pc:docMk/>
            <pc:sldMk cId="3340298373" sldId="483"/>
            <ac:graphicFrameMk id="13" creationId="{7934DD20-0178-442D-AC8D-9D8375D71646}"/>
          </ac:graphicFrameMkLst>
        </pc:graphicFrameChg>
        <pc:picChg chg="mod">
          <ac:chgData name="Alan Bradford" userId="6535d921-42ab-4979-929a-e07492d4a2a9" providerId="ADAL" clId="{8818AF84-0288-4966-AB3A-619199A1F86A}" dt="2023-07-27T22:26:02.643" v="1512"/>
          <ac:picMkLst>
            <pc:docMk/>
            <pc:sldMk cId="3340298373" sldId="483"/>
            <ac:picMk id="11" creationId="{0B64667D-7460-45B8-806A-90E351D88976}"/>
          </ac:picMkLst>
        </pc:picChg>
        <pc:cxnChg chg="mod">
          <ac:chgData name="Alan Bradford" userId="6535d921-42ab-4979-929a-e07492d4a2a9" providerId="ADAL" clId="{8818AF84-0288-4966-AB3A-619199A1F86A}" dt="2023-07-27T22:26:02.643" v="1512"/>
          <ac:cxnSpMkLst>
            <pc:docMk/>
            <pc:sldMk cId="3340298373" sldId="483"/>
            <ac:cxnSpMk id="5" creationId="{00000000-0000-0000-0000-000000000000}"/>
          </ac:cxnSpMkLst>
        </pc:cxnChg>
        <pc:cxnChg chg="mod">
          <ac:chgData name="Alan Bradford" userId="6535d921-42ab-4979-929a-e07492d4a2a9" providerId="ADAL" clId="{8818AF84-0288-4966-AB3A-619199A1F86A}" dt="2023-07-27T22:26:02.643" v="1512"/>
          <ac:cxnSpMkLst>
            <pc:docMk/>
            <pc:sldMk cId="3340298373" sldId="483"/>
            <ac:cxnSpMk id="14" creationId="{00000000-0000-0000-0000-000000000000}"/>
          </ac:cxnSpMkLst>
        </pc:cxnChg>
        <pc:cxnChg chg="mod">
          <ac:chgData name="Alan Bradford" userId="6535d921-42ab-4979-929a-e07492d4a2a9" providerId="ADAL" clId="{8818AF84-0288-4966-AB3A-619199A1F86A}" dt="2023-07-27T22:26:02.643" v="1512"/>
          <ac:cxnSpMkLst>
            <pc:docMk/>
            <pc:sldMk cId="3340298373" sldId="483"/>
            <ac:cxnSpMk id="15" creationId="{00000000-0000-0000-0000-000000000000}"/>
          </ac:cxnSpMkLst>
        </pc:cxnChg>
        <pc:cxnChg chg="mod">
          <ac:chgData name="Alan Bradford" userId="6535d921-42ab-4979-929a-e07492d4a2a9" providerId="ADAL" clId="{8818AF84-0288-4966-AB3A-619199A1F86A}" dt="2023-07-27T22:26:02.643" v="1512"/>
          <ac:cxnSpMkLst>
            <pc:docMk/>
            <pc:sldMk cId="3340298373" sldId="483"/>
            <ac:cxnSpMk id="16" creationId="{00000000-0000-0000-0000-000000000000}"/>
          </ac:cxnSpMkLst>
        </pc:cxnChg>
      </pc:sldChg>
      <pc:sldChg chg="del">
        <pc:chgData name="Alan Bradford" userId="6535d921-42ab-4979-929a-e07492d4a2a9" providerId="ADAL" clId="{8818AF84-0288-4966-AB3A-619199A1F86A}" dt="2023-07-27T14:49:35.200" v="449" actId="47"/>
        <pc:sldMkLst>
          <pc:docMk/>
          <pc:sldMk cId="372186610" sldId="484"/>
        </pc:sldMkLst>
      </pc:sldChg>
      <pc:sldChg chg="modSp modNotes">
        <pc:chgData name="Alan Bradford" userId="6535d921-42ab-4979-929a-e07492d4a2a9" providerId="ADAL" clId="{8818AF84-0288-4966-AB3A-619199A1F86A}" dt="2023-07-27T22:26:02.643" v="1512"/>
        <pc:sldMkLst>
          <pc:docMk/>
          <pc:sldMk cId="1198231193" sldId="485"/>
        </pc:sldMkLst>
        <pc:spChg chg="mod">
          <ac:chgData name="Alan Bradford" userId="6535d921-42ab-4979-929a-e07492d4a2a9" providerId="ADAL" clId="{8818AF84-0288-4966-AB3A-619199A1F86A}" dt="2023-07-27T22:26:02.643" v="1512"/>
          <ac:spMkLst>
            <pc:docMk/>
            <pc:sldMk cId="1198231193" sldId="485"/>
            <ac:spMk id="3" creationId="{00000000-0000-0000-0000-000000000000}"/>
          </ac:spMkLst>
        </pc:spChg>
        <pc:graphicFrameChg chg="mod">
          <ac:chgData name="Alan Bradford" userId="6535d921-42ab-4979-929a-e07492d4a2a9" providerId="ADAL" clId="{8818AF84-0288-4966-AB3A-619199A1F86A}" dt="2023-07-27T22:26:02.643" v="1512"/>
          <ac:graphicFrameMkLst>
            <pc:docMk/>
            <pc:sldMk cId="1198231193" sldId="485"/>
            <ac:graphicFrameMk id="10" creationId="{9BFDE955-4D97-4FF9-95BE-25E46E5AE90A}"/>
          </ac:graphicFrameMkLst>
        </pc:graphicFrameChg>
        <pc:graphicFrameChg chg="mod">
          <ac:chgData name="Alan Bradford" userId="6535d921-42ab-4979-929a-e07492d4a2a9" providerId="ADAL" clId="{8818AF84-0288-4966-AB3A-619199A1F86A}" dt="2023-07-27T22:26:02.643" v="1512"/>
          <ac:graphicFrameMkLst>
            <pc:docMk/>
            <pc:sldMk cId="1198231193" sldId="485"/>
            <ac:graphicFrameMk id="14" creationId="{00000000-0000-0000-0000-000000000000}"/>
          </ac:graphicFrameMkLst>
        </pc:graphicFrameChg>
        <pc:picChg chg="mod">
          <ac:chgData name="Alan Bradford" userId="6535d921-42ab-4979-929a-e07492d4a2a9" providerId="ADAL" clId="{8818AF84-0288-4966-AB3A-619199A1F86A}" dt="2023-07-27T22:26:02.643" v="1512"/>
          <ac:picMkLst>
            <pc:docMk/>
            <pc:sldMk cId="1198231193" sldId="485"/>
            <ac:picMk id="12" creationId="{00000000-0000-0000-0000-000000000000}"/>
          </ac:picMkLst>
        </pc:picChg>
        <pc:picChg chg="mod">
          <ac:chgData name="Alan Bradford" userId="6535d921-42ab-4979-929a-e07492d4a2a9" providerId="ADAL" clId="{8818AF84-0288-4966-AB3A-619199A1F86A}" dt="2023-07-27T22:26:02.643" v="1512"/>
          <ac:picMkLst>
            <pc:docMk/>
            <pc:sldMk cId="1198231193" sldId="485"/>
            <ac:picMk id="13" creationId="{00000000-0000-0000-0000-000000000000}"/>
          </ac:picMkLst>
        </pc:picChg>
        <pc:picChg chg="mod">
          <ac:chgData name="Alan Bradford" userId="6535d921-42ab-4979-929a-e07492d4a2a9" providerId="ADAL" clId="{8818AF84-0288-4966-AB3A-619199A1F86A}" dt="2023-07-27T22:26:02.643" v="1512"/>
          <ac:picMkLst>
            <pc:docMk/>
            <pc:sldMk cId="1198231193" sldId="485"/>
            <ac:picMk id="15" creationId="{49279BE3-11B1-4FC8-92C4-88C5F3AEFA3C}"/>
          </ac:picMkLst>
        </pc:picChg>
        <pc:picChg chg="mod">
          <ac:chgData name="Alan Bradford" userId="6535d921-42ab-4979-929a-e07492d4a2a9" providerId="ADAL" clId="{8818AF84-0288-4966-AB3A-619199A1F86A}" dt="2023-07-27T22:26:02.643" v="1512"/>
          <ac:picMkLst>
            <pc:docMk/>
            <pc:sldMk cId="1198231193" sldId="485"/>
            <ac:picMk id="16" creationId="{BB0A01DD-6182-4919-A3B5-4E308E8DAC5C}"/>
          </ac:picMkLst>
        </pc:picChg>
        <pc:picChg chg="mod">
          <ac:chgData name="Alan Bradford" userId="6535d921-42ab-4979-929a-e07492d4a2a9" providerId="ADAL" clId="{8818AF84-0288-4966-AB3A-619199A1F86A}" dt="2023-07-27T22:26:02.643" v="1512"/>
          <ac:picMkLst>
            <pc:docMk/>
            <pc:sldMk cId="1198231193" sldId="485"/>
            <ac:picMk id="17" creationId="{AC15792C-89BE-4389-9136-2E1DD3FB81B5}"/>
          </ac:picMkLst>
        </pc:picChg>
        <pc:picChg chg="mod">
          <ac:chgData name="Alan Bradford" userId="6535d921-42ab-4979-929a-e07492d4a2a9" providerId="ADAL" clId="{8818AF84-0288-4966-AB3A-619199A1F86A}" dt="2023-07-27T22:26:02.643" v="1512"/>
          <ac:picMkLst>
            <pc:docMk/>
            <pc:sldMk cId="1198231193" sldId="485"/>
            <ac:picMk id="18" creationId="{00000000-0000-0000-0000-000000000000}"/>
          </ac:picMkLst>
        </pc:picChg>
        <pc:picChg chg="mod">
          <ac:chgData name="Alan Bradford" userId="6535d921-42ab-4979-929a-e07492d4a2a9" providerId="ADAL" clId="{8818AF84-0288-4966-AB3A-619199A1F86A}" dt="2023-07-27T22:26:02.643" v="1512"/>
          <ac:picMkLst>
            <pc:docMk/>
            <pc:sldMk cId="1198231193" sldId="485"/>
            <ac:picMk id="19" creationId="{00000000-0000-0000-0000-000000000000}"/>
          </ac:picMkLst>
        </pc:picChg>
        <pc:picChg chg="mod">
          <ac:chgData name="Alan Bradford" userId="6535d921-42ab-4979-929a-e07492d4a2a9" providerId="ADAL" clId="{8818AF84-0288-4966-AB3A-619199A1F86A}" dt="2023-07-27T22:26:02.643" v="1512"/>
          <ac:picMkLst>
            <pc:docMk/>
            <pc:sldMk cId="1198231193" sldId="485"/>
            <ac:picMk id="24" creationId="{456FC9D4-B8FB-4555-B0F6-6A73FB36FB56}"/>
          </ac:picMkLst>
        </pc:picChg>
      </pc:sldChg>
      <pc:sldChg chg="addSp modSp mod modNotes">
        <pc:chgData name="Alan Bradford" userId="6535d921-42ab-4979-929a-e07492d4a2a9" providerId="ADAL" clId="{8818AF84-0288-4966-AB3A-619199A1F86A}" dt="2023-07-27T22:49:10.023" v="1592" actId="6549"/>
        <pc:sldMkLst>
          <pc:docMk/>
          <pc:sldMk cId="3348441042" sldId="494"/>
        </pc:sldMkLst>
        <pc:spChg chg="mod">
          <ac:chgData name="Alan Bradford" userId="6535d921-42ab-4979-929a-e07492d4a2a9" providerId="ADAL" clId="{8818AF84-0288-4966-AB3A-619199A1F86A}" dt="2023-07-27T22:26:02.643" v="1512"/>
          <ac:spMkLst>
            <pc:docMk/>
            <pc:sldMk cId="3348441042" sldId="494"/>
            <ac:spMk id="3" creationId="{00000000-0000-0000-0000-000000000000}"/>
          </ac:spMkLst>
        </pc:spChg>
        <pc:grpChg chg="add mod">
          <ac:chgData name="Alan Bradford" userId="6535d921-42ab-4979-929a-e07492d4a2a9" providerId="ADAL" clId="{8818AF84-0288-4966-AB3A-619199A1F86A}" dt="2023-07-27T22:26:02.643" v="1512"/>
          <ac:grpSpMkLst>
            <pc:docMk/>
            <pc:sldMk cId="3348441042" sldId="494"/>
            <ac:grpSpMk id="5" creationId="{14B1722F-66B2-E55A-38A6-BC734E0260BE}"/>
          </ac:grpSpMkLst>
        </pc:grpChg>
        <pc:graphicFrameChg chg="mod modGraphic">
          <ac:chgData name="Alan Bradford" userId="6535d921-42ab-4979-929a-e07492d4a2a9" providerId="ADAL" clId="{8818AF84-0288-4966-AB3A-619199A1F86A}" dt="2023-07-27T22:49:10.023" v="1592" actId="6549"/>
          <ac:graphicFrameMkLst>
            <pc:docMk/>
            <pc:sldMk cId="3348441042" sldId="494"/>
            <ac:graphicFrameMk id="10" creationId="{00000000-0000-0000-0000-000000000000}"/>
          </ac:graphicFrameMkLst>
        </pc:graphicFrameChg>
        <pc:picChg chg="add mod">
          <ac:chgData name="Alan Bradford" userId="6535d921-42ab-4979-929a-e07492d4a2a9" providerId="ADAL" clId="{8818AF84-0288-4966-AB3A-619199A1F86A}" dt="2023-07-27T22:26:02.643" v="1512"/>
          <ac:picMkLst>
            <pc:docMk/>
            <pc:sldMk cId="3348441042" sldId="494"/>
            <ac:picMk id="2" creationId="{4F64C38E-96D5-05CB-5D3F-924F46718217}"/>
          </ac:picMkLst>
        </pc:picChg>
        <pc:picChg chg="mod">
          <ac:chgData name="Alan Bradford" userId="6535d921-42ab-4979-929a-e07492d4a2a9" providerId="ADAL" clId="{8818AF84-0288-4966-AB3A-619199A1F86A}" dt="2023-07-27T22:26:02.643" v="1512"/>
          <ac:picMkLst>
            <pc:docMk/>
            <pc:sldMk cId="3348441042" sldId="494"/>
            <ac:picMk id="6" creationId="{3615094E-08DC-9F35-E2CC-178060D48AAD}"/>
          </ac:picMkLst>
        </pc:picChg>
        <pc:picChg chg="mod">
          <ac:chgData name="Alan Bradford" userId="6535d921-42ab-4979-929a-e07492d4a2a9" providerId="ADAL" clId="{8818AF84-0288-4966-AB3A-619199A1F86A}" dt="2023-07-27T22:26:02.643" v="1512"/>
          <ac:picMkLst>
            <pc:docMk/>
            <pc:sldMk cId="3348441042" sldId="494"/>
            <ac:picMk id="7" creationId="{49D0ACEB-44F9-08D0-B965-F465DDBAC5C1}"/>
          </ac:picMkLst>
        </pc:picChg>
        <pc:picChg chg="mod">
          <ac:chgData name="Alan Bradford" userId="6535d921-42ab-4979-929a-e07492d4a2a9" providerId="ADAL" clId="{8818AF84-0288-4966-AB3A-619199A1F86A}" dt="2023-07-27T22:26:02.643" v="1512"/>
          <ac:picMkLst>
            <pc:docMk/>
            <pc:sldMk cId="3348441042" sldId="494"/>
            <ac:picMk id="9" creationId="{DB59CA31-C918-4536-A0C6-883BA17EAFEB}"/>
          </ac:picMkLst>
        </pc:picChg>
        <pc:picChg chg="mod">
          <ac:chgData name="Alan Bradford" userId="6535d921-42ab-4979-929a-e07492d4a2a9" providerId="ADAL" clId="{8818AF84-0288-4966-AB3A-619199A1F86A}" dt="2023-07-27T22:26:02.643" v="1512"/>
          <ac:picMkLst>
            <pc:docMk/>
            <pc:sldMk cId="3348441042" sldId="494"/>
            <ac:picMk id="11" creationId="{251E55FE-79E0-459A-894A-212F4418FBCB}"/>
          </ac:picMkLst>
        </pc:picChg>
        <pc:picChg chg="mod">
          <ac:chgData name="Alan Bradford" userId="6535d921-42ab-4979-929a-e07492d4a2a9" providerId="ADAL" clId="{8818AF84-0288-4966-AB3A-619199A1F86A}" dt="2023-07-27T22:26:02.643" v="1512"/>
          <ac:picMkLst>
            <pc:docMk/>
            <pc:sldMk cId="3348441042" sldId="494"/>
            <ac:picMk id="12" creationId="{82B051B1-AB38-4D17-AEB8-DCF1F6E988BF}"/>
          </ac:picMkLst>
        </pc:picChg>
        <pc:picChg chg="mod">
          <ac:chgData name="Alan Bradford" userId="6535d921-42ab-4979-929a-e07492d4a2a9" providerId="ADAL" clId="{8818AF84-0288-4966-AB3A-619199A1F86A}" dt="2023-07-27T22:26:02.643" v="1512"/>
          <ac:picMkLst>
            <pc:docMk/>
            <pc:sldMk cId="3348441042" sldId="494"/>
            <ac:picMk id="13" creationId="{3BBBCDDD-AB98-490A-8532-AD216FB5DEEF}"/>
          </ac:picMkLst>
        </pc:picChg>
      </pc:sldChg>
      <pc:sldChg chg="addSp delSp modSp mod">
        <pc:chgData name="Alan Bradford" userId="6535d921-42ab-4979-929a-e07492d4a2a9" providerId="ADAL" clId="{8818AF84-0288-4966-AB3A-619199A1F86A}" dt="2023-07-27T22:29:40.684" v="1517" actId="1076"/>
        <pc:sldMkLst>
          <pc:docMk/>
          <pc:sldMk cId="3562730814" sldId="495"/>
        </pc:sldMkLst>
        <pc:spChg chg="mod">
          <ac:chgData name="Alan Bradford" userId="6535d921-42ab-4979-929a-e07492d4a2a9" providerId="ADAL" clId="{8818AF84-0288-4966-AB3A-619199A1F86A}" dt="2023-07-27T22:26:02.643" v="1512"/>
          <ac:spMkLst>
            <pc:docMk/>
            <pc:sldMk cId="3562730814" sldId="495"/>
            <ac:spMk id="46" creationId="{00000000-0000-0000-0000-000000000000}"/>
          </ac:spMkLst>
        </pc:spChg>
        <pc:picChg chg="del">
          <ac:chgData name="Alan Bradford" userId="6535d921-42ab-4979-929a-e07492d4a2a9" providerId="ADAL" clId="{8818AF84-0288-4966-AB3A-619199A1F86A}" dt="2023-07-26T20:47:03.229" v="104" actId="478"/>
          <ac:picMkLst>
            <pc:docMk/>
            <pc:sldMk cId="3562730814" sldId="495"/>
            <ac:picMk id="3" creationId="{6815DDF0-BE7E-4FF2-B781-4CF6B8CD3CA7}"/>
          </ac:picMkLst>
        </pc:picChg>
        <pc:picChg chg="add del mod modCrop">
          <ac:chgData name="Alan Bradford" userId="6535d921-42ab-4979-929a-e07492d4a2a9" providerId="ADAL" clId="{8818AF84-0288-4966-AB3A-619199A1F86A}" dt="2023-07-26T20:47:01.694" v="103" actId="21"/>
          <ac:picMkLst>
            <pc:docMk/>
            <pc:sldMk cId="3562730814" sldId="495"/>
            <ac:picMk id="4" creationId="{23342823-1752-342D-BCB3-E6C193BC3626}"/>
          </ac:picMkLst>
        </pc:picChg>
        <pc:picChg chg="add mod modCrop">
          <ac:chgData name="Alan Bradford" userId="6535d921-42ab-4979-929a-e07492d4a2a9" providerId="ADAL" clId="{8818AF84-0288-4966-AB3A-619199A1F86A}" dt="2023-07-27T22:29:40.684" v="1517" actId="1076"/>
          <ac:picMkLst>
            <pc:docMk/>
            <pc:sldMk cId="3562730814" sldId="495"/>
            <ac:picMk id="6" creationId="{7EC4E001-A61C-6A0D-7966-60156B4ADEF3}"/>
          </ac:picMkLst>
        </pc:picChg>
      </pc:sldChg>
      <pc:sldChg chg="modSp">
        <pc:chgData name="Alan Bradford" userId="6535d921-42ab-4979-929a-e07492d4a2a9" providerId="ADAL" clId="{8818AF84-0288-4966-AB3A-619199A1F86A}" dt="2023-07-27T22:26:02.643" v="1512"/>
        <pc:sldMkLst>
          <pc:docMk/>
          <pc:sldMk cId="4246842947" sldId="496"/>
        </pc:sldMkLst>
        <pc:spChg chg="mod">
          <ac:chgData name="Alan Bradford" userId="6535d921-42ab-4979-929a-e07492d4a2a9" providerId="ADAL" clId="{8818AF84-0288-4966-AB3A-619199A1F86A}" dt="2023-07-27T22:26:02.643" v="1512"/>
          <ac:spMkLst>
            <pc:docMk/>
            <pc:sldMk cId="4246842947" sldId="496"/>
            <ac:spMk id="46" creationId="{00000000-0000-0000-0000-000000000000}"/>
          </ac:spMkLst>
        </pc:spChg>
        <pc:picChg chg="mod">
          <ac:chgData name="Alan Bradford" userId="6535d921-42ab-4979-929a-e07492d4a2a9" providerId="ADAL" clId="{8818AF84-0288-4966-AB3A-619199A1F86A}" dt="2023-07-27T22:26:02.643" v="1512"/>
          <ac:picMkLst>
            <pc:docMk/>
            <pc:sldMk cId="4246842947" sldId="496"/>
            <ac:picMk id="2" creationId="{F4771ABA-345F-44CF-9E17-6E314083A6E3}"/>
          </ac:picMkLst>
        </pc:picChg>
      </pc:sldChg>
      <pc:sldChg chg="modSp">
        <pc:chgData name="Alan Bradford" userId="6535d921-42ab-4979-929a-e07492d4a2a9" providerId="ADAL" clId="{8818AF84-0288-4966-AB3A-619199A1F86A}" dt="2023-07-27T22:26:02.643" v="1512"/>
        <pc:sldMkLst>
          <pc:docMk/>
          <pc:sldMk cId="4115673746" sldId="497"/>
        </pc:sldMkLst>
        <pc:spChg chg="mod">
          <ac:chgData name="Alan Bradford" userId="6535d921-42ab-4979-929a-e07492d4a2a9" providerId="ADAL" clId="{8818AF84-0288-4966-AB3A-619199A1F86A}" dt="2023-07-27T22:26:02.643" v="1512"/>
          <ac:spMkLst>
            <pc:docMk/>
            <pc:sldMk cId="4115673746" sldId="497"/>
            <ac:spMk id="3" creationId="{00000000-0000-0000-0000-000000000000}"/>
          </ac:spMkLst>
        </pc:spChg>
        <pc:spChg chg="mod">
          <ac:chgData name="Alan Bradford" userId="6535d921-42ab-4979-929a-e07492d4a2a9" providerId="ADAL" clId="{8818AF84-0288-4966-AB3A-619199A1F86A}" dt="2023-07-27T22:26:02.643" v="1512"/>
          <ac:spMkLst>
            <pc:docMk/>
            <pc:sldMk cId="4115673746" sldId="497"/>
            <ac:spMk id="5" creationId="{00000000-0000-0000-0000-000000000000}"/>
          </ac:spMkLst>
        </pc:spChg>
        <pc:picChg chg="mod">
          <ac:chgData name="Alan Bradford" userId="6535d921-42ab-4979-929a-e07492d4a2a9" providerId="ADAL" clId="{8818AF84-0288-4966-AB3A-619199A1F86A}" dt="2023-07-27T22:26:02.643" v="1512"/>
          <ac:picMkLst>
            <pc:docMk/>
            <pc:sldMk cId="4115673746" sldId="497"/>
            <ac:picMk id="6" creationId="{00000000-0000-0000-0000-000000000000}"/>
          </ac:picMkLst>
        </pc:picChg>
        <pc:picChg chg="mod">
          <ac:chgData name="Alan Bradford" userId="6535d921-42ab-4979-929a-e07492d4a2a9" providerId="ADAL" clId="{8818AF84-0288-4966-AB3A-619199A1F86A}" dt="2023-07-27T22:26:02.643" v="1512"/>
          <ac:picMkLst>
            <pc:docMk/>
            <pc:sldMk cId="4115673746" sldId="497"/>
            <ac:picMk id="8" creationId="{00000000-0000-0000-0000-000000000000}"/>
          </ac:picMkLst>
        </pc:picChg>
      </pc:sldChg>
      <pc:sldChg chg="modSp">
        <pc:chgData name="Alan Bradford" userId="6535d921-42ab-4979-929a-e07492d4a2a9" providerId="ADAL" clId="{8818AF84-0288-4966-AB3A-619199A1F86A}" dt="2023-07-27T22:26:02.643" v="1512"/>
        <pc:sldMkLst>
          <pc:docMk/>
          <pc:sldMk cId="2746510249" sldId="498"/>
        </pc:sldMkLst>
        <pc:spChg chg="mod">
          <ac:chgData name="Alan Bradford" userId="6535d921-42ab-4979-929a-e07492d4a2a9" providerId="ADAL" clId="{8818AF84-0288-4966-AB3A-619199A1F86A}" dt="2023-07-27T22:26:02.643" v="1512"/>
          <ac:spMkLst>
            <pc:docMk/>
            <pc:sldMk cId="2746510249" sldId="498"/>
            <ac:spMk id="3" creationId="{00000000-0000-0000-0000-000000000000}"/>
          </ac:spMkLst>
        </pc:spChg>
        <pc:spChg chg="mod">
          <ac:chgData name="Alan Bradford" userId="6535d921-42ab-4979-929a-e07492d4a2a9" providerId="ADAL" clId="{8818AF84-0288-4966-AB3A-619199A1F86A}" dt="2023-07-27T22:26:02.643" v="1512"/>
          <ac:spMkLst>
            <pc:docMk/>
            <pc:sldMk cId="2746510249" sldId="498"/>
            <ac:spMk id="5" creationId="{00000000-0000-0000-0000-000000000000}"/>
          </ac:spMkLst>
        </pc:spChg>
        <pc:picChg chg="mod">
          <ac:chgData name="Alan Bradford" userId="6535d921-42ab-4979-929a-e07492d4a2a9" providerId="ADAL" clId="{8818AF84-0288-4966-AB3A-619199A1F86A}" dt="2023-07-27T22:26:02.643" v="1512"/>
          <ac:picMkLst>
            <pc:docMk/>
            <pc:sldMk cId="2746510249" sldId="498"/>
            <ac:picMk id="4" creationId="{00000000-0000-0000-0000-000000000000}"/>
          </ac:picMkLst>
        </pc:picChg>
      </pc:sldChg>
      <pc:sldChg chg="modSp">
        <pc:chgData name="Alan Bradford" userId="6535d921-42ab-4979-929a-e07492d4a2a9" providerId="ADAL" clId="{8818AF84-0288-4966-AB3A-619199A1F86A}" dt="2023-07-27T22:26:02.643" v="1512"/>
        <pc:sldMkLst>
          <pc:docMk/>
          <pc:sldMk cId="3588174448" sldId="499"/>
        </pc:sldMkLst>
        <pc:spChg chg="mod">
          <ac:chgData name="Alan Bradford" userId="6535d921-42ab-4979-929a-e07492d4a2a9" providerId="ADAL" clId="{8818AF84-0288-4966-AB3A-619199A1F86A}" dt="2023-07-27T22:26:02.643" v="1512"/>
          <ac:spMkLst>
            <pc:docMk/>
            <pc:sldMk cId="3588174448" sldId="499"/>
            <ac:spMk id="3" creationId="{7F0BA197-F389-45A3-8ED5-0E33D0970ECE}"/>
          </ac:spMkLst>
        </pc:spChg>
        <pc:spChg chg="mod">
          <ac:chgData name="Alan Bradford" userId="6535d921-42ab-4979-929a-e07492d4a2a9" providerId="ADAL" clId="{8818AF84-0288-4966-AB3A-619199A1F86A}" dt="2023-07-27T22:26:02.643" v="1512"/>
          <ac:spMkLst>
            <pc:docMk/>
            <pc:sldMk cId="3588174448" sldId="499"/>
            <ac:spMk id="4" creationId="{1C58F723-11F6-455F-98CF-A19B52B7AB98}"/>
          </ac:spMkLst>
        </pc:spChg>
        <pc:spChg chg="mod">
          <ac:chgData name="Alan Bradford" userId="6535d921-42ab-4979-929a-e07492d4a2a9" providerId="ADAL" clId="{8818AF84-0288-4966-AB3A-619199A1F86A}" dt="2023-07-27T22:26:02.643" v="1512"/>
          <ac:spMkLst>
            <pc:docMk/>
            <pc:sldMk cId="3588174448" sldId="499"/>
            <ac:spMk id="46" creationId="{00000000-0000-0000-0000-000000000000}"/>
          </ac:spMkLst>
        </pc:spChg>
        <pc:graphicFrameChg chg="mod">
          <ac:chgData name="Alan Bradford" userId="6535d921-42ab-4979-929a-e07492d4a2a9" providerId="ADAL" clId="{8818AF84-0288-4966-AB3A-619199A1F86A}" dt="2023-07-27T22:26:02.643" v="1512"/>
          <ac:graphicFrameMkLst>
            <pc:docMk/>
            <pc:sldMk cId="3588174448" sldId="499"/>
            <ac:graphicFrameMk id="2" creationId="{00000000-0000-0000-0000-000000000000}"/>
          </ac:graphicFrameMkLst>
        </pc:graphicFrameChg>
        <pc:cxnChg chg="mod">
          <ac:chgData name="Alan Bradford" userId="6535d921-42ab-4979-929a-e07492d4a2a9" providerId="ADAL" clId="{8818AF84-0288-4966-AB3A-619199A1F86A}" dt="2023-07-27T22:26:02.643" v="1512"/>
          <ac:cxnSpMkLst>
            <pc:docMk/>
            <pc:sldMk cId="3588174448" sldId="499"/>
            <ac:cxnSpMk id="6" creationId="{0FCBDB2F-BE94-4703-B4D8-8183BCF0E664}"/>
          </ac:cxnSpMkLst>
        </pc:cxnChg>
      </pc:sldChg>
      <pc:sldChg chg="modSp">
        <pc:chgData name="Alan Bradford" userId="6535d921-42ab-4979-929a-e07492d4a2a9" providerId="ADAL" clId="{8818AF84-0288-4966-AB3A-619199A1F86A}" dt="2023-07-27T22:26:02.643" v="1512"/>
        <pc:sldMkLst>
          <pc:docMk/>
          <pc:sldMk cId="41380850" sldId="500"/>
        </pc:sldMkLst>
        <pc:spChg chg="mod">
          <ac:chgData name="Alan Bradford" userId="6535d921-42ab-4979-929a-e07492d4a2a9" providerId="ADAL" clId="{8818AF84-0288-4966-AB3A-619199A1F86A}" dt="2023-07-27T22:26:02.643" v="1512"/>
          <ac:spMkLst>
            <pc:docMk/>
            <pc:sldMk cId="41380850" sldId="500"/>
            <ac:spMk id="3" creationId="{00000000-0000-0000-0000-000000000000}"/>
          </ac:spMkLst>
        </pc:spChg>
        <pc:spChg chg="mod">
          <ac:chgData name="Alan Bradford" userId="6535d921-42ab-4979-929a-e07492d4a2a9" providerId="ADAL" clId="{8818AF84-0288-4966-AB3A-619199A1F86A}" dt="2023-07-27T22:26:02.643" v="1512"/>
          <ac:spMkLst>
            <pc:docMk/>
            <pc:sldMk cId="41380850" sldId="500"/>
            <ac:spMk id="5" creationId="{B9285D94-7D52-448A-854E-C0B407FB8A7A}"/>
          </ac:spMkLst>
        </pc:spChg>
        <pc:spChg chg="mod">
          <ac:chgData name="Alan Bradford" userId="6535d921-42ab-4979-929a-e07492d4a2a9" providerId="ADAL" clId="{8818AF84-0288-4966-AB3A-619199A1F86A}" dt="2023-07-27T22:26:02.643" v="1512"/>
          <ac:spMkLst>
            <pc:docMk/>
            <pc:sldMk cId="41380850" sldId="500"/>
            <ac:spMk id="6" creationId="{1E0D8BAE-78F0-4805-8E14-43613915618B}"/>
          </ac:spMkLst>
        </pc:spChg>
        <pc:graphicFrameChg chg="mod">
          <ac:chgData name="Alan Bradford" userId="6535d921-42ab-4979-929a-e07492d4a2a9" providerId="ADAL" clId="{8818AF84-0288-4966-AB3A-619199A1F86A}" dt="2023-07-27T22:26:02.643" v="1512"/>
          <ac:graphicFrameMkLst>
            <pc:docMk/>
            <pc:sldMk cId="41380850" sldId="500"/>
            <ac:graphicFrameMk id="2" creationId="{00000000-0000-0000-0000-000000000000}"/>
          </ac:graphicFrameMkLst>
        </pc:graphicFrameChg>
      </pc:sldChg>
      <pc:sldChg chg="modSp">
        <pc:chgData name="Alan Bradford" userId="6535d921-42ab-4979-929a-e07492d4a2a9" providerId="ADAL" clId="{8818AF84-0288-4966-AB3A-619199A1F86A}" dt="2023-07-27T22:26:02.643" v="1512"/>
        <pc:sldMkLst>
          <pc:docMk/>
          <pc:sldMk cId="1475479984" sldId="501"/>
        </pc:sldMkLst>
        <pc:spChg chg="mod">
          <ac:chgData name="Alan Bradford" userId="6535d921-42ab-4979-929a-e07492d4a2a9" providerId="ADAL" clId="{8818AF84-0288-4966-AB3A-619199A1F86A}" dt="2023-07-27T22:26:02.643" v="1512"/>
          <ac:spMkLst>
            <pc:docMk/>
            <pc:sldMk cId="1475479984" sldId="501"/>
            <ac:spMk id="7" creationId="{3288D2EB-8A1E-4F5F-B50A-BE0AE4A6446E}"/>
          </ac:spMkLst>
        </pc:spChg>
        <pc:spChg chg="mod">
          <ac:chgData name="Alan Bradford" userId="6535d921-42ab-4979-929a-e07492d4a2a9" providerId="ADAL" clId="{8818AF84-0288-4966-AB3A-619199A1F86A}" dt="2023-07-27T22:26:02.643" v="1512"/>
          <ac:spMkLst>
            <pc:docMk/>
            <pc:sldMk cId="1475479984" sldId="501"/>
            <ac:spMk id="10" creationId="{00000000-0000-0000-0000-000000000000}"/>
          </ac:spMkLst>
        </pc:spChg>
        <pc:spChg chg="mod">
          <ac:chgData name="Alan Bradford" userId="6535d921-42ab-4979-929a-e07492d4a2a9" providerId="ADAL" clId="{8818AF84-0288-4966-AB3A-619199A1F86A}" dt="2023-07-27T22:26:02.643" v="1512"/>
          <ac:spMkLst>
            <pc:docMk/>
            <pc:sldMk cId="1475479984" sldId="501"/>
            <ac:spMk id="13" creationId="{00000000-0000-0000-0000-000000000000}"/>
          </ac:spMkLst>
        </pc:spChg>
        <pc:graphicFrameChg chg="mod">
          <ac:chgData name="Alan Bradford" userId="6535d921-42ab-4979-929a-e07492d4a2a9" providerId="ADAL" clId="{8818AF84-0288-4966-AB3A-619199A1F86A}" dt="2023-07-27T22:26:02.643" v="1512"/>
          <ac:graphicFrameMkLst>
            <pc:docMk/>
            <pc:sldMk cId="1475479984" sldId="501"/>
            <ac:graphicFrameMk id="9" creationId="{8CDD2866-B3A6-4F18-A5DE-9C1DEFB2C97B}"/>
          </ac:graphicFrameMkLst>
        </pc:graphicFrameChg>
      </pc:sldChg>
      <pc:sldChg chg="modSp">
        <pc:chgData name="Alan Bradford" userId="6535d921-42ab-4979-929a-e07492d4a2a9" providerId="ADAL" clId="{8818AF84-0288-4966-AB3A-619199A1F86A}" dt="2023-07-27T22:26:02.643" v="1512"/>
        <pc:sldMkLst>
          <pc:docMk/>
          <pc:sldMk cId="3321455330" sldId="504"/>
        </pc:sldMkLst>
        <pc:spChg chg="mod">
          <ac:chgData name="Alan Bradford" userId="6535d921-42ab-4979-929a-e07492d4a2a9" providerId="ADAL" clId="{8818AF84-0288-4966-AB3A-619199A1F86A}" dt="2023-07-27T22:26:02.643" v="1512"/>
          <ac:spMkLst>
            <pc:docMk/>
            <pc:sldMk cId="3321455330" sldId="504"/>
            <ac:spMk id="3" creationId="{00000000-0000-0000-0000-000000000000}"/>
          </ac:spMkLst>
        </pc:spChg>
        <pc:spChg chg="mod">
          <ac:chgData name="Alan Bradford" userId="6535d921-42ab-4979-929a-e07492d4a2a9" providerId="ADAL" clId="{8818AF84-0288-4966-AB3A-619199A1F86A}" dt="2023-07-27T22:26:02.643" v="1512"/>
          <ac:spMkLst>
            <pc:docMk/>
            <pc:sldMk cId="3321455330" sldId="504"/>
            <ac:spMk id="6" creationId="{C6A594B2-F3E5-46B7-B001-8337FED99263}"/>
          </ac:spMkLst>
        </pc:spChg>
        <pc:graphicFrameChg chg="mod">
          <ac:chgData name="Alan Bradford" userId="6535d921-42ab-4979-929a-e07492d4a2a9" providerId="ADAL" clId="{8818AF84-0288-4966-AB3A-619199A1F86A}" dt="2023-07-27T22:26:02.643" v="1512"/>
          <ac:graphicFrameMkLst>
            <pc:docMk/>
            <pc:sldMk cId="3321455330" sldId="504"/>
            <ac:graphicFrameMk id="5" creationId="{0B7AD25D-D0DA-4203-BCA4-3675C5EBF8E1}"/>
          </ac:graphicFrameMkLst>
        </pc:graphicFrameChg>
      </pc:sldChg>
      <pc:sldChg chg="modSp">
        <pc:chgData name="Alan Bradford" userId="6535d921-42ab-4979-929a-e07492d4a2a9" providerId="ADAL" clId="{8818AF84-0288-4966-AB3A-619199A1F86A}" dt="2023-07-27T22:26:02.643" v="1512"/>
        <pc:sldMkLst>
          <pc:docMk/>
          <pc:sldMk cId="1908771521" sldId="505"/>
        </pc:sldMkLst>
        <pc:spChg chg="mod">
          <ac:chgData name="Alan Bradford" userId="6535d921-42ab-4979-929a-e07492d4a2a9" providerId="ADAL" clId="{8818AF84-0288-4966-AB3A-619199A1F86A}" dt="2023-07-27T22:26:02.643" v="1512"/>
          <ac:spMkLst>
            <pc:docMk/>
            <pc:sldMk cId="1908771521" sldId="505"/>
            <ac:spMk id="2" creationId="{5A999B0E-A269-4683-8B28-261D85AF49CC}"/>
          </ac:spMkLst>
        </pc:spChg>
        <pc:spChg chg="mod">
          <ac:chgData name="Alan Bradford" userId="6535d921-42ab-4979-929a-e07492d4a2a9" providerId="ADAL" clId="{8818AF84-0288-4966-AB3A-619199A1F86A}" dt="2023-07-27T22:26:02.643" v="1512"/>
          <ac:spMkLst>
            <pc:docMk/>
            <pc:sldMk cId="1908771521" sldId="505"/>
            <ac:spMk id="3" creationId="{00000000-0000-0000-0000-000000000000}"/>
          </ac:spMkLst>
        </pc:spChg>
        <pc:spChg chg="mod">
          <ac:chgData name="Alan Bradford" userId="6535d921-42ab-4979-929a-e07492d4a2a9" providerId="ADAL" clId="{8818AF84-0288-4966-AB3A-619199A1F86A}" dt="2023-07-27T22:26:02.643" v="1512"/>
          <ac:spMkLst>
            <pc:docMk/>
            <pc:sldMk cId="1908771521" sldId="505"/>
            <ac:spMk id="6" creationId="{9CA27518-5EF1-4413-9F01-B889EB7F82F1}"/>
          </ac:spMkLst>
        </pc:spChg>
        <pc:spChg chg="mod">
          <ac:chgData name="Alan Bradford" userId="6535d921-42ab-4979-929a-e07492d4a2a9" providerId="ADAL" clId="{8818AF84-0288-4966-AB3A-619199A1F86A}" dt="2023-07-27T22:26:02.643" v="1512"/>
          <ac:spMkLst>
            <pc:docMk/>
            <pc:sldMk cId="1908771521" sldId="505"/>
            <ac:spMk id="7" creationId="{B9E76589-800D-41DF-9061-CF6448A3D3E0}"/>
          </ac:spMkLst>
        </pc:spChg>
        <pc:spChg chg="mod">
          <ac:chgData name="Alan Bradford" userId="6535d921-42ab-4979-929a-e07492d4a2a9" providerId="ADAL" clId="{8818AF84-0288-4966-AB3A-619199A1F86A}" dt="2023-07-27T22:26:02.643" v="1512"/>
          <ac:spMkLst>
            <pc:docMk/>
            <pc:sldMk cId="1908771521" sldId="505"/>
            <ac:spMk id="8" creationId="{B05FCB7C-9B72-446F-854D-4CD926A461EB}"/>
          </ac:spMkLst>
        </pc:spChg>
        <pc:spChg chg="mod">
          <ac:chgData name="Alan Bradford" userId="6535d921-42ab-4979-929a-e07492d4a2a9" providerId="ADAL" clId="{8818AF84-0288-4966-AB3A-619199A1F86A}" dt="2023-07-27T22:26:02.643" v="1512"/>
          <ac:spMkLst>
            <pc:docMk/>
            <pc:sldMk cId="1908771521" sldId="505"/>
            <ac:spMk id="9" creationId="{3701EDA6-9446-4E20-AA08-8DE2BBDF31E8}"/>
          </ac:spMkLst>
        </pc:spChg>
        <pc:spChg chg="mod">
          <ac:chgData name="Alan Bradford" userId="6535d921-42ab-4979-929a-e07492d4a2a9" providerId="ADAL" clId="{8818AF84-0288-4966-AB3A-619199A1F86A}" dt="2023-07-27T22:26:02.643" v="1512"/>
          <ac:spMkLst>
            <pc:docMk/>
            <pc:sldMk cId="1908771521" sldId="505"/>
            <ac:spMk id="11" creationId="{B267C9BD-08DC-4F86-A155-69C36170D010}"/>
          </ac:spMkLst>
        </pc:spChg>
        <pc:spChg chg="mod">
          <ac:chgData name="Alan Bradford" userId="6535d921-42ab-4979-929a-e07492d4a2a9" providerId="ADAL" clId="{8818AF84-0288-4966-AB3A-619199A1F86A}" dt="2023-07-27T22:26:02.643" v="1512"/>
          <ac:spMkLst>
            <pc:docMk/>
            <pc:sldMk cId="1908771521" sldId="505"/>
            <ac:spMk id="12" creationId="{7E540AE4-84C8-4ACA-A44A-371594765F11}"/>
          </ac:spMkLst>
        </pc:spChg>
        <pc:spChg chg="mod">
          <ac:chgData name="Alan Bradford" userId="6535d921-42ab-4979-929a-e07492d4a2a9" providerId="ADAL" clId="{8818AF84-0288-4966-AB3A-619199A1F86A}" dt="2023-07-27T22:26:02.643" v="1512"/>
          <ac:spMkLst>
            <pc:docMk/>
            <pc:sldMk cId="1908771521" sldId="505"/>
            <ac:spMk id="17" creationId="{9359D4FE-6A5D-47AF-BD67-8FD79CB16DC5}"/>
          </ac:spMkLst>
        </pc:spChg>
        <pc:spChg chg="mod">
          <ac:chgData name="Alan Bradford" userId="6535d921-42ab-4979-929a-e07492d4a2a9" providerId="ADAL" clId="{8818AF84-0288-4966-AB3A-619199A1F86A}" dt="2023-07-27T22:26:02.643" v="1512"/>
          <ac:spMkLst>
            <pc:docMk/>
            <pc:sldMk cId="1908771521" sldId="505"/>
            <ac:spMk id="18" creationId="{9CBF6FFD-B77E-40DB-8C3D-8DC0C998DB52}"/>
          </ac:spMkLst>
        </pc:spChg>
        <pc:spChg chg="mod">
          <ac:chgData name="Alan Bradford" userId="6535d921-42ab-4979-929a-e07492d4a2a9" providerId="ADAL" clId="{8818AF84-0288-4966-AB3A-619199A1F86A}" dt="2023-07-27T22:26:02.643" v="1512"/>
          <ac:spMkLst>
            <pc:docMk/>
            <pc:sldMk cId="1908771521" sldId="505"/>
            <ac:spMk id="19" creationId="{860895F8-80B3-49F4-8C02-F069390AA914}"/>
          </ac:spMkLst>
        </pc:spChg>
        <pc:spChg chg="mod">
          <ac:chgData name="Alan Bradford" userId="6535d921-42ab-4979-929a-e07492d4a2a9" providerId="ADAL" clId="{8818AF84-0288-4966-AB3A-619199A1F86A}" dt="2023-07-27T22:26:02.643" v="1512"/>
          <ac:spMkLst>
            <pc:docMk/>
            <pc:sldMk cId="1908771521" sldId="505"/>
            <ac:spMk id="20" creationId="{DA4EA446-1B99-4DED-8251-01E730B9B146}"/>
          </ac:spMkLst>
        </pc:spChg>
        <pc:spChg chg="mod">
          <ac:chgData name="Alan Bradford" userId="6535d921-42ab-4979-929a-e07492d4a2a9" providerId="ADAL" clId="{8818AF84-0288-4966-AB3A-619199A1F86A}" dt="2023-07-27T22:26:02.643" v="1512"/>
          <ac:spMkLst>
            <pc:docMk/>
            <pc:sldMk cId="1908771521" sldId="505"/>
            <ac:spMk id="25" creationId="{AE762962-0871-4BB5-8035-FA3EF8C75E7A}"/>
          </ac:spMkLst>
        </pc:spChg>
        <pc:grpChg chg="mod">
          <ac:chgData name="Alan Bradford" userId="6535d921-42ab-4979-929a-e07492d4a2a9" providerId="ADAL" clId="{8818AF84-0288-4966-AB3A-619199A1F86A}" dt="2023-07-27T22:26:02.643" v="1512"/>
          <ac:grpSpMkLst>
            <pc:docMk/>
            <pc:sldMk cId="1908771521" sldId="505"/>
            <ac:grpSpMk id="4" creationId="{DF4E1910-6174-4B7E-96CA-34627C91AEA2}"/>
          </ac:grpSpMkLst>
        </pc:grpChg>
        <pc:grpChg chg="mod">
          <ac:chgData name="Alan Bradford" userId="6535d921-42ab-4979-929a-e07492d4a2a9" providerId="ADAL" clId="{8818AF84-0288-4966-AB3A-619199A1F86A}" dt="2023-07-27T22:26:02.643" v="1512"/>
          <ac:grpSpMkLst>
            <pc:docMk/>
            <pc:sldMk cId="1908771521" sldId="505"/>
            <ac:grpSpMk id="10" creationId="{BF986353-6A0F-4F8F-B754-B1E06A9F5B34}"/>
          </ac:grpSpMkLst>
        </pc:grpChg>
        <pc:grpChg chg="mod">
          <ac:chgData name="Alan Bradford" userId="6535d921-42ab-4979-929a-e07492d4a2a9" providerId="ADAL" clId="{8818AF84-0288-4966-AB3A-619199A1F86A}" dt="2023-07-27T22:26:02.643" v="1512"/>
          <ac:grpSpMkLst>
            <pc:docMk/>
            <pc:sldMk cId="1908771521" sldId="505"/>
            <ac:grpSpMk id="13" creationId="{0B180A25-FDE2-4655-BAC4-AC5C5A5A953C}"/>
          </ac:grpSpMkLst>
        </pc:grpChg>
        <pc:grpChg chg="mod">
          <ac:chgData name="Alan Bradford" userId="6535d921-42ab-4979-929a-e07492d4a2a9" providerId="ADAL" clId="{8818AF84-0288-4966-AB3A-619199A1F86A}" dt="2023-07-27T22:26:02.643" v="1512"/>
          <ac:grpSpMkLst>
            <pc:docMk/>
            <pc:sldMk cId="1908771521" sldId="505"/>
            <ac:grpSpMk id="14" creationId="{C3884BF7-F1A6-4ECB-93F7-46CA76DAD3DD}"/>
          </ac:grpSpMkLst>
        </pc:grpChg>
        <pc:grpChg chg="mod">
          <ac:chgData name="Alan Bradford" userId="6535d921-42ab-4979-929a-e07492d4a2a9" providerId="ADAL" clId="{8818AF84-0288-4966-AB3A-619199A1F86A}" dt="2023-07-27T22:26:02.643" v="1512"/>
          <ac:grpSpMkLst>
            <pc:docMk/>
            <pc:sldMk cId="1908771521" sldId="505"/>
            <ac:grpSpMk id="15" creationId="{F41DA518-A264-49B3-B10E-EA2827ACEEF0}"/>
          </ac:grpSpMkLst>
        </pc:grpChg>
        <pc:grpChg chg="mod">
          <ac:chgData name="Alan Bradford" userId="6535d921-42ab-4979-929a-e07492d4a2a9" providerId="ADAL" clId="{8818AF84-0288-4966-AB3A-619199A1F86A}" dt="2023-07-27T22:26:02.643" v="1512"/>
          <ac:grpSpMkLst>
            <pc:docMk/>
            <pc:sldMk cId="1908771521" sldId="505"/>
            <ac:grpSpMk id="16" creationId="{55720DE3-3C65-4D88-BA07-808BB0B4AB18}"/>
          </ac:grpSpMkLst>
        </pc:grpChg>
        <pc:grpChg chg="mod">
          <ac:chgData name="Alan Bradford" userId="6535d921-42ab-4979-929a-e07492d4a2a9" providerId="ADAL" clId="{8818AF84-0288-4966-AB3A-619199A1F86A}" dt="2023-07-27T22:26:02.643" v="1512"/>
          <ac:grpSpMkLst>
            <pc:docMk/>
            <pc:sldMk cId="1908771521" sldId="505"/>
            <ac:grpSpMk id="21" creationId="{42556682-158D-495E-A000-A7549A1D9382}"/>
          </ac:grpSpMkLst>
        </pc:grpChg>
        <pc:grpChg chg="mod">
          <ac:chgData name="Alan Bradford" userId="6535d921-42ab-4979-929a-e07492d4a2a9" providerId="ADAL" clId="{8818AF84-0288-4966-AB3A-619199A1F86A}" dt="2023-07-27T22:26:02.643" v="1512"/>
          <ac:grpSpMkLst>
            <pc:docMk/>
            <pc:sldMk cId="1908771521" sldId="505"/>
            <ac:grpSpMk id="22" creationId="{E70E6679-46C5-4B75-BA06-392B9B95C422}"/>
          </ac:grpSpMkLst>
        </pc:grpChg>
        <pc:grpChg chg="mod">
          <ac:chgData name="Alan Bradford" userId="6535d921-42ab-4979-929a-e07492d4a2a9" providerId="ADAL" clId="{8818AF84-0288-4966-AB3A-619199A1F86A}" dt="2023-07-27T22:26:02.643" v="1512"/>
          <ac:grpSpMkLst>
            <pc:docMk/>
            <pc:sldMk cId="1908771521" sldId="505"/>
            <ac:grpSpMk id="26" creationId="{375EC66A-4AAB-486B-BB89-FFA671754C80}"/>
          </ac:grpSpMkLst>
        </pc:grpChg>
        <pc:graphicFrameChg chg="mod">
          <ac:chgData name="Alan Bradford" userId="6535d921-42ab-4979-929a-e07492d4a2a9" providerId="ADAL" clId="{8818AF84-0288-4966-AB3A-619199A1F86A}" dt="2023-07-27T22:26:02.643" v="1512"/>
          <ac:graphicFrameMkLst>
            <pc:docMk/>
            <pc:sldMk cId="1908771521" sldId="505"/>
            <ac:graphicFrameMk id="5" creationId="{0B7AD25D-D0DA-4203-BCA4-3675C5EBF8E1}"/>
          </ac:graphicFrameMkLst>
        </pc:graphicFrameChg>
        <pc:cxnChg chg="mod">
          <ac:chgData name="Alan Bradford" userId="6535d921-42ab-4979-929a-e07492d4a2a9" providerId="ADAL" clId="{8818AF84-0288-4966-AB3A-619199A1F86A}" dt="2023-07-27T22:26:02.643" v="1512"/>
          <ac:cxnSpMkLst>
            <pc:docMk/>
            <pc:sldMk cId="1908771521" sldId="505"/>
            <ac:cxnSpMk id="24" creationId="{4BDF2CD0-CD07-434C-A6BA-3FAD29FAED1D}"/>
          </ac:cxnSpMkLst>
        </pc:cxnChg>
      </pc:sldChg>
      <pc:sldChg chg="modSp">
        <pc:chgData name="Alan Bradford" userId="6535d921-42ab-4979-929a-e07492d4a2a9" providerId="ADAL" clId="{8818AF84-0288-4966-AB3A-619199A1F86A}" dt="2023-07-27T22:26:02.643" v="1512"/>
        <pc:sldMkLst>
          <pc:docMk/>
          <pc:sldMk cId="596359461" sldId="506"/>
        </pc:sldMkLst>
        <pc:spChg chg="mod">
          <ac:chgData name="Alan Bradford" userId="6535d921-42ab-4979-929a-e07492d4a2a9" providerId="ADAL" clId="{8818AF84-0288-4966-AB3A-619199A1F86A}" dt="2023-07-27T22:26:02.643" v="1512"/>
          <ac:spMkLst>
            <pc:docMk/>
            <pc:sldMk cId="596359461" sldId="506"/>
            <ac:spMk id="2" creationId="{58A97717-CF0A-46CF-8B7D-F51634AA379B}"/>
          </ac:spMkLst>
        </pc:spChg>
        <pc:spChg chg="mod">
          <ac:chgData name="Alan Bradford" userId="6535d921-42ab-4979-929a-e07492d4a2a9" providerId="ADAL" clId="{8818AF84-0288-4966-AB3A-619199A1F86A}" dt="2023-07-27T22:26:02.643" v="1512"/>
          <ac:spMkLst>
            <pc:docMk/>
            <pc:sldMk cId="596359461" sldId="506"/>
            <ac:spMk id="3" creationId="{00000000-0000-0000-0000-000000000000}"/>
          </ac:spMkLst>
        </pc:spChg>
        <pc:spChg chg="mod">
          <ac:chgData name="Alan Bradford" userId="6535d921-42ab-4979-929a-e07492d4a2a9" providerId="ADAL" clId="{8818AF84-0288-4966-AB3A-619199A1F86A}" dt="2023-07-27T22:26:02.643" v="1512"/>
          <ac:spMkLst>
            <pc:docMk/>
            <pc:sldMk cId="596359461" sldId="506"/>
            <ac:spMk id="6" creationId="{4F6A2266-C7C1-4921-BF50-5904407C1CAC}"/>
          </ac:spMkLst>
        </pc:spChg>
        <pc:spChg chg="mod">
          <ac:chgData name="Alan Bradford" userId="6535d921-42ab-4979-929a-e07492d4a2a9" providerId="ADAL" clId="{8818AF84-0288-4966-AB3A-619199A1F86A}" dt="2023-07-27T22:26:02.643" v="1512"/>
          <ac:spMkLst>
            <pc:docMk/>
            <pc:sldMk cId="596359461" sldId="506"/>
            <ac:spMk id="7" creationId="{0C8948FC-68CD-4A19-9897-AA4EF78EE77A}"/>
          </ac:spMkLst>
        </pc:spChg>
        <pc:spChg chg="mod">
          <ac:chgData name="Alan Bradford" userId="6535d921-42ab-4979-929a-e07492d4a2a9" providerId="ADAL" clId="{8818AF84-0288-4966-AB3A-619199A1F86A}" dt="2023-07-27T22:26:02.643" v="1512"/>
          <ac:spMkLst>
            <pc:docMk/>
            <pc:sldMk cId="596359461" sldId="506"/>
            <ac:spMk id="12" creationId="{3F1B3B5F-10AD-463E-86E2-78AD8B8AB7A7}"/>
          </ac:spMkLst>
        </pc:spChg>
        <pc:spChg chg="mod">
          <ac:chgData name="Alan Bradford" userId="6535d921-42ab-4979-929a-e07492d4a2a9" providerId="ADAL" clId="{8818AF84-0288-4966-AB3A-619199A1F86A}" dt="2023-07-27T22:26:02.643" v="1512"/>
          <ac:spMkLst>
            <pc:docMk/>
            <pc:sldMk cId="596359461" sldId="506"/>
            <ac:spMk id="13" creationId="{D7DB046A-9936-4EBE-9828-EAB578E93D02}"/>
          </ac:spMkLst>
        </pc:spChg>
        <pc:spChg chg="mod">
          <ac:chgData name="Alan Bradford" userId="6535d921-42ab-4979-929a-e07492d4a2a9" providerId="ADAL" clId="{8818AF84-0288-4966-AB3A-619199A1F86A}" dt="2023-07-27T22:26:02.643" v="1512"/>
          <ac:spMkLst>
            <pc:docMk/>
            <pc:sldMk cId="596359461" sldId="506"/>
            <ac:spMk id="14" creationId="{B379C636-3323-454A-9167-7018C86353F2}"/>
          </ac:spMkLst>
        </pc:spChg>
        <pc:spChg chg="mod">
          <ac:chgData name="Alan Bradford" userId="6535d921-42ab-4979-929a-e07492d4a2a9" providerId="ADAL" clId="{8818AF84-0288-4966-AB3A-619199A1F86A}" dt="2023-07-27T22:26:02.643" v="1512"/>
          <ac:spMkLst>
            <pc:docMk/>
            <pc:sldMk cId="596359461" sldId="506"/>
            <ac:spMk id="15" creationId="{78A55A8E-0328-499A-B1AB-10B0FBF4B72B}"/>
          </ac:spMkLst>
        </pc:spChg>
        <pc:spChg chg="mod">
          <ac:chgData name="Alan Bradford" userId="6535d921-42ab-4979-929a-e07492d4a2a9" providerId="ADAL" clId="{8818AF84-0288-4966-AB3A-619199A1F86A}" dt="2023-07-27T22:26:02.643" v="1512"/>
          <ac:spMkLst>
            <pc:docMk/>
            <pc:sldMk cId="596359461" sldId="506"/>
            <ac:spMk id="28" creationId="{A05B0587-EE22-4812-AF27-768B11D9EE5B}"/>
          </ac:spMkLst>
        </pc:spChg>
        <pc:spChg chg="mod">
          <ac:chgData name="Alan Bradford" userId="6535d921-42ab-4979-929a-e07492d4a2a9" providerId="ADAL" clId="{8818AF84-0288-4966-AB3A-619199A1F86A}" dt="2023-07-27T22:26:02.643" v="1512"/>
          <ac:spMkLst>
            <pc:docMk/>
            <pc:sldMk cId="596359461" sldId="506"/>
            <ac:spMk id="29" creationId="{809ADBB8-471C-46B9-A7D0-59A24595FD5A}"/>
          </ac:spMkLst>
        </pc:spChg>
        <pc:spChg chg="mod">
          <ac:chgData name="Alan Bradford" userId="6535d921-42ab-4979-929a-e07492d4a2a9" providerId="ADAL" clId="{8818AF84-0288-4966-AB3A-619199A1F86A}" dt="2023-07-27T22:26:02.643" v="1512"/>
          <ac:spMkLst>
            <pc:docMk/>
            <pc:sldMk cId="596359461" sldId="506"/>
            <ac:spMk id="32" creationId="{F71C8EDB-126B-4A4C-82CA-C57A7D0E77B6}"/>
          </ac:spMkLst>
        </pc:spChg>
        <pc:spChg chg="mod">
          <ac:chgData name="Alan Bradford" userId="6535d921-42ab-4979-929a-e07492d4a2a9" providerId="ADAL" clId="{8818AF84-0288-4966-AB3A-619199A1F86A}" dt="2023-07-27T22:26:02.643" v="1512"/>
          <ac:spMkLst>
            <pc:docMk/>
            <pc:sldMk cId="596359461" sldId="506"/>
            <ac:spMk id="33" creationId="{672F98AC-F061-4797-89E5-D91AE5BD16EF}"/>
          </ac:spMkLst>
        </pc:spChg>
        <pc:spChg chg="mod">
          <ac:chgData name="Alan Bradford" userId="6535d921-42ab-4979-929a-e07492d4a2a9" providerId="ADAL" clId="{8818AF84-0288-4966-AB3A-619199A1F86A}" dt="2023-07-27T22:26:02.643" v="1512"/>
          <ac:spMkLst>
            <pc:docMk/>
            <pc:sldMk cId="596359461" sldId="506"/>
            <ac:spMk id="34" creationId="{6ED3AC1F-4BE5-4F66-9A7B-8E5DFE99E837}"/>
          </ac:spMkLst>
        </pc:spChg>
        <pc:spChg chg="mod">
          <ac:chgData name="Alan Bradford" userId="6535d921-42ab-4979-929a-e07492d4a2a9" providerId="ADAL" clId="{8818AF84-0288-4966-AB3A-619199A1F86A}" dt="2023-07-27T22:26:02.643" v="1512"/>
          <ac:spMkLst>
            <pc:docMk/>
            <pc:sldMk cId="596359461" sldId="506"/>
            <ac:spMk id="35" creationId="{9A7C09DA-51BD-41BB-886D-2D48A8A7506A}"/>
          </ac:spMkLst>
        </pc:spChg>
        <pc:spChg chg="mod">
          <ac:chgData name="Alan Bradford" userId="6535d921-42ab-4979-929a-e07492d4a2a9" providerId="ADAL" clId="{8818AF84-0288-4966-AB3A-619199A1F86A}" dt="2023-07-27T22:26:02.643" v="1512"/>
          <ac:spMkLst>
            <pc:docMk/>
            <pc:sldMk cId="596359461" sldId="506"/>
            <ac:spMk id="36" creationId="{3C8D4EAF-4A14-45C4-8C21-63CBCD6AA682}"/>
          </ac:spMkLst>
        </pc:spChg>
        <pc:spChg chg="mod">
          <ac:chgData name="Alan Bradford" userId="6535d921-42ab-4979-929a-e07492d4a2a9" providerId="ADAL" clId="{8818AF84-0288-4966-AB3A-619199A1F86A}" dt="2023-07-27T22:26:02.643" v="1512"/>
          <ac:spMkLst>
            <pc:docMk/>
            <pc:sldMk cId="596359461" sldId="506"/>
            <ac:spMk id="37" creationId="{FC431EAA-C6AE-4504-A3B1-79FF5827D1E8}"/>
          </ac:spMkLst>
        </pc:spChg>
        <pc:spChg chg="mod">
          <ac:chgData name="Alan Bradford" userId="6535d921-42ab-4979-929a-e07492d4a2a9" providerId="ADAL" clId="{8818AF84-0288-4966-AB3A-619199A1F86A}" dt="2023-07-27T22:26:02.643" v="1512"/>
          <ac:spMkLst>
            <pc:docMk/>
            <pc:sldMk cId="596359461" sldId="506"/>
            <ac:spMk id="38" creationId="{2F73C411-3681-4A2C-A290-ECF85E504646}"/>
          </ac:spMkLst>
        </pc:spChg>
        <pc:spChg chg="mod">
          <ac:chgData name="Alan Bradford" userId="6535d921-42ab-4979-929a-e07492d4a2a9" providerId="ADAL" clId="{8818AF84-0288-4966-AB3A-619199A1F86A}" dt="2023-07-27T22:26:02.643" v="1512"/>
          <ac:spMkLst>
            <pc:docMk/>
            <pc:sldMk cId="596359461" sldId="506"/>
            <ac:spMk id="39" creationId="{2BC98710-78F1-47BB-8AA5-B24EFD7E8926}"/>
          </ac:spMkLst>
        </pc:spChg>
        <pc:spChg chg="mod">
          <ac:chgData name="Alan Bradford" userId="6535d921-42ab-4979-929a-e07492d4a2a9" providerId="ADAL" clId="{8818AF84-0288-4966-AB3A-619199A1F86A}" dt="2023-07-27T22:26:02.643" v="1512"/>
          <ac:spMkLst>
            <pc:docMk/>
            <pc:sldMk cId="596359461" sldId="506"/>
            <ac:spMk id="40" creationId="{FAD8D17F-9DDB-47D2-BB52-FAF421C79A94}"/>
          </ac:spMkLst>
        </pc:spChg>
        <pc:spChg chg="mod">
          <ac:chgData name="Alan Bradford" userId="6535d921-42ab-4979-929a-e07492d4a2a9" providerId="ADAL" clId="{8818AF84-0288-4966-AB3A-619199A1F86A}" dt="2023-07-27T22:26:02.643" v="1512"/>
          <ac:spMkLst>
            <pc:docMk/>
            <pc:sldMk cId="596359461" sldId="506"/>
            <ac:spMk id="41" creationId="{BE08C3C4-35A2-479F-8E65-902ECD13397E}"/>
          </ac:spMkLst>
        </pc:spChg>
        <pc:spChg chg="mod">
          <ac:chgData name="Alan Bradford" userId="6535d921-42ab-4979-929a-e07492d4a2a9" providerId="ADAL" clId="{8818AF84-0288-4966-AB3A-619199A1F86A}" dt="2023-07-27T22:26:02.643" v="1512"/>
          <ac:spMkLst>
            <pc:docMk/>
            <pc:sldMk cId="596359461" sldId="506"/>
            <ac:spMk id="42" creationId="{EF216F70-0254-4CC5-BF1B-BB12DC548E3D}"/>
          </ac:spMkLst>
        </pc:spChg>
        <pc:spChg chg="mod">
          <ac:chgData name="Alan Bradford" userId="6535d921-42ab-4979-929a-e07492d4a2a9" providerId="ADAL" clId="{8818AF84-0288-4966-AB3A-619199A1F86A}" dt="2023-07-27T22:26:02.643" v="1512"/>
          <ac:spMkLst>
            <pc:docMk/>
            <pc:sldMk cId="596359461" sldId="506"/>
            <ac:spMk id="43" creationId="{3EF15531-40B5-4F2D-85A2-6D6DB1BB2391}"/>
          </ac:spMkLst>
        </pc:spChg>
        <pc:spChg chg="mod">
          <ac:chgData name="Alan Bradford" userId="6535d921-42ab-4979-929a-e07492d4a2a9" providerId="ADAL" clId="{8818AF84-0288-4966-AB3A-619199A1F86A}" dt="2023-07-27T22:26:02.643" v="1512"/>
          <ac:spMkLst>
            <pc:docMk/>
            <pc:sldMk cId="596359461" sldId="506"/>
            <ac:spMk id="45" creationId="{815306F4-96CE-41A0-B318-22FA6CFC0AB9}"/>
          </ac:spMkLst>
        </pc:spChg>
        <pc:spChg chg="mod">
          <ac:chgData name="Alan Bradford" userId="6535d921-42ab-4979-929a-e07492d4a2a9" providerId="ADAL" clId="{8818AF84-0288-4966-AB3A-619199A1F86A}" dt="2023-07-27T22:26:02.643" v="1512"/>
          <ac:spMkLst>
            <pc:docMk/>
            <pc:sldMk cId="596359461" sldId="506"/>
            <ac:spMk id="48" creationId="{042EBB8A-97C8-4594-88DE-DADA3A623E39}"/>
          </ac:spMkLst>
        </pc:spChg>
        <pc:spChg chg="mod">
          <ac:chgData name="Alan Bradford" userId="6535d921-42ab-4979-929a-e07492d4a2a9" providerId="ADAL" clId="{8818AF84-0288-4966-AB3A-619199A1F86A}" dt="2023-07-27T22:26:02.643" v="1512"/>
          <ac:spMkLst>
            <pc:docMk/>
            <pc:sldMk cId="596359461" sldId="506"/>
            <ac:spMk id="52" creationId="{BC6D6290-EFB6-42B2-B919-9888BB75DB9C}"/>
          </ac:spMkLst>
        </pc:spChg>
        <pc:grpChg chg="mod">
          <ac:chgData name="Alan Bradford" userId="6535d921-42ab-4979-929a-e07492d4a2a9" providerId="ADAL" clId="{8818AF84-0288-4966-AB3A-619199A1F86A}" dt="2023-07-27T22:26:02.643" v="1512"/>
          <ac:grpSpMkLst>
            <pc:docMk/>
            <pc:sldMk cId="596359461" sldId="506"/>
            <ac:grpSpMk id="20" creationId="{4DF4816B-FDCE-44B8-B25C-46D4691EA9A7}"/>
          </ac:grpSpMkLst>
        </pc:grpChg>
        <pc:grpChg chg="mod">
          <ac:chgData name="Alan Bradford" userId="6535d921-42ab-4979-929a-e07492d4a2a9" providerId="ADAL" clId="{8818AF84-0288-4966-AB3A-619199A1F86A}" dt="2023-07-27T22:26:02.643" v="1512"/>
          <ac:grpSpMkLst>
            <pc:docMk/>
            <pc:sldMk cId="596359461" sldId="506"/>
            <ac:grpSpMk id="21" creationId="{C615E148-4C96-4D3B-9E3F-9BED7349722A}"/>
          </ac:grpSpMkLst>
        </pc:grpChg>
        <pc:grpChg chg="mod">
          <ac:chgData name="Alan Bradford" userId="6535d921-42ab-4979-929a-e07492d4a2a9" providerId="ADAL" clId="{8818AF84-0288-4966-AB3A-619199A1F86A}" dt="2023-07-27T22:26:02.643" v="1512"/>
          <ac:grpSpMkLst>
            <pc:docMk/>
            <pc:sldMk cId="596359461" sldId="506"/>
            <ac:grpSpMk id="22" creationId="{4FFBFDDD-95A1-413E-BFD4-283CE3B58A53}"/>
          </ac:grpSpMkLst>
        </pc:grpChg>
        <pc:grpChg chg="mod">
          <ac:chgData name="Alan Bradford" userId="6535d921-42ab-4979-929a-e07492d4a2a9" providerId="ADAL" clId="{8818AF84-0288-4966-AB3A-619199A1F86A}" dt="2023-07-27T22:26:02.643" v="1512"/>
          <ac:grpSpMkLst>
            <pc:docMk/>
            <pc:sldMk cId="596359461" sldId="506"/>
            <ac:grpSpMk id="23" creationId="{99B3DB2A-CEE6-49B3-8CE9-38C13EA71C19}"/>
          </ac:grpSpMkLst>
        </pc:grpChg>
        <pc:grpChg chg="mod">
          <ac:chgData name="Alan Bradford" userId="6535d921-42ab-4979-929a-e07492d4a2a9" providerId="ADAL" clId="{8818AF84-0288-4966-AB3A-619199A1F86A}" dt="2023-07-27T22:26:02.643" v="1512"/>
          <ac:grpSpMkLst>
            <pc:docMk/>
            <pc:sldMk cId="596359461" sldId="506"/>
            <ac:grpSpMk id="24" creationId="{A980DD63-C96A-47FC-99B7-B96331769CED}"/>
          </ac:grpSpMkLst>
        </pc:grpChg>
        <pc:grpChg chg="mod">
          <ac:chgData name="Alan Bradford" userId="6535d921-42ab-4979-929a-e07492d4a2a9" providerId="ADAL" clId="{8818AF84-0288-4966-AB3A-619199A1F86A}" dt="2023-07-27T22:26:02.643" v="1512"/>
          <ac:grpSpMkLst>
            <pc:docMk/>
            <pc:sldMk cId="596359461" sldId="506"/>
            <ac:grpSpMk id="25" creationId="{541A3D1E-ABED-4910-93C6-01216D947E10}"/>
          </ac:grpSpMkLst>
        </pc:grpChg>
        <pc:grpChg chg="mod">
          <ac:chgData name="Alan Bradford" userId="6535d921-42ab-4979-929a-e07492d4a2a9" providerId="ADAL" clId="{8818AF84-0288-4966-AB3A-619199A1F86A}" dt="2023-07-27T22:26:02.643" v="1512"/>
          <ac:grpSpMkLst>
            <pc:docMk/>
            <pc:sldMk cId="596359461" sldId="506"/>
            <ac:grpSpMk id="31" creationId="{8A7FAFDF-C6CA-488B-816F-A030ADDC19C6}"/>
          </ac:grpSpMkLst>
        </pc:grpChg>
        <pc:grpChg chg="mod">
          <ac:chgData name="Alan Bradford" userId="6535d921-42ab-4979-929a-e07492d4a2a9" providerId="ADAL" clId="{8818AF84-0288-4966-AB3A-619199A1F86A}" dt="2023-07-27T22:26:02.643" v="1512"/>
          <ac:grpSpMkLst>
            <pc:docMk/>
            <pc:sldMk cId="596359461" sldId="506"/>
            <ac:grpSpMk id="62" creationId="{86926998-4470-4844-BE1A-77DEAACF1F09}"/>
          </ac:grpSpMkLst>
        </pc:grpChg>
        <pc:graphicFrameChg chg="mod">
          <ac:chgData name="Alan Bradford" userId="6535d921-42ab-4979-929a-e07492d4a2a9" providerId="ADAL" clId="{8818AF84-0288-4966-AB3A-619199A1F86A}" dt="2023-07-27T22:26:02.643" v="1512"/>
          <ac:graphicFrameMkLst>
            <pc:docMk/>
            <pc:sldMk cId="596359461" sldId="506"/>
            <ac:graphicFrameMk id="4" creationId="{6FBF1FAE-A397-4708-BBE6-7811997A24B5}"/>
          </ac:graphicFrameMkLst>
        </pc:graphicFrameChg>
        <pc:cxnChg chg="mod">
          <ac:chgData name="Alan Bradford" userId="6535d921-42ab-4979-929a-e07492d4a2a9" providerId="ADAL" clId="{8818AF84-0288-4966-AB3A-619199A1F86A}" dt="2023-07-27T22:26:02.643" v="1512"/>
          <ac:cxnSpMkLst>
            <pc:docMk/>
            <pc:sldMk cId="596359461" sldId="506"/>
            <ac:cxnSpMk id="9" creationId="{75C55B15-B3CC-4936-B02E-EBB9F0825F29}"/>
          </ac:cxnSpMkLst>
        </pc:cxnChg>
        <pc:cxnChg chg="mod">
          <ac:chgData name="Alan Bradford" userId="6535d921-42ab-4979-929a-e07492d4a2a9" providerId="ADAL" clId="{8818AF84-0288-4966-AB3A-619199A1F86A}" dt="2023-07-27T22:26:02.643" v="1512"/>
          <ac:cxnSpMkLst>
            <pc:docMk/>
            <pc:sldMk cId="596359461" sldId="506"/>
            <ac:cxnSpMk id="10" creationId="{258F7358-FB4A-4B97-9F16-0AFCD70EFD9A}"/>
          </ac:cxnSpMkLst>
        </pc:cxnChg>
        <pc:cxnChg chg="mod">
          <ac:chgData name="Alan Bradford" userId="6535d921-42ab-4979-929a-e07492d4a2a9" providerId="ADAL" clId="{8818AF84-0288-4966-AB3A-619199A1F86A}" dt="2023-07-27T22:26:02.643" v="1512"/>
          <ac:cxnSpMkLst>
            <pc:docMk/>
            <pc:sldMk cId="596359461" sldId="506"/>
            <ac:cxnSpMk id="16" creationId="{91C865FA-EFF8-4CD2-AC34-DFF830B18301}"/>
          </ac:cxnSpMkLst>
        </pc:cxnChg>
        <pc:cxnChg chg="mod">
          <ac:chgData name="Alan Bradford" userId="6535d921-42ab-4979-929a-e07492d4a2a9" providerId="ADAL" clId="{8818AF84-0288-4966-AB3A-619199A1F86A}" dt="2023-07-27T22:26:02.643" v="1512"/>
          <ac:cxnSpMkLst>
            <pc:docMk/>
            <pc:sldMk cId="596359461" sldId="506"/>
            <ac:cxnSpMk id="17" creationId="{22C36A63-6B5B-41D3-84CA-BE1D536FB76E}"/>
          </ac:cxnSpMkLst>
        </pc:cxnChg>
        <pc:cxnChg chg="mod">
          <ac:chgData name="Alan Bradford" userId="6535d921-42ab-4979-929a-e07492d4a2a9" providerId="ADAL" clId="{8818AF84-0288-4966-AB3A-619199A1F86A}" dt="2023-07-27T22:26:02.643" v="1512"/>
          <ac:cxnSpMkLst>
            <pc:docMk/>
            <pc:sldMk cId="596359461" sldId="506"/>
            <ac:cxnSpMk id="26" creationId="{3FC46E76-8AA4-42A8-A1FC-4A8E0C2A5D21}"/>
          </ac:cxnSpMkLst>
        </pc:cxnChg>
        <pc:cxnChg chg="mod">
          <ac:chgData name="Alan Bradford" userId="6535d921-42ab-4979-929a-e07492d4a2a9" providerId="ADAL" clId="{8818AF84-0288-4966-AB3A-619199A1F86A}" dt="2023-07-27T22:26:02.643" v="1512"/>
          <ac:cxnSpMkLst>
            <pc:docMk/>
            <pc:sldMk cId="596359461" sldId="506"/>
            <ac:cxnSpMk id="27" creationId="{66FCD0DC-D9FA-485D-8D9D-CE0A151CDCFF}"/>
          </ac:cxnSpMkLst>
        </pc:cxnChg>
        <pc:cxnChg chg="mod">
          <ac:chgData name="Alan Bradford" userId="6535d921-42ab-4979-929a-e07492d4a2a9" providerId="ADAL" clId="{8818AF84-0288-4966-AB3A-619199A1F86A}" dt="2023-07-27T22:26:02.643" v="1512"/>
          <ac:cxnSpMkLst>
            <pc:docMk/>
            <pc:sldMk cId="596359461" sldId="506"/>
            <ac:cxnSpMk id="47" creationId="{7DB91637-29F0-4541-84A6-CB3955588A31}"/>
          </ac:cxnSpMkLst>
        </pc:cxnChg>
        <pc:cxnChg chg="mod">
          <ac:chgData name="Alan Bradford" userId="6535d921-42ab-4979-929a-e07492d4a2a9" providerId="ADAL" clId="{8818AF84-0288-4966-AB3A-619199A1F86A}" dt="2023-07-27T22:26:02.643" v="1512"/>
          <ac:cxnSpMkLst>
            <pc:docMk/>
            <pc:sldMk cId="596359461" sldId="506"/>
            <ac:cxnSpMk id="53" creationId="{DE96A7A8-68D0-4058-990C-1DC4E0CD3BC7}"/>
          </ac:cxnSpMkLst>
        </pc:cxnChg>
        <pc:cxnChg chg="mod">
          <ac:chgData name="Alan Bradford" userId="6535d921-42ab-4979-929a-e07492d4a2a9" providerId="ADAL" clId="{8818AF84-0288-4966-AB3A-619199A1F86A}" dt="2023-07-27T22:26:02.643" v="1512"/>
          <ac:cxnSpMkLst>
            <pc:docMk/>
            <pc:sldMk cId="596359461" sldId="506"/>
            <ac:cxnSpMk id="54" creationId="{B8CC2A50-DA16-49F8-B69E-20DE33BF95D4}"/>
          </ac:cxnSpMkLst>
        </pc:cxnChg>
      </pc:sldChg>
      <pc:sldChg chg="modSp">
        <pc:chgData name="Alan Bradford" userId="6535d921-42ab-4979-929a-e07492d4a2a9" providerId="ADAL" clId="{8818AF84-0288-4966-AB3A-619199A1F86A}" dt="2023-07-27T22:26:02.643" v="1512"/>
        <pc:sldMkLst>
          <pc:docMk/>
          <pc:sldMk cId="1203798146" sldId="507"/>
        </pc:sldMkLst>
        <pc:spChg chg="mod">
          <ac:chgData name="Alan Bradford" userId="6535d921-42ab-4979-929a-e07492d4a2a9" providerId="ADAL" clId="{8818AF84-0288-4966-AB3A-619199A1F86A}" dt="2023-07-27T22:26:02.643" v="1512"/>
          <ac:spMkLst>
            <pc:docMk/>
            <pc:sldMk cId="1203798146" sldId="507"/>
            <ac:spMk id="4" creationId="{FCDE79D1-4A28-4523-8501-6A280AF0858D}"/>
          </ac:spMkLst>
        </pc:spChg>
        <pc:spChg chg="mod">
          <ac:chgData name="Alan Bradford" userId="6535d921-42ab-4979-929a-e07492d4a2a9" providerId="ADAL" clId="{8818AF84-0288-4966-AB3A-619199A1F86A}" dt="2023-07-27T22:26:02.643" v="1512"/>
          <ac:spMkLst>
            <pc:docMk/>
            <pc:sldMk cId="1203798146" sldId="507"/>
            <ac:spMk id="5" creationId="{3C7455C2-E961-40F1-A104-71095A9662E3}"/>
          </ac:spMkLst>
        </pc:spChg>
        <pc:picChg chg="mod">
          <ac:chgData name="Alan Bradford" userId="6535d921-42ab-4979-929a-e07492d4a2a9" providerId="ADAL" clId="{8818AF84-0288-4966-AB3A-619199A1F86A}" dt="2023-07-27T22:26:02.643" v="1512"/>
          <ac:picMkLst>
            <pc:docMk/>
            <pc:sldMk cId="1203798146" sldId="507"/>
            <ac:picMk id="3" creationId="{989127F5-4C14-4B33-B617-369A55774BF0}"/>
          </ac:picMkLst>
        </pc:picChg>
      </pc:sldChg>
      <pc:sldChg chg="modSp mod">
        <pc:chgData name="Alan Bradford" userId="6535d921-42ab-4979-929a-e07492d4a2a9" providerId="ADAL" clId="{8818AF84-0288-4966-AB3A-619199A1F86A}" dt="2023-07-27T22:28:16.575" v="1513" actId="1076"/>
        <pc:sldMkLst>
          <pc:docMk/>
          <pc:sldMk cId="1982666205" sldId="509"/>
        </pc:sldMkLst>
        <pc:spChg chg="mod">
          <ac:chgData name="Alan Bradford" userId="6535d921-42ab-4979-929a-e07492d4a2a9" providerId="ADAL" clId="{8818AF84-0288-4966-AB3A-619199A1F86A}" dt="2023-07-27T22:26:02.643" v="1512"/>
          <ac:spMkLst>
            <pc:docMk/>
            <pc:sldMk cId="1982666205" sldId="509"/>
            <ac:spMk id="17" creationId="{C6C97801-9E92-4991-9A04-C66A8207B914}"/>
          </ac:spMkLst>
        </pc:spChg>
        <pc:spChg chg="mod">
          <ac:chgData name="Alan Bradford" userId="6535d921-42ab-4979-929a-e07492d4a2a9" providerId="ADAL" clId="{8818AF84-0288-4966-AB3A-619199A1F86A}" dt="2023-07-27T22:26:02.643" v="1512"/>
          <ac:spMkLst>
            <pc:docMk/>
            <pc:sldMk cId="1982666205" sldId="509"/>
            <ac:spMk id="22" creationId="{E154FAB0-6DAA-4432-8833-BAB2E48F1DEC}"/>
          </ac:spMkLst>
        </pc:spChg>
        <pc:spChg chg="mod">
          <ac:chgData name="Alan Bradford" userId="6535d921-42ab-4979-929a-e07492d4a2a9" providerId="ADAL" clId="{8818AF84-0288-4966-AB3A-619199A1F86A}" dt="2023-07-27T22:26:02.643" v="1512"/>
          <ac:spMkLst>
            <pc:docMk/>
            <pc:sldMk cId="1982666205" sldId="509"/>
            <ac:spMk id="23" creationId="{01AF3733-C550-4C62-AD51-8B69615C6093}"/>
          </ac:spMkLst>
        </pc:spChg>
        <pc:grpChg chg="mod">
          <ac:chgData name="Alan Bradford" userId="6535d921-42ab-4979-929a-e07492d4a2a9" providerId="ADAL" clId="{8818AF84-0288-4966-AB3A-619199A1F86A}" dt="2023-07-27T22:28:16.575" v="1513" actId="1076"/>
          <ac:grpSpMkLst>
            <pc:docMk/>
            <pc:sldMk cId="1982666205" sldId="509"/>
            <ac:grpSpMk id="16" creationId="{CB4BF5F2-1B42-4E72-AC51-43CD01574EAA}"/>
          </ac:grpSpMkLst>
        </pc:grpChg>
        <pc:picChg chg="mod">
          <ac:chgData name="Alan Bradford" userId="6535d921-42ab-4979-929a-e07492d4a2a9" providerId="ADAL" clId="{8818AF84-0288-4966-AB3A-619199A1F86A}" dt="2023-07-27T22:26:02.643" v="1512"/>
          <ac:picMkLst>
            <pc:docMk/>
            <pc:sldMk cId="1982666205" sldId="509"/>
            <ac:picMk id="18" creationId="{FDE71279-54E7-4657-99B1-3686D2659883}"/>
          </ac:picMkLst>
        </pc:picChg>
        <pc:picChg chg="mod">
          <ac:chgData name="Alan Bradford" userId="6535d921-42ab-4979-929a-e07492d4a2a9" providerId="ADAL" clId="{8818AF84-0288-4966-AB3A-619199A1F86A}" dt="2023-07-27T22:26:02.643" v="1512"/>
          <ac:picMkLst>
            <pc:docMk/>
            <pc:sldMk cId="1982666205" sldId="509"/>
            <ac:picMk id="19" creationId="{3DDDBBC6-DDD3-4A88-B6D7-F9E764D5BC37}"/>
          </ac:picMkLst>
        </pc:picChg>
        <pc:picChg chg="mod">
          <ac:chgData name="Alan Bradford" userId="6535d921-42ab-4979-929a-e07492d4a2a9" providerId="ADAL" clId="{8818AF84-0288-4966-AB3A-619199A1F86A}" dt="2023-07-27T22:26:02.643" v="1512"/>
          <ac:picMkLst>
            <pc:docMk/>
            <pc:sldMk cId="1982666205" sldId="509"/>
            <ac:picMk id="20" creationId="{E42B7F80-23CA-4037-891B-3740BF0D95FA}"/>
          </ac:picMkLst>
        </pc:picChg>
        <pc:picChg chg="mod">
          <ac:chgData name="Alan Bradford" userId="6535d921-42ab-4979-929a-e07492d4a2a9" providerId="ADAL" clId="{8818AF84-0288-4966-AB3A-619199A1F86A}" dt="2023-07-27T22:26:02.643" v="1512"/>
          <ac:picMkLst>
            <pc:docMk/>
            <pc:sldMk cId="1982666205" sldId="509"/>
            <ac:picMk id="21" creationId="{B2C429BA-7D60-4B21-A86C-224068FF721E}"/>
          </ac:picMkLst>
        </pc:picChg>
      </pc:sldChg>
      <pc:sldChg chg="modSp">
        <pc:chgData name="Alan Bradford" userId="6535d921-42ab-4979-929a-e07492d4a2a9" providerId="ADAL" clId="{8818AF84-0288-4966-AB3A-619199A1F86A}" dt="2023-07-27T22:26:02.643" v="1512"/>
        <pc:sldMkLst>
          <pc:docMk/>
          <pc:sldMk cId="2279504437" sldId="510"/>
        </pc:sldMkLst>
        <pc:spChg chg="mod">
          <ac:chgData name="Alan Bradford" userId="6535d921-42ab-4979-929a-e07492d4a2a9" providerId="ADAL" clId="{8818AF84-0288-4966-AB3A-619199A1F86A}" dt="2023-07-27T22:26:02.643" v="1512"/>
          <ac:spMkLst>
            <pc:docMk/>
            <pc:sldMk cId="2279504437" sldId="510"/>
            <ac:spMk id="2" creationId="{00000000-0000-0000-0000-000000000000}"/>
          </ac:spMkLst>
        </pc:spChg>
        <pc:spChg chg="mod">
          <ac:chgData name="Alan Bradford" userId="6535d921-42ab-4979-929a-e07492d4a2a9" providerId="ADAL" clId="{8818AF84-0288-4966-AB3A-619199A1F86A}" dt="2023-07-27T22:26:02.643" v="1512"/>
          <ac:spMkLst>
            <pc:docMk/>
            <pc:sldMk cId="2279504437" sldId="510"/>
            <ac:spMk id="3" creationId="{00000000-0000-0000-0000-000000000000}"/>
          </ac:spMkLst>
        </pc:spChg>
        <pc:graphicFrameChg chg="mod">
          <ac:chgData name="Alan Bradford" userId="6535d921-42ab-4979-929a-e07492d4a2a9" providerId="ADAL" clId="{8818AF84-0288-4966-AB3A-619199A1F86A}" dt="2023-07-27T22:26:02.643" v="1512"/>
          <ac:graphicFrameMkLst>
            <pc:docMk/>
            <pc:sldMk cId="2279504437" sldId="510"/>
            <ac:graphicFrameMk id="4" creationId="{00000000-0008-0000-0400-000004000000}"/>
          </ac:graphicFrameMkLst>
        </pc:graphicFrameChg>
      </pc:sldChg>
      <pc:sldChg chg="modSp">
        <pc:chgData name="Alan Bradford" userId="6535d921-42ab-4979-929a-e07492d4a2a9" providerId="ADAL" clId="{8818AF84-0288-4966-AB3A-619199A1F86A}" dt="2023-07-27T22:26:02.643" v="1512"/>
        <pc:sldMkLst>
          <pc:docMk/>
          <pc:sldMk cId="2799359644" sldId="512"/>
        </pc:sldMkLst>
        <pc:spChg chg="mod">
          <ac:chgData name="Alan Bradford" userId="6535d921-42ab-4979-929a-e07492d4a2a9" providerId="ADAL" clId="{8818AF84-0288-4966-AB3A-619199A1F86A}" dt="2023-07-27T22:26:02.643" v="1512"/>
          <ac:spMkLst>
            <pc:docMk/>
            <pc:sldMk cId="2799359644" sldId="512"/>
            <ac:spMk id="4" creationId="{4F8CE29B-8E2F-4BC5-841C-8BBEB2F34BBC}"/>
          </ac:spMkLst>
        </pc:spChg>
        <pc:spChg chg="mod">
          <ac:chgData name="Alan Bradford" userId="6535d921-42ab-4979-929a-e07492d4a2a9" providerId="ADAL" clId="{8818AF84-0288-4966-AB3A-619199A1F86A}" dt="2023-07-27T22:26:02.643" v="1512"/>
          <ac:spMkLst>
            <pc:docMk/>
            <pc:sldMk cId="2799359644" sldId="512"/>
            <ac:spMk id="8" creationId="{EECA75CB-B0E1-44BF-8FB6-F573BB628A0C}"/>
          </ac:spMkLst>
        </pc:spChg>
        <pc:spChg chg="mod">
          <ac:chgData name="Alan Bradford" userId="6535d921-42ab-4979-929a-e07492d4a2a9" providerId="ADAL" clId="{8818AF84-0288-4966-AB3A-619199A1F86A}" dt="2023-07-27T22:26:02.643" v="1512"/>
          <ac:spMkLst>
            <pc:docMk/>
            <pc:sldMk cId="2799359644" sldId="512"/>
            <ac:spMk id="9" creationId="{0531B7B3-102A-4024-B70A-175165815216}"/>
          </ac:spMkLst>
        </pc:spChg>
        <pc:spChg chg="mod">
          <ac:chgData name="Alan Bradford" userId="6535d921-42ab-4979-929a-e07492d4a2a9" providerId="ADAL" clId="{8818AF84-0288-4966-AB3A-619199A1F86A}" dt="2023-07-27T22:26:02.643" v="1512"/>
          <ac:spMkLst>
            <pc:docMk/>
            <pc:sldMk cId="2799359644" sldId="512"/>
            <ac:spMk id="10" creationId="{E7E6CE23-50FA-4F69-8F28-2C8A8CA327BF}"/>
          </ac:spMkLst>
        </pc:spChg>
        <pc:spChg chg="mod">
          <ac:chgData name="Alan Bradford" userId="6535d921-42ab-4979-929a-e07492d4a2a9" providerId="ADAL" clId="{8818AF84-0288-4966-AB3A-619199A1F86A}" dt="2023-07-27T22:26:02.643" v="1512"/>
          <ac:spMkLst>
            <pc:docMk/>
            <pc:sldMk cId="2799359644" sldId="512"/>
            <ac:spMk id="11" creationId="{954E002F-5CAD-4C4F-99ED-680694F1F204}"/>
          </ac:spMkLst>
        </pc:spChg>
        <pc:spChg chg="mod">
          <ac:chgData name="Alan Bradford" userId="6535d921-42ab-4979-929a-e07492d4a2a9" providerId="ADAL" clId="{8818AF84-0288-4966-AB3A-619199A1F86A}" dt="2023-07-27T22:26:02.643" v="1512"/>
          <ac:spMkLst>
            <pc:docMk/>
            <pc:sldMk cId="2799359644" sldId="512"/>
            <ac:spMk id="46" creationId="{00000000-0000-0000-0000-000000000000}"/>
          </ac:spMkLst>
        </pc:spChg>
        <pc:picChg chg="mod">
          <ac:chgData name="Alan Bradford" userId="6535d921-42ab-4979-929a-e07492d4a2a9" providerId="ADAL" clId="{8818AF84-0288-4966-AB3A-619199A1F86A}" dt="2023-07-27T22:26:02.643" v="1512"/>
          <ac:picMkLst>
            <pc:docMk/>
            <pc:sldMk cId="2799359644" sldId="512"/>
            <ac:picMk id="1026" creationId="{D1F3F8B5-2823-45FF-A82A-744A02D99A1D}"/>
          </ac:picMkLst>
        </pc:picChg>
      </pc:sldChg>
      <pc:sldChg chg="modSp">
        <pc:chgData name="Alan Bradford" userId="6535d921-42ab-4979-929a-e07492d4a2a9" providerId="ADAL" clId="{8818AF84-0288-4966-AB3A-619199A1F86A}" dt="2023-07-27T22:26:02.643" v="1512"/>
        <pc:sldMkLst>
          <pc:docMk/>
          <pc:sldMk cId="1654550962" sldId="513"/>
        </pc:sldMkLst>
        <pc:spChg chg="mod">
          <ac:chgData name="Alan Bradford" userId="6535d921-42ab-4979-929a-e07492d4a2a9" providerId="ADAL" clId="{8818AF84-0288-4966-AB3A-619199A1F86A}" dt="2023-07-27T22:26:02.643" v="1512"/>
          <ac:spMkLst>
            <pc:docMk/>
            <pc:sldMk cId="1654550962" sldId="513"/>
            <ac:spMk id="46" creationId="{00000000-0000-0000-0000-000000000000}"/>
          </ac:spMkLst>
        </pc:spChg>
        <pc:picChg chg="mod">
          <ac:chgData name="Alan Bradford" userId="6535d921-42ab-4979-929a-e07492d4a2a9" providerId="ADAL" clId="{8818AF84-0288-4966-AB3A-619199A1F86A}" dt="2023-07-27T22:26:02.643" v="1512"/>
          <ac:picMkLst>
            <pc:docMk/>
            <pc:sldMk cId="1654550962" sldId="513"/>
            <ac:picMk id="3" creationId="{A1F5774F-F8A4-4503-86A7-B4E3477FEDD9}"/>
          </ac:picMkLst>
        </pc:picChg>
      </pc:sldChg>
      <pc:sldChg chg="modSp">
        <pc:chgData name="Alan Bradford" userId="6535d921-42ab-4979-929a-e07492d4a2a9" providerId="ADAL" clId="{8818AF84-0288-4966-AB3A-619199A1F86A}" dt="2023-07-27T22:26:02.643" v="1512"/>
        <pc:sldMkLst>
          <pc:docMk/>
          <pc:sldMk cId="1559135970" sldId="514"/>
        </pc:sldMkLst>
        <pc:spChg chg="mod">
          <ac:chgData name="Alan Bradford" userId="6535d921-42ab-4979-929a-e07492d4a2a9" providerId="ADAL" clId="{8818AF84-0288-4966-AB3A-619199A1F86A}" dt="2023-07-27T22:26:02.643" v="1512"/>
          <ac:spMkLst>
            <pc:docMk/>
            <pc:sldMk cId="1559135970" sldId="514"/>
            <ac:spMk id="46" creationId="{00000000-0000-0000-0000-000000000000}"/>
          </ac:spMkLst>
        </pc:spChg>
        <pc:picChg chg="mod">
          <ac:chgData name="Alan Bradford" userId="6535d921-42ab-4979-929a-e07492d4a2a9" providerId="ADAL" clId="{8818AF84-0288-4966-AB3A-619199A1F86A}" dt="2023-07-27T22:26:02.643" v="1512"/>
          <ac:picMkLst>
            <pc:docMk/>
            <pc:sldMk cId="1559135970" sldId="514"/>
            <ac:picMk id="2" creationId="{7AB4FDAC-7B19-483B-A517-A9AF74387AD6}"/>
          </ac:picMkLst>
        </pc:picChg>
      </pc:sldChg>
      <pc:sldChg chg="modSp">
        <pc:chgData name="Alan Bradford" userId="6535d921-42ab-4979-929a-e07492d4a2a9" providerId="ADAL" clId="{8818AF84-0288-4966-AB3A-619199A1F86A}" dt="2023-07-27T22:26:02.643" v="1512"/>
        <pc:sldMkLst>
          <pc:docMk/>
          <pc:sldMk cId="1660297503" sldId="515"/>
        </pc:sldMkLst>
        <pc:spChg chg="mod">
          <ac:chgData name="Alan Bradford" userId="6535d921-42ab-4979-929a-e07492d4a2a9" providerId="ADAL" clId="{8818AF84-0288-4966-AB3A-619199A1F86A}" dt="2023-07-27T22:26:02.643" v="1512"/>
          <ac:spMkLst>
            <pc:docMk/>
            <pc:sldMk cId="1660297503" sldId="515"/>
            <ac:spMk id="46" creationId="{00000000-0000-0000-0000-000000000000}"/>
          </ac:spMkLst>
        </pc:spChg>
        <pc:picChg chg="mod">
          <ac:chgData name="Alan Bradford" userId="6535d921-42ab-4979-929a-e07492d4a2a9" providerId="ADAL" clId="{8818AF84-0288-4966-AB3A-619199A1F86A}" dt="2023-07-27T22:26:02.643" v="1512"/>
          <ac:picMkLst>
            <pc:docMk/>
            <pc:sldMk cId="1660297503" sldId="515"/>
            <ac:picMk id="2" creationId="{12962908-5958-4757-8EF4-BD455FB6DD2E}"/>
          </ac:picMkLst>
        </pc:picChg>
      </pc:sldChg>
      <pc:sldChg chg="modSp">
        <pc:chgData name="Alan Bradford" userId="6535d921-42ab-4979-929a-e07492d4a2a9" providerId="ADAL" clId="{8818AF84-0288-4966-AB3A-619199A1F86A}" dt="2023-07-27T22:26:02.643" v="1512"/>
        <pc:sldMkLst>
          <pc:docMk/>
          <pc:sldMk cId="2644345803" sldId="516"/>
        </pc:sldMkLst>
        <pc:spChg chg="mod">
          <ac:chgData name="Alan Bradford" userId="6535d921-42ab-4979-929a-e07492d4a2a9" providerId="ADAL" clId="{8818AF84-0288-4966-AB3A-619199A1F86A}" dt="2023-07-27T22:26:02.643" v="1512"/>
          <ac:spMkLst>
            <pc:docMk/>
            <pc:sldMk cId="2644345803" sldId="516"/>
            <ac:spMk id="46" creationId="{00000000-0000-0000-0000-000000000000}"/>
          </ac:spMkLst>
        </pc:spChg>
        <pc:picChg chg="mod">
          <ac:chgData name="Alan Bradford" userId="6535d921-42ab-4979-929a-e07492d4a2a9" providerId="ADAL" clId="{8818AF84-0288-4966-AB3A-619199A1F86A}" dt="2023-07-27T22:26:02.643" v="1512"/>
          <ac:picMkLst>
            <pc:docMk/>
            <pc:sldMk cId="2644345803" sldId="516"/>
            <ac:picMk id="2050" creationId="{FA16424B-80B6-493C-BD76-65F59916CDCC}"/>
          </ac:picMkLst>
        </pc:picChg>
      </pc:sldChg>
      <pc:sldChg chg="modSp">
        <pc:chgData name="Alan Bradford" userId="6535d921-42ab-4979-929a-e07492d4a2a9" providerId="ADAL" clId="{8818AF84-0288-4966-AB3A-619199A1F86A}" dt="2023-07-27T22:26:02.643" v="1512"/>
        <pc:sldMkLst>
          <pc:docMk/>
          <pc:sldMk cId="2121604279" sldId="517"/>
        </pc:sldMkLst>
        <pc:spChg chg="mod">
          <ac:chgData name="Alan Bradford" userId="6535d921-42ab-4979-929a-e07492d4a2a9" providerId="ADAL" clId="{8818AF84-0288-4966-AB3A-619199A1F86A}" dt="2023-07-27T22:26:02.643" v="1512"/>
          <ac:spMkLst>
            <pc:docMk/>
            <pc:sldMk cId="2121604279" sldId="517"/>
            <ac:spMk id="46" creationId="{00000000-0000-0000-0000-000000000000}"/>
          </ac:spMkLst>
        </pc:spChg>
        <pc:picChg chg="mod">
          <ac:chgData name="Alan Bradford" userId="6535d921-42ab-4979-929a-e07492d4a2a9" providerId="ADAL" clId="{8818AF84-0288-4966-AB3A-619199A1F86A}" dt="2023-07-27T22:26:02.643" v="1512"/>
          <ac:picMkLst>
            <pc:docMk/>
            <pc:sldMk cId="2121604279" sldId="517"/>
            <ac:picMk id="2" creationId="{4B08751E-20FE-4084-8CDF-E323A8B3C8BF}"/>
          </ac:picMkLst>
        </pc:picChg>
      </pc:sldChg>
      <pc:sldChg chg="modSp">
        <pc:chgData name="Alan Bradford" userId="6535d921-42ab-4979-929a-e07492d4a2a9" providerId="ADAL" clId="{8818AF84-0288-4966-AB3A-619199A1F86A}" dt="2023-07-27T22:26:02.643" v="1512"/>
        <pc:sldMkLst>
          <pc:docMk/>
          <pc:sldMk cId="3509168005" sldId="518"/>
        </pc:sldMkLst>
        <pc:spChg chg="mod">
          <ac:chgData name="Alan Bradford" userId="6535d921-42ab-4979-929a-e07492d4a2a9" providerId="ADAL" clId="{8818AF84-0288-4966-AB3A-619199A1F86A}" dt="2023-07-27T22:26:02.643" v="1512"/>
          <ac:spMkLst>
            <pc:docMk/>
            <pc:sldMk cId="3509168005" sldId="518"/>
            <ac:spMk id="4" creationId="{66206A60-7DD9-4B7E-B245-F3B207F22AB0}"/>
          </ac:spMkLst>
        </pc:spChg>
        <pc:spChg chg="mod">
          <ac:chgData name="Alan Bradford" userId="6535d921-42ab-4979-929a-e07492d4a2a9" providerId="ADAL" clId="{8818AF84-0288-4966-AB3A-619199A1F86A}" dt="2023-07-27T22:26:02.643" v="1512"/>
          <ac:spMkLst>
            <pc:docMk/>
            <pc:sldMk cId="3509168005" sldId="518"/>
            <ac:spMk id="46" creationId="{00000000-0000-0000-0000-000000000000}"/>
          </ac:spMkLst>
        </pc:spChg>
        <pc:picChg chg="mod">
          <ac:chgData name="Alan Bradford" userId="6535d921-42ab-4979-929a-e07492d4a2a9" providerId="ADAL" clId="{8818AF84-0288-4966-AB3A-619199A1F86A}" dt="2023-07-27T22:26:02.643" v="1512"/>
          <ac:picMkLst>
            <pc:docMk/>
            <pc:sldMk cId="3509168005" sldId="518"/>
            <ac:picMk id="2" creationId="{6A0C8105-4078-4DBD-8880-274F69AAB4DC}"/>
          </ac:picMkLst>
        </pc:picChg>
      </pc:sldChg>
      <pc:sldChg chg="addSp delSp modSp add del mod modNotes">
        <pc:chgData name="Alan Bradford" userId="6535d921-42ab-4979-929a-e07492d4a2a9" providerId="ADAL" clId="{8818AF84-0288-4966-AB3A-619199A1F86A}" dt="2023-07-27T22:26:02.643" v="1512"/>
        <pc:sldMkLst>
          <pc:docMk/>
          <pc:sldMk cId="1517600010" sldId="519"/>
        </pc:sldMkLst>
        <pc:spChg chg="mod">
          <ac:chgData name="Alan Bradford" userId="6535d921-42ab-4979-929a-e07492d4a2a9" providerId="ADAL" clId="{8818AF84-0288-4966-AB3A-619199A1F86A}" dt="2023-07-27T22:26:02.643" v="1512"/>
          <ac:spMkLst>
            <pc:docMk/>
            <pc:sldMk cId="1517600010" sldId="519"/>
            <ac:spMk id="46" creationId="{00000000-0000-0000-0000-000000000000}"/>
          </ac:spMkLst>
        </pc:spChg>
        <pc:graphicFrameChg chg="add mod">
          <ac:chgData name="Alan Bradford" userId="6535d921-42ab-4979-929a-e07492d4a2a9" providerId="ADAL" clId="{8818AF84-0288-4966-AB3A-619199A1F86A}" dt="2023-07-27T22:26:02.643" v="1512"/>
          <ac:graphicFrameMkLst>
            <pc:docMk/>
            <pc:sldMk cId="1517600010" sldId="519"/>
            <ac:graphicFrameMk id="3" creationId="{00000000-0008-0000-0800-000003000000}"/>
          </ac:graphicFrameMkLst>
        </pc:graphicFrameChg>
        <pc:picChg chg="del">
          <ac:chgData name="Alan Bradford" userId="6535d921-42ab-4979-929a-e07492d4a2a9" providerId="ADAL" clId="{8818AF84-0288-4966-AB3A-619199A1F86A}" dt="2023-07-27T21:58:22.402" v="1322" actId="478"/>
          <ac:picMkLst>
            <pc:docMk/>
            <pc:sldMk cId="1517600010" sldId="519"/>
            <ac:picMk id="2" creationId="{C3DCA8F4-63CA-4890-AD3D-FCD0646681E1}"/>
          </ac:picMkLst>
        </pc:picChg>
        <pc:cxnChg chg="del">
          <ac:chgData name="Alan Bradford" userId="6535d921-42ab-4979-929a-e07492d4a2a9" providerId="ADAL" clId="{8818AF84-0288-4966-AB3A-619199A1F86A}" dt="2023-07-27T21:58:25.689" v="1323" actId="478"/>
          <ac:cxnSpMkLst>
            <pc:docMk/>
            <pc:sldMk cId="1517600010" sldId="519"/>
            <ac:cxnSpMk id="4" creationId="{6FD309B0-7750-4F18-A541-675E6E5357B8}"/>
          </ac:cxnSpMkLst>
        </pc:cxnChg>
        <pc:cxnChg chg="del">
          <ac:chgData name="Alan Bradford" userId="6535d921-42ab-4979-929a-e07492d4a2a9" providerId="ADAL" clId="{8818AF84-0288-4966-AB3A-619199A1F86A}" dt="2023-07-27T21:58:25.689" v="1323" actId="478"/>
          <ac:cxnSpMkLst>
            <pc:docMk/>
            <pc:sldMk cId="1517600010" sldId="519"/>
            <ac:cxnSpMk id="6" creationId="{53525BAD-8843-4DF5-8D27-BCD353D428D7}"/>
          </ac:cxnSpMkLst>
        </pc:cxnChg>
        <pc:cxnChg chg="del">
          <ac:chgData name="Alan Bradford" userId="6535d921-42ab-4979-929a-e07492d4a2a9" providerId="ADAL" clId="{8818AF84-0288-4966-AB3A-619199A1F86A}" dt="2023-07-27T21:58:25.689" v="1323" actId="478"/>
          <ac:cxnSpMkLst>
            <pc:docMk/>
            <pc:sldMk cId="1517600010" sldId="519"/>
            <ac:cxnSpMk id="8" creationId="{D062F61E-5592-484A-AF8C-D1B7B9A0B20D}"/>
          </ac:cxnSpMkLst>
        </pc:cxnChg>
        <pc:cxnChg chg="del">
          <ac:chgData name="Alan Bradford" userId="6535d921-42ab-4979-929a-e07492d4a2a9" providerId="ADAL" clId="{8818AF84-0288-4966-AB3A-619199A1F86A}" dt="2023-07-27T21:58:25.689" v="1323" actId="478"/>
          <ac:cxnSpMkLst>
            <pc:docMk/>
            <pc:sldMk cId="1517600010" sldId="519"/>
            <ac:cxnSpMk id="10" creationId="{07983B88-4E8E-4BAA-9C3E-4D8A2991814F}"/>
          </ac:cxnSpMkLst>
        </pc:cxnChg>
        <pc:cxnChg chg="del">
          <ac:chgData name="Alan Bradford" userId="6535d921-42ab-4979-929a-e07492d4a2a9" providerId="ADAL" clId="{8818AF84-0288-4966-AB3A-619199A1F86A}" dt="2023-07-27T21:58:25.689" v="1323" actId="478"/>
          <ac:cxnSpMkLst>
            <pc:docMk/>
            <pc:sldMk cId="1517600010" sldId="519"/>
            <ac:cxnSpMk id="13" creationId="{2B3036A5-7C70-4C18-A1CC-5313B2033B89}"/>
          </ac:cxnSpMkLst>
        </pc:cxnChg>
        <pc:cxnChg chg="del">
          <ac:chgData name="Alan Bradford" userId="6535d921-42ab-4979-929a-e07492d4a2a9" providerId="ADAL" clId="{8818AF84-0288-4966-AB3A-619199A1F86A}" dt="2023-07-27T21:58:25.689" v="1323" actId="478"/>
          <ac:cxnSpMkLst>
            <pc:docMk/>
            <pc:sldMk cId="1517600010" sldId="519"/>
            <ac:cxnSpMk id="15" creationId="{0281BCE2-E3B7-4217-BF44-91168EA63683}"/>
          </ac:cxnSpMkLst>
        </pc:cxnChg>
      </pc:sldChg>
      <pc:sldChg chg="addSp delSp modSp mod modNotes">
        <pc:chgData name="Alan Bradford" userId="6535d921-42ab-4979-929a-e07492d4a2a9" providerId="ADAL" clId="{8818AF84-0288-4966-AB3A-619199A1F86A}" dt="2023-07-27T22:26:02.643" v="1512"/>
        <pc:sldMkLst>
          <pc:docMk/>
          <pc:sldMk cId="3041702912" sldId="520"/>
        </pc:sldMkLst>
        <pc:spChg chg="add del">
          <ac:chgData name="Alan Bradford" userId="6535d921-42ab-4979-929a-e07492d4a2a9" providerId="ADAL" clId="{8818AF84-0288-4966-AB3A-619199A1F86A}" dt="2023-07-26T20:27:16.689" v="58" actId="478"/>
          <ac:spMkLst>
            <pc:docMk/>
            <pc:sldMk cId="3041702912" sldId="520"/>
            <ac:spMk id="9" creationId="{CCF0ABDB-BFDC-26BC-4DE8-F33723F6C9ED}"/>
          </ac:spMkLst>
        </pc:spChg>
        <pc:spChg chg="del">
          <ac:chgData name="Alan Bradford" userId="6535d921-42ab-4979-929a-e07492d4a2a9" providerId="ADAL" clId="{8818AF84-0288-4966-AB3A-619199A1F86A}" dt="2023-07-27T20:39:36.797" v="582" actId="478"/>
          <ac:spMkLst>
            <pc:docMk/>
            <pc:sldMk cId="3041702912" sldId="520"/>
            <ac:spMk id="10" creationId="{D60FD4B8-1198-416C-9014-644A4BA23D55}"/>
          </ac:spMkLst>
        </pc:spChg>
        <pc:spChg chg="mod">
          <ac:chgData name="Alan Bradford" userId="6535d921-42ab-4979-929a-e07492d4a2a9" providerId="ADAL" clId="{8818AF84-0288-4966-AB3A-619199A1F86A}" dt="2023-07-27T22:26:02.643" v="1512"/>
          <ac:spMkLst>
            <pc:docMk/>
            <pc:sldMk cId="3041702912" sldId="520"/>
            <ac:spMk id="13" creationId="{444CB732-D60D-40F0-9ACB-C1CFAB2D6D77}"/>
          </ac:spMkLst>
        </pc:spChg>
        <pc:spChg chg="add mod">
          <ac:chgData name="Alan Bradford" userId="6535d921-42ab-4979-929a-e07492d4a2a9" providerId="ADAL" clId="{8818AF84-0288-4966-AB3A-619199A1F86A}" dt="2023-07-27T22:26:02.643" v="1512"/>
          <ac:spMkLst>
            <pc:docMk/>
            <pc:sldMk cId="3041702912" sldId="520"/>
            <ac:spMk id="19" creationId="{88FA0A44-0BE7-7816-854B-8F6052411F0F}"/>
          </ac:spMkLst>
        </pc:spChg>
        <pc:spChg chg="add mod">
          <ac:chgData name="Alan Bradford" userId="6535d921-42ab-4979-929a-e07492d4a2a9" providerId="ADAL" clId="{8818AF84-0288-4966-AB3A-619199A1F86A}" dt="2023-07-27T22:26:02.643" v="1512"/>
          <ac:spMkLst>
            <pc:docMk/>
            <pc:sldMk cId="3041702912" sldId="520"/>
            <ac:spMk id="21" creationId="{814AA2D1-7609-1E96-2F40-725A1923700A}"/>
          </ac:spMkLst>
        </pc:spChg>
        <pc:spChg chg="add mod">
          <ac:chgData name="Alan Bradford" userId="6535d921-42ab-4979-929a-e07492d4a2a9" providerId="ADAL" clId="{8818AF84-0288-4966-AB3A-619199A1F86A}" dt="2023-07-27T22:26:02.643" v="1512"/>
          <ac:spMkLst>
            <pc:docMk/>
            <pc:sldMk cId="3041702912" sldId="520"/>
            <ac:spMk id="23" creationId="{DC7F3B6D-BA13-2695-71C5-1E426F4F37C2}"/>
          </ac:spMkLst>
        </pc:spChg>
        <pc:spChg chg="add mod">
          <ac:chgData name="Alan Bradford" userId="6535d921-42ab-4979-929a-e07492d4a2a9" providerId="ADAL" clId="{8818AF84-0288-4966-AB3A-619199A1F86A}" dt="2023-07-27T22:26:02.643" v="1512"/>
          <ac:spMkLst>
            <pc:docMk/>
            <pc:sldMk cId="3041702912" sldId="520"/>
            <ac:spMk id="25" creationId="{DF957F10-D70F-39FC-4B8D-597D62B2B1F7}"/>
          </ac:spMkLst>
        </pc:spChg>
        <pc:spChg chg="add mod">
          <ac:chgData name="Alan Bradford" userId="6535d921-42ab-4979-929a-e07492d4a2a9" providerId="ADAL" clId="{8818AF84-0288-4966-AB3A-619199A1F86A}" dt="2023-07-27T22:26:02.643" v="1512"/>
          <ac:spMkLst>
            <pc:docMk/>
            <pc:sldMk cId="3041702912" sldId="520"/>
            <ac:spMk id="27" creationId="{3D8F0D21-601A-07C0-1037-CFA307A0876F}"/>
          </ac:spMkLst>
        </pc:spChg>
        <pc:spChg chg="add mod">
          <ac:chgData name="Alan Bradford" userId="6535d921-42ab-4979-929a-e07492d4a2a9" providerId="ADAL" clId="{8818AF84-0288-4966-AB3A-619199A1F86A}" dt="2023-07-27T22:26:02.643" v="1512"/>
          <ac:spMkLst>
            <pc:docMk/>
            <pc:sldMk cId="3041702912" sldId="520"/>
            <ac:spMk id="28" creationId="{13A937E1-4C59-DDC8-1AAE-060A10F04846}"/>
          </ac:spMkLst>
        </pc:spChg>
        <pc:spChg chg="add mod">
          <ac:chgData name="Alan Bradford" userId="6535d921-42ab-4979-929a-e07492d4a2a9" providerId="ADAL" clId="{8818AF84-0288-4966-AB3A-619199A1F86A}" dt="2023-07-27T22:26:02.643" v="1512"/>
          <ac:spMkLst>
            <pc:docMk/>
            <pc:sldMk cId="3041702912" sldId="520"/>
            <ac:spMk id="29" creationId="{ADC1A95A-0C95-2539-AE85-88B859C028D1}"/>
          </ac:spMkLst>
        </pc:spChg>
        <pc:spChg chg="add mod">
          <ac:chgData name="Alan Bradford" userId="6535d921-42ab-4979-929a-e07492d4a2a9" providerId="ADAL" clId="{8818AF84-0288-4966-AB3A-619199A1F86A}" dt="2023-07-27T22:26:02.643" v="1512"/>
          <ac:spMkLst>
            <pc:docMk/>
            <pc:sldMk cId="3041702912" sldId="520"/>
            <ac:spMk id="32" creationId="{BC2ABE33-E521-83FD-064F-560348CF9BDD}"/>
          </ac:spMkLst>
        </pc:spChg>
        <pc:spChg chg="add mod">
          <ac:chgData name="Alan Bradford" userId="6535d921-42ab-4979-929a-e07492d4a2a9" providerId="ADAL" clId="{8818AF84-0288-4966-AB3A-619199A1F86A}" dt="2023-07-27T22:26:02.643" v="1512"/>
          <ac:spMkLst>
            <pc:docMk/>
            <pc:sldMk cId="3041702912" sldId="520"/>
            <ac:spMk id="33" creationId="{D330D82A-2D3F-D580-214E-24C7D9F660AC}"/>
          </ac:spMkLst>
        </pc:spChg>
        <pc:graphicFrameChg chg="del mod">
          <ac:chgData name="Alan Bradford" userId="6535d921-42ab-4979-929a-e07492d4a2a9" providerId="ADAL" clId="{8818AF84-0288-4966-AB3A-619199A1F86A}" dt="2023-07-27T14:51:26.846" v="461" actId="478"/>
          <ac:graphicFrameMkLst>
            <pc:docMk/>
            <pc:sldMk cId="3041702912" sldId="520"/>
            <ac:graphicFrameMk id="8" creationId="{4C3022F6-1172-4986-B3BD-40C04F1638F5}"/>
          </ac:graphicFrameMkLst>
        </pc:graphicFrameChg>
        <pc:graphicFrameChg chg="del mod">
          <ac:chgData name="Alan Bradford" userId="6535d921-42ab-4979-929a-e07492d4a2a9" providerId="ADAL" clId="{8818AF84-0288-4966-AB3A-619199A1F86A}" dt="2023-07-27T14:51:26.846" v="461" actId="478"/>
          <ac:graphicFrameMkLst>
            <pc:docMk/>
            <pc:sldMk cId="3041702912" sldId="520"/>
            <ac:graphicFrameMk id="11" creationId="{B8CD0FAC-DFAD-451C-A6C2-0D123D38582A}"/>
          </ac:graphicFrameMkLst>
        </pc:graphicFrameChg>
        <pc:graphicFrameChg chg="del mod">
          <ac:chgData name="Alan Bradford" userId="6535d921-42ab-4979-929a-e07492d4a2a9" providerId="ADAL" clId="{8818AF84-0288-4966-AB3A-619199A1F86A}" dt="2023-07-27T14:51:26.846" v="461" actId="478"/>
          <ac:graphicFrameMkLst>
            <pc:docMk/>
            <pc:sldMk cId="3041702912" sldId="520"/>
            <ac:graphicFrameMk id="12" creationId="{DD322E3B-49C4-462D-913D-CB88403A984D}"/>
          </ac:graphicFrameMkLst>
        </pc:graphicFrameChg>
        <pc:graphicFrameChg chg="add del mod modGraphic">
          <ac:chgData name="Alan Bradford" userId="6535d921-42ab-4979-929a-e07492d4a2a9" providerId="ADAL" clId="{8818AF84-0288-4966-AB3A-619199A1F86A}" dt="2023-07-27T14:41:10.321" v="424" actId="478"/>
          <ac:graphicFrameMkLst>
            <pc:docMk/>
            <pc:sldMk cId="3041702912" sldId="520"/>
            <ac:graphicFrameMk id="15" creationId="{DFC5F59E-1A87-F82D-CA66-B67A016AD8FA}"/>
          </ac:graphicFrameMkLst>
        </pc:graphicFrameChg>
        <pc:graphicFrameChg chg="add del mod modGraphic">
          <ac:chgData name="Alan Bradford" userId="6535d921-42ab-4979-929a-e07492d4a2a9" providerId="ADAL" clId="{8818AF84-0288-4966-AB3A-619199A1F86A}" dt="2023-07-27T14:41:49.583" v="448" actId="478"/>
          <ac:graphicFrameMkLst>
            <pc:docMk/>
            <pc:sldMk cId="3041702912" sldId="520"/>
            <ac:graphicFrameMk id="17" creationId="{2A1700AF-4366-866A-4741-6A962A2D94E0}"/>
          </ac:graphicFrameMkLst>
        </pc:graphicFrameChg>
        <pc:picChg chg="del mod">
          <ac:chgData name="Alan Bradford" userId="6535d921-42ab-4979-929a-e07492d4a2a9" providerId="ADAL" clId="{8818AF84-0288-4966-AB3A-619199A1F86A}" dt="2023-07-27T14:51:23.061" v="460" actId="478"/>
          <ac:picMkLst>
            <pc:docMk/>
            <pc:sldMk cId="3041702912" sldId="520"/>
            <ac:picMk id="2" creationId="{88DDDFC9-32FE-4B59-8636-7108EE79453B}"/>
          </ac:picMkLst>
        </pc:picChg>
        <pc:picChg chg="del mod">
          <ac:chgData name="Alan Bradford" userId="6535d921-42ab-4979-929a-e07492d4a2a9" providerId="ADAL" clId="{8818AF84-0288-4966-AB3A-619199A1F86A}" dt="2023-07-27T14:51:23.061" v="460" actId="478"/>
          <ac:picMkLst>
            <pc:docMk/>
            <pc:sldMk cId="3041702912" sldId="520"/>
            <ac:picMk id="3" creationId="{D29C995A-B467-4A44-87C9-112B8EC0B6D2}"/>
          </ac:picMkLst>
        </pc:picChg>
        <pc:picChg chg="del mod">
          <ac:chgData name="Alan Bradford" userId="6535d921-42ab-4979-929a-e07492d4a2a9" providerId="ADAL" clId="{8818AF84-0288-4966-AB3A-619199A1F86A}" dt="2023-07-27T14:51:23.061" v="460" actId="478"/>
          <ac:picMkLst>
            <pc:docMk/>
            <pc:sldMk cId="3041702912" sldId="520"/>
            <ac:picMk id="4" creationId="{85F98525-6E73-4A5C-B74D-9574B1DC44F3}"/>
          </ac:picMkLst>
        </pc:picChg>
        <pc:picChg chg="del mod">
          <ac:chgData name="Alan Bradford" userId="6535d921-42ab-4979-929a-e07492d4a2a9" providerId="ADAL" clId="{8818AF84-0288-4966-AB3A-619199A1F86A}" dt="2023-07-27T14:51:23.061" v="460" actId="478"/>
          <ac:picMkLst>
            <pc:docMk/>
            <pc:sldMk cId="3041702912" sldId="520"/>
            <ac:picMk id="5" creationId="{D6A65573-5F06-4501-A7C4-F3CDC4AE7AF2}"/>
          </ac:picMkLst>
        </pc:picChg>
        <pc:picChg chg="del mod">
          <ac:chgData name="Alan Bradford" userId="6535d921-42ab-4979-929a-e07492d4a2a9" providerId="ADAL" clId="{8818AF84-0288-4966-AB3A-619199A1F86A}" dt="2023-07-27T14:51:23.061" v="460" actId="478"/>
          <ac:picMkLst>
            <pc:docMk/>
            <pc:sldMk cId="3041702912" sldId="520"/>
            <ac:picMk id="6" creationId="{FD7F3FDE-A2BA-45CF-85FC-0EFE99399616}"/>
          </ac:picMkLst>
        </pc:picChg>
        <pc:picChg chg="del mod">
          <ac:chgData name="Alan Bradford" userId="6535d921-42ab-4979-929a-e07492d4a2a9" providerId="ADAL" clId="{8818AF84-0288-4966-AB3A-619199A1F86A}" dt="2023-07-27T14:51:23.061" v="460" actId="478"/>
          <ac:picMkLst>
            <pc:docMk/>
            <pc:sldMk cId="3041702912" sldId="520"/>
            <ac:picMk id="7" creationId="{A18858E0-2726-4553-9324-50941D8D053B}"/>
          </ac:picMkLst>
        </pc:picChg>
        <pc:picChg chg="del">
          <ac:chgData name="Alan Bradford" userId="6535d921-42ab-4979-929a-e07492d4a2a9" providerId="ADAL" clId="{8818AF84-0288-4966-AB3A-619199A1F86A}" dt="2023-07-26T20:27:42.614" v="59" actId="478"/>
          <ac:picMkLst>
            <pc:docMk/>
            <pc:sldMk cId="3041702912" sldId="520"/>
            <ac:picMk id="14" creationId="{84E53A84-A58C-41DA-8C3A-C152B99F4501}"/>
          </ac:picMkLst>
        </pc:picChg>
        <pc:picChg chg="add mod modCrop">
          <ac:chgData name="Alan Bradford" userId="6535d921-42ab-4979-929a-e07492d4a2a9" providerId="ADAL" clId="{8818AF84-0288-4966-AB3A-619199A1F86A}" dt="2023-07-27T22:26:02.643" v="1512"/>
          <ac:picMkLst>
            <pc:docMk/>
            <pc:sldMk cId="3041702912" sldId="520"/>
            <ac:picMk id="14" creationId="{8760B400-1D42-8DA5-9550-C287E44BE1D0}"/>
          </ac:picMkLst>
        </pc:picChg>
        <pc:picChg chg="add mod modCrop">
          <ac:chgData name="Alan Bradford" userId="6535d921-42ab-4979-929a-e07492d4a2a9" providerId="ADAL" clId="{8818AF84-0288-4966-AB3A-619199A1F86A}" dt="2023-07-27T22:26:02.643" v="1512"/>
          <ac:picMkLst>
            <pc:docMk/>
            <pc:sldMk cId="3041702912" sldId="520"/>
            <ac:picMk id="16" creationId="{4789F20A-F5E8-7F5B-6F83-BAC59D81F622}"/>
          </ac:picMkLst>
        </pc:picChg>
        <pc:picChg chg="add mod modCrop">
          <ac:chgData name="Alan Bradford" userId="6535d921-42ab-4979-929a-e07492d4a2a9" providerId="ADAL" clId="{8818AF84-0288-4966-AB3A-619199A1F86A}" dt="2023-07-27T22:26:02.643" v="1512"/>
          <ac:picMkLst>
            <pc:docMk/>
            <pc:sldMk cId="3041702912" sldId="520"/>
            <ac:picMk id="18" creationId="{17C394CA-9034-7841-1129-C59520CA3157}"/>
          </ac:picMkLst>
        </pc:picChg>
        <pc:picChg chg="add mod modCrop">
          <ac:chgData name="Alan Bradford" userId="6535d921-42ab-4979-929a-e07492d4a2a9" providerId="ADAL" clId="{8818AF84-0288-4966-AB3A-619199A1F86A}" dt="2023-07-27T22:26:02.643" v="1512"/>
          <ac:picMkLst>
            <pc:docMk/>
            <pc:sldMk cId="3041702912" sldId="520"/>
            <ac:picMk id="20" creationId="{33A49C93-8724-A9B2-EB60-39490DEC298A}"/>
          </ac:picMkLst>
        </pc:picChg>
        <pc:picChg chg="add mod modCrop">
          <ac:chgData name="Alan Bradford" userId="6535d921-42ab-4979-929a-e07492d4a2a9" providerId="ADAL" clId="{8818AF84-0288-4966-AB3A-619199A1F86A}" dt="2023-07-27T22:26:02.643" v="1512"/>
          <ac:picMkLst>
            <pc:docMk/>
            <pc:sldMk cId="3041702912" sldId="520"/>
            <ac:picMk id="22" creationId="{01DF219A-82EF-2FFC-250B-66C50706811D}"/>
          </ac:picMkLst>
        </pc:picChg>
        <pc:picChg chg="add mod modCrop">
          <ac:chgData name="Alan Bradford" userId="6535d921-42ab-4979-929a-e07492d4a2a9" providerId="ADAL" clId="{8818AF84-0288-4966-AB3A-619199A1F86A}" dt="2023-07-27T22:26:02.643" v="1512"/>
          <ac:picMkLst>
            <pc:docMk/>
            <pc:sldMk cId="3041702912" sldId="520"/>
            <ac:picMk id="24" creationId="{C57E5ED5-9C24-19B9-F790-10337A1C3F1A}"/>
          </ac:picMkLst>
        </pc:picChg>
        <pc:picChg chg="add mod modCrop">
          <ac:chgData name="Alan Bradford" userId="6535d921-42ab-4979-929a-e07492d4a2a9" providerId="ADAL" clId="{8818AF84-0288-4966-AB3A-619199A1F86A}" dt="2023-07-27T22:26:02.643" v="1512"/>
          <ac:picMkLst>
            <pc:docMk/>
            <pc:sldMk cId="3041702912" sldId="520"/>
            <ac:picMk id="26" creationId="{0753A6D0-4482-5699-5631-420509D2DFB2}"/>
          </ac:picMkLst>
        </pc:picChg>
        <pc:picChg chg="add del mod modCrop">
          <ac:chgData name="Alan Bradford" userId="6535d921-42ab-4979-929a-e07492d4a2a9" providerId="ADAL" clId="{8818AF84-0288-4966-AB3A-619199A1F86A}" dt="2023-07-27T20:42:36.251" v="597" actId="478"/>
          <ac:picMkLst>
            <pc:docMk/>
            <pc:sldMk cId="3041702912" sldId="520"/>
            <ac:picMk id="35" creationId="{724A49FB-631B-B466-C88A-6E73F19583CB}"/>
          </ac:picMkLst>
        </pc:picChg>
        <pc:picChg chg="add mod modCrop">
          <ac:chgData name="Alan Bradford" userId="6535d921-42ab-4979-929a-e07492d4a2a9" providerId="ADAL" clId="{8818AF84-0288-4966-AB3A-619199A1F86A}" dt="2023-07-27T22:26:02.643" v="1512"/>
          <ac:picMkLst>
            <pc:docMk/>
            <pc:sldMk cId="3041702912" sldId="520"/>
            <ac:picMk id="37" creationId="{DDDF4E5A-0689-6F69-7F81-0BF715D30638}"/>
          </ac:picMkLst>
        </pc:picChg>
        <pc:picChg chg="add mod">
          <ac:chgData name="Alan Bradford" userId="6535d921-42ab-4979-929a-e07492d4a2a9" providerId="ADAL" clId="{8818AF84-0288-4966-AB3A-619199A1F86A}" dt="2023-07-27T22:26:02.643" v="1512"/>
          <ac:picMkLst>
            <pc:docMk/>
            <pc:sldMk cId="3041702912" sldId="520"/>
            <ac:picMk id="1026" creationId="{9AD6C2E0-67D5-3BF0-0423-D60050D07567}"/>
          </ac:picMkLst>
        </pc:picChg>
        <pc:cxnChg chg="add mod">
          <ac:chgData name="Alan Bradford" userId="6535d921-42ab-4979-929a-e07492d4a2a9" providerId="ADAL" clId="{8818AF84-0288-4966-AB3A-619199A1F86A}" dt="2023-07-27T22:26:02.643" v="1512"/>
          <ac:cxnSpMkLst>
            <pc:docMk/>
            <pc:sldMk cId="3041702912" sldId="520"/>
            <ac:cxnSpMk id="31" creationId="{355FB590-625D-A148-4362-A6170A88B0C7}"/>
          </ac:cxnSpMkLst>
        </pc:cxnChg>
      </pc:sldChg>
      <pc:sldChg chg="modSp mod">
        <pc:chgData name="Alan Bradford" userId="6535d921-42ab-4979-929a-e07492d4a2a9" providerId="ADAL" clId="{8818AF84-0288-4966-AB3A-619199A1F86A}" dt="2023-07-27T22:26:02.643" v="1512"/>
        <pc:sldMkLst>
          <pc:docMk/>
          <pc:sldMk cId="3746355835" sldId="521"/>
        </pc:sldMkLst>
        <pc:spChg chg="mod">
          <ac:chgData name="Alan Bradford" userId="6535d921-42ab-4979-929a-e07492d4a2a9" providerId="ADAL" clId="{8818AF84-0288-4966-AB3A-619199A1F86A}" dt="2023-07-27T22:26:02.643" v="1512"/>
          <ac:spMkLst>
            <pc:docMk/>
            <pc:sldMk cId="3746355835" sldId="521"/>
            <ac:spMk id="15" creationId="{4E6E75EB-D9A1-4A65-BA21-F36B823A0995}"/>
          </ac:spMkLst>
        </pc:spChg>
        <pc:spChg chg="mod">
          <ac:chgData name="Alan Bradford" userId="6535d921-42ab-4979-929a-e07492d4a2a9" providerId="ADAL" clId="{8818AF84-0288-4966-AB3A-619199A1F86A}" dt="2023-07-27T22:26:02.643" v="1512"/>
          <ac:spMkLst>
            <pc:docMk/>
            <pc:sldMk cId="3746355835" sldId="521"/>
            <ac:spMk id="16" creationId="{E3B880B4-BCC8-414F-932D-48878DD627FB}"/>
          </ac:spMkLst>
        </pc:spChg>
        <pc:spChg chg="mod">
          <ac:chgData name="Alan Bradford" userId="6535d921-42ab-4979-929a-e07492d4a2a9" providerId="ADAL" clId="{8818AF84-0288-4966-AB3A-619199A1F86A}" dt="2023-07-27T22:26:02.643" v="1512"/>
          <ac:spMkLst>
            <pc:docMk/>
            <pc:sldMk cId="3746355835" sldId="521"/>
            <ac:spMk id="18" creationId="{818EBF3D-1521-4948-A6B4-610687C8D639}"/>
          </ac:spMkLst>
        </pc:spChg>
        <pc:spChg chg="mod">
          <ac:chgData name="Alan Bradford" userId="6535d921-42ab-4979-929a-e07492d4a2a9" providerId="ADAL" clId="{8818AF84-0288-4966-AB3A-619199A1F86A}" dt="2023-07-27T22:26:02.643" v="1512"/>
          <ac:spMkLst>
            <pc:docMk/>
            <pc:sldMk cId="3746355835" sldId="521"/>
            <ac:spMk id="19" creationId="{EA5BA0D6-DDCB-4A65-8711-CA838E1EDBC6}"/>
          </ac:spMkLst>
        </pc:spChg>
        <pc:spChg chg="mod">
          <ac:chgData name="Alan Bradford" userId="6535d921-42ab-4979-929a-e07492d4a2a9" providerId="ADAL" clId="{8818AF84-0288-4966-AB3A-619199A1F86A}" dt="2023-07-27T22:26:02.643" v="1512"/>
          <ac:spMkLst>
            <pc:docMk/>
            <pc:sldMk cId="3746355835" sldId="521"/>
            <ac:spMk id="22" creationId="{38421741-1028-4F47-9A7D-DDB23BB085C7}"/>
          </ac:spMkLst>
        </pc:spChg>
        <pc:spChg chg="mod">
          <ac:chgData name="Alan Bradford" userId="6535d921-42ab-4979-929a-e07492d4a2a9" providerId="ADAL" clId="{8818AF84-0288-4966-AB3A-619199A1F86A}" dt="2023-07-27T22:26:02.643" v="1512"/>
          <ac:spMkLst>
            <pc:docMk/>
            <pc:sldMk cId="3746355835" sldId="521"/>
            <ac:spMk id="27" creationId="{22DB599A-37F2-41F4-9D1C-4FBE1B929341}"/>
          </ac:spMkLst>
        </pc:spChg>
        <pc:spChg chg="mod">
          <ac:chgData name="Alan Bradford" userId="6535d921-42ab-4979-929a-e07492d4a2a9" providerId="ADAL" clId="{8818AF84-0288-4966-AB3A-619199A1F86A}" dt="2023-07-27T22:26:02.643" v="1512"/>
          <ac:spMkLst>
            <pc:docMk/>
            <pc:sldMk cId="3746355835" sldId="521"/>
            <ac:spMk id="28" creationId="{45AACC6B-71D8-4DF7-A20F-E40CD906961A}"/>
          </ac:spMkLst>
        </pc:spChg>
        <pc:spChg chg="mod">
          <ac:chgData name="Alan Bradford" userId="6535d921-42ab-4979-929a-e07492d4a2a9" providerId="ADAL" clId="{8818AF84-0288-4966-AB3A-619199A1F86A}" dt="2023-07-27T22:26:02.643" v="1512"/>
          <ac:spMkLst>
            <pc:docMk/>
            <pc:sldMk cId="3746355835" sldId="521"/>
            <ac:spMk id="29" creationId="{D187203C-E5F4-44A0-AE3F-22AFFC4BA216}"/>
          </ac:spMkLst>
        </pc:spChg>
        <pc:spChg chg="mod">
          <ac:chgData name="Alan Bradford" userId="6535d921-42ab-4979-929a-e07492d4a2a9" providerId="ADAL" clId="{8818AF84-0288-4966-AB3A-619199A1F86A}" dt="2023-07-27T22:26:02.643" v="1512"/>
          <ac:spMkLst>
            <pc:docMk/>
            <pc:sldMk cId="3746355835" sldId="521"/>
            <ac:spMk id="30" creationId="{51992A7F-DB19-4EB5-A1D1-32EE5BAE73BE}"/>
          </ac:spMkLst>
        </pc:spChg>
        <pc:spChg chg="mod">
          <ac:chgData name="Alan Bradford" userId="6535d921-42ab-4979-929a-e07492d4a2a9" providerId="ADAL" clId="{8818AF84-0288-4966-AB3A-619199A1F86A}" dt="2023-07-27T22:26:02.643" v="1512"/>
          <ac:spMkLst>
            <pc:docMk/>
            <pc:sldMk cId="3746355835" sldId="521"/>
            <ac:spMk id="31" creationId="{E16B98FD-1737-4FD6-A375-5312A9592A78}"/>
          </ac:spMkLst>
        </pc:spChg>
        <pc:spChg chg="mod">
          <ac:chgData name="Alan Bradford" userId="6535d921-42ab-4979-929a-e07492d4a2a9" providerId="ADAL" clId="{8818AF84-0288-4966-AB3A-619199A1F86A}" dt="2023-07-27T22:26:02.643" v="1512"/>
          <ac:spMkLst>
            <pc:docMk/>
            <pc:sldMk cId="3746355835" sldId="521"/>
            <ac:spMk id="36" creationId="{CC2662FC-D896-4BA5-802E-AE613E72E8C9}"/>
          </ac:spMkLst>
        </pc:spChg>
        <pc:spChg chg="mod">
          <ac:chgData name="Alan Bradford" userId="6535d921-42ab-4979-929a-e07492d4a2a9" providerId="ADAL" clId="{8818AF84-0288-4966-AB3A-619199A1F86A}" dt="2023-07-27T22:26:02.643" v="1512"/>
          <ac:spMkLst>
            <pc:docMk/>
            <pc:sldMk cId="3746355835" sldId="521"/>
            <ac:spMk id="37" creationId="{4E9455A4-A833-476E-8D86-D319F8D7A981}"/>
          </ac:spMkLst>
        </pc:spChg>
        <pc:spChg chg="mod">
          <ac:chgData name="Alan Bradford" userId="6535d921-42ab-4979-929a-e07492d4a2a9" providerId="ADAL" clId="{8818AF84-0288-4966-AB3A-619199A1F86A}" dt="2023-07-27T22:26:02.643" v="1512"/>
          <ac:spMkLst>
            <pc:docMk/>
            <pc:sldMk cId="3746355835" sldId="521"/>
            <ac:spMk id="45" creationId="{9E836C79-6EF3-441D-950C-55ABAE009C6B}"/>
          </ac:spMkLst>
        </pc:spChg>
        <pc:spChg chg="mod">
          <ac:chgData name="Alan Bradford" userId="6535d921-42ab-4979-929a-e07492d4a2a9" providerId="ADAL" clId="{8818AF84-0288-4966-AB3A-619199A1F86A}" dt="2023-07-27T22:26:02.643" v="1512"/>
          <ac:spMkLst>
            <pc:docMk/>
            <pc:sldMk cId="3746355835" sldId="521"/>
            <ac:spMk id="47" creationId="{79EF2AF1-25FE-47C8-879A-9796A5365765}"/>
          </ac:spMkLst>
        </pc:spChg>
        <pc:spChg chg="mod">
          <ac:chgData name="Alan Bradford" userId="6535d921-42ab-4979-929a-e07492d4a2a9" providerId="ADAL" clId="{8818AF84-0288-4966-AB3A-619199A1F86A}" dt="2023-07-27T22:26:02.643" v="1512"/>
          <ac:spMkLst>
            <pc:docMk/>
            <pc:sldMk cId="3746355835" sldId="521"/>
            <ac:spMk id="53" creationId="{0DCEA79C-A0BD-4016-A356-5C8855C93145}"/>
          </ac:spMkLst>
        </pc:spChg>
        <pc:picChg chg="mod">
          <ac:chgData name="Alan Bradford" userId="6535d921-42ab-4979-929a-e07492d4a2a9" providerId="ADAL" clId="{8818AF84-0288-4966-AB3A-619199A1F86A}" dt="2023-07-27T22:26:02.643" v="1512"/>
          <ac:picMkLst>
            <pc:docMk/>
            <pc:sldMk cId="3746355835" sldId="521"/>
            <ac:picMk id="21" creationId="{512252EE-3FD8-4D0F-9ABD-1DE92DC276B7}"/>
          </ac:picMkLst>
        </pc:picChg>
        <pc:cxnChg chg="mod">
          <ac:chgData name="Alan Bradford" userId="6535d921-42ab-4979-929a-e07492d4a2a9" providerId="ADAL" clId="{8818AF84-0288-4966-AB3A-619199A1F86A}" dt="2023-07-27T22:26:02.643" v="1512"/>
          <ac:cxnSpMkLst>
            <pc:docMk/>
            <pc:sldMk cId="3746355835" sldId="521"/>
            <ac:cxnSpMk id="17" creationId="{2BFDBF92-9772-4EB3-95B3-5B09A15DDBE1}"/>
          </ac:cxnSpMkLst>
        </pc:cxnChg>
        <pc:cxnChg chg="mod">
          <ac:chgData name="Alan Bradford" userId="6535d921-42ab-4979-929a-e07492d4a2a9" providerId="ADAL" clId="{8818AF84-0288-4966-AB3A-619199A1F86A}" dt="2023-07-27T22:26:02.643" v="1512"/>
          <ac:cxnSpMkLst>
            <pc:docMk/>
            <pc:sldMk cId="3746355835" sldId="521"/>
            <ac:cxnSpMk id="20" creationId="{767553D3-A4B6-45A3-8316-BCDA381A4E32}"/>
          </ac:cxnSpMkLst>
        </pc:cxnChg>
        <pc:cxnChg chg="mod">
          <ac:chgData name="Alan Bradford" userId="6535d921-42ab-4979-929a-e07492d4a2a9" providerId="ADAL" clId="{8818AF84-0288-4966-AB3A-619199A1F86A}" dt="2023-07-27T22:26:02.643" v="1512"/>
          <ac:cxnSpMkLst>
            <pc:docMk/>
            <pc:sldMk cId="3746355835" sldId="521"/>
            <ac:cxnSpMk id="32" creationId="{130211E2-AB73-45D5-A8F6-3036ED4567BF}"/>
          </ac:cxnSpMkLst>
        </pc:cxnChg>
        <pc:cxnChg chg="mod">
          <ac:chgData name="Alan Bradford" userId="6535d921-42ab-4979-929a-e07492d4a2a9" providerId="ADAL" clId="{8818AF84-0288-4966-AB3A-619199A1F86A}" dt="2023-07-27T22:26:02.643" v="1512"/>
          <ac:cxnSpMkLst>
            <pc:docMk/>
            <pc:sldMk cId="3746355835" sldId="521"/>
            <ac:cxnSpMk id="33" creationId="{B04D6B18-290E-47F3-A57F-675686456277}"/>
          </ac:cxnSpMkLst>
        </pc:cxnChg>
        <pc:cxnChg chg="mod">
          <ac:chgData name="Alan Bradford" userId="6535d921-42ab-4979-929a-e07492d4a2a9" providerId="ADAL" clId="{8818AF84-0288-4966-AB3A-619199A1F86A}" dt="2023-07-27T22:26:02.643" v="1512"/>
          <ac:cxnSpMkLst>
            <pc:docMk/>
            <pc:sldMk cId="3746355835" sldId="521"/>
            <ac:cxnSpMk id="38" creationId="{8951A705-DBE9-4325-B40A-2D2E56ECBAD1}"/>
          </ac:cxnSpMkLst>
        </pc:cxnChg>
        <pc:cxnChg chg="mod">
          <ac:chgData name="Alan Bradford" userId="6535d921-42ab-4979-929a-e07492d4a2a9" providerId="ADAL" clId="{8818AF84-0288-4966-AB3A-619199A1F86A}" dt="2023-07-27T22:26:02.643" v="1512"/>
          <ac:cxnSpMkLst>
            <pc:docMk/>
            <pc:sldMk cId="3746355835" sldId="521"/>
            <ac:cxnSpMk id="48" creationId="{9E67E582-FC73-4422-97E7-4A3458B82E17}"/>
          </ac:cxnSpMkLst>
        </pc:cxnChg>
      </pc:sldChg>
      <pc:sldChg chg="modSp mod">
        <pc:chgData name="Alan Bradford" userId="6535d921-42ab-4979-929a-e07492d4a2a9" providerId="ADAL" clId="{8818AF84-0288-4966-AB3A-619199A1F86A}" dt="2023-07-27T22:26:02.643" v="1512"/>
        <pc:sldMkLst>
          <pc:docMk/>
          <pc:sldMk cId="1494951513" sldId="524"/>
        </pc:sldMkLst>
        <pc:spChg chg="mod">
          <ac:chgData name="Alan Bradford" userId="6535d921-42ab-4979-929a-e07492d4a2a9" providerId="ADAL" clId="{8818AF84-0288-4966-AB3A-619199A1F86A}" dt="2023-07-27T22:26:02.643" v="1512"/>
          <ac:spMkLst>
            <pc:docMk/>
            <pc:sldMk cId="1494951513" sldId="524"/>
            <ac:spMk id="7" creationId="{1CFDEAC9-3DD4-4580-89A5-36C716F1A14C}"/>
          </ac:spMkLst>
        </pc:spChg>
        <pc:spChg chg="mod">
          <ac:chgData name="Alan Bradford" userId="6535d921-42ab-4979-929a-e07492d4a2a9" providerId="ADAL" clId="{8818AF84-0288-4966-AB3A-619199A1F86A}" dt="2023-07-27T22:26:02.643" v="1512"/>
          <ac:spMkLst>
            <pc:docMk/>
            <pc:sldMk cId="1494951513" sldId="524"/>
            <ac:spMk id="8" creationId="{B727AE1D-27F9-4757-9128-A71D8ECA78F2}"/>
          </ac:spMkLst>
        </pc:spChg>
        <pc:spChg chg="mod">
          <ac:chgData name="Alan Bradford" userId="6535d921-42ab-4979-929a-e07492d4a2a9" providerId="ADAL" clId="{8818AF84-0288-4966-AB3A-619199A1F86A}" dt="2023-07-27T22:26:02.643" v="1512"/>
          <ac:spMkLst>
            <pc:docMk/>
            <pc:sldMk cId="1494951513" sldId="524"/>
            <ac:spMk id="9" creationId="{197E7EAC-E59E-4E61-A440-A04A8FC70AB1}"/>
          </ac:spMkLst>
        </pc:spChg>
        <pc:spChg chg="mod">
          <ac:chgData name="Alan Bradford" userId="6535d921-42ab-4979-929a-e07492d4a2a9" providerId="ADAL" clId="{8818AF84-0288-4966-AB3A-619199A1F86A}" dt="2023-07-27T22:26:02.643" v="1512"/>
          <ac:spMkLst>
            <pc:docMk/>
            <pc:sldMk cId="1494951513" sldId="524"/>
            <ac:spMk id="10" creationId="{1EC8C30F-22A8-46A7-A624-33322E3B796F}"/>
          </ac:spMkLst>
        </pc:spChg>
        <pc:spChg chg="mod">
          <ac:chgData name="Alan Bradford" userId="6535d921-42ab-4979-929a-e07492d4a2a9" providerId="ADAL" clId="{8818AF84-0288-4966-AB3A-619199A1F86A}" dt="2023-07-27T22:26:02.643" v="1512"/>
          <ac:spMkLst>
            <pc:docMk/>
            <pc:sldMk cId="1494951513" sldId="524"/>
            <ac:spMk id="11" creationId="{F8075C15-CED9-4241-994D-DC1A304DE317}"/>
          </ac:spMkLst>
        </pc:spChg>
        <pc:spChg chg="mod">
          <ac:chgData name="Alan Bradford" userId="6535d921-42ab-4979-929a-e07492d4a2a9" providerId="ADAL" clId="{8818AF84-0288-4966-AB3A-619199A1F86A}" dt="2023-07-27T22:26:02.643" v="1512"/>
          <ac:spMkLst>
            <pc:docMk/>
            <pc:sldMk cId="1494951513" sldId="524"/>
            <ac:spMk id="13" creationId="{89524281-5D97-400E-9478-28DACB7A7788}"/>
          </ac:spMkLst>
        </pc:spChg>
        <pc:spChg chg="mod">
          <ac:chgData name="Alan Bradford" userId="6535d921-42ab-4979-929a-e07492d4a2a9" providerId="ADAL" clId="{8818AF84-0288-4966-AB3A-619199A1F86A}" dt="2023-07-27T22:26:02.643" v="1512"/>
          <ac:spMkLst>
            <pc:docMk/>
            <pc:sldMk cId="1494951513" sldId="524"/>
            <ac:spMk id="14" creationId="{16D9C435-0EAB-40F8-BB65-ACAD365E324C}"/>
          </ac:spMkLst>
        </pc:spChg>
        <pc:spChg chg="mod">
          <ac:chgData name="Alan Bradford" userId="6535d921-42ab-4979-929a-e07492d4a2a9" providerId="ADAL" clId="{8818AF84-0288-4966-AB3A-619199A1F86A}" dt="2023-07-27T22:26:02.643" v="1512"/>
          <ac:spMkLst>
            <pc:docMk/>
            <pc:sldMk cId="1494951513" sldId="524"/>
            <ac:spMk id="16" creationId="{4144956D-C4BC-41F2-909F-24C2880B4DD1}"/>
          </ac:spMkLst>
        </pc:spChg>
        <pc:spChg chg="mod">
          <ac:chgData name="Alan Bradford" userId="6535d921-42ab-4979-929a-e07492d4a2a9" providerId="ADAL" clId="{8818AF84-0288-4966-AB3A-619199A1F86A}" dt="2023-07-27T22:26:02.643" v="1512"/>
          <ac:spMkLst>
            <pc:docMk/>
            <pc:sldMk cId="1494951513" sldId="524"/>
            <ac:spMk id="18" creationId="{988D91CB-EB71-4352-A305-CD27900A3ACD}"/>
          </ac:spMkLst>
        </pc:spChg>
        <pc:spChg chg="mod">
          <ac:chgData name="Alan Bradford" userId="6535d921-42ab-4979-929a-e07492d4a2a9" providerId="ADAL" clId="{8818AF84-0288-4966-AB3A-619199A1F86A}" dt="2023-07-27T22:26:02.643" v="1512"/>
          <ac:spMkLst>
            <pc:docMk/>
            <pc:sldMk cId="1494951513" sldId="524"/>
            <ac:spMk id="26" creationId="{DCA52813-CEF4-47EC-9253-F9F01C5F5D7B}"/>
          </ac:spMkLst>
        </pc:spChg>
        <pc:spChg chg="mod">
          <ac:chgData name="Alan Bradford" userId="6535d921-42ab-4979-929a-e07492d4a2a9" providerId="ADAL" clId="{8818AF84-0288-4966-AB3A-619199A1F86A}" dt="2023-07-27T22:26:02.643" v="1512"/>
          <ac:spMkLst>
            <pc:docMk/>
            <pc:sldMk cId="1494951513" sldId="524"/>
            <ac:spMk id="30" creationId="{A687089D-901C-489F-90DD-ED28436B762A}"/>
          </ac:spMkLst>
        </pc:spChg>
        <pc:spChg chg="mod">
          <ac:chgData name="Alan Bradford" userId="6535d921-42ab-4979-929a-e07492d4a2a9" providerId="ADAL" clId="{8818AF84-0288-4966-AB3A-619199A1F86A}" dt="2023-07-27T22:26:02.643" v="1512"/>
          <ac:spMkLst>
            <pc:docMk/>
            <pc:sldMk cId="1494951513" sldId="524"/>
            <ac:spMk id="31" creationId="{6FAB0E89-9DB3-4108-A61C-A1913B27CE17}"/>
          </ac:spMkLst>
        </pc:spChg>
        <pc:spChg chg="mod">
          <ac:chgData name="Alan Bradford" userId="6535d921-42ab-4979-929a-e07492d4a2a9" providerId="ADAL" clId="{8818AF84-0288-4966-AB3A-619199A1F86A}" dt="2023-07-27T22:26:02.643" v="1512"/>
          <ac:spMkLst>
            <pc:docMk/>
            <pc:sldMk cId="1494951513" sldId="524"/>
            <ac:spMk id="33" creationId="{EB234FBC-E25D-4DAD-B9CD-C0DE1E732981}"/>
          </ac:spMkLst>
        </pc:spChg>
        <pc:spChg chg="mod">
          <ac:chgData name="Alan Bradford" userId="6535d921-42ab-4979-929a-e07492d4a2a9" providerId="ADAL" clId="{8818AF84-0288-4966-AB3A-619199A1F86A}" dt="2023-07-27T22:26:02.643" v="1512"/>
          <ac:spMkLst>
            <pc:docMk/>
            <pc:sldMk cId="1494951513" sldId="524"/>
            <ac:spMk id="38" creationId="{C8445615-9A17-4AF8-9763-9085DF9E3363}"/>
          </ac:spMkLst>
        </pc:spChg>
        <pc:spChg chg="mod">
          <ac:chgData name="Alan Bradford" userId="6535d921-42ab-4979-929a-e07492d4a2a9" providerId="ADAL" clId="{8818AF84-0288-4966-AB3A-619199A1F86A}" dt="2023-07-27T22:26:02.643" v="1512"/>
          <ac:spMkLst>
            <pc:docMk/>
            <pc:sldMk cId="1494951513" sldId="524"/>
            <ac:spMk id="39" creationId="{31698E2D-29B1-478B-A8D6-115F2467D633}"/>
          </ac:spMkLst>
        </pc:spChg>
        <pc:spChg chg="mod">
          <ac:chgData name="Alan Bradford" userId="6535d921-42ab-4979-929a-e07492d4a2a9" providerId="ADAL" clId="{8818AF84-0288-4966-AB3A-619199A1F86A}" dt="2023-07-27T22:26:02.643" v="1512"/>
          <ac:spMkLst>
            <pc:docMk/>
            <pc:sldMk cId="1494951513" sldId="524"/>
            <ac:spMk id="51" creationId="{40B12C15-9784-4505-A8F7-F89F5B4A5222}"/>
          </ac:spMkLst>
        </pc:spChg>
        <pc:spChg chg="mod">
          <ac:chgData name="Alan Bradford" userId="6535d921-42ab-4979-929a-e07492d4a2a9" providerId="ADAL" clId="{8818AF84-0288-4966-AB3A-619199A1F86A}" dt="2023-07-27T22:26:02.643" v="1512"/>
          <ac:spMkLst>
            <pc:docMk/>
            <pc:sldMk cId="1494951513" sldId="524"/>
            <ac:spMk id="52" creationId="{21676347-60D2-4433-BEEA-E9413D86CCC7}"/>
          </ac:spMkLst>
        </pc:spChg>
        <pc:spChg chg="mod">
          <ac:chgData name="Alan Bradford" userId="6535d921-42ab-4979-929a-e07492d4a2a9" providerId="ADAL" clId="{8818AF84-0288-4966-AB3A-619199A1F86A}" dt="2023-07-27T22:26:02.643" v="1512"/>
          <ac:spMkLst>
            <pc:docMk/>
            <pc:sldMk cId="1494951513" sldId="524"/>
            <ac:spMk id="64" creationId="{F32B59A4-6634-43F5-90E9-149200F0A196}"/>
          </ac:spMkLst>
        </pc:spChg>
        <pc:spChg chg="mod">
          <ac:chgData name="Alan Bradford" userId="6535d921-42ab-4979-929a-e07492d4a2a9" providerId="ADAL" clId="{8818AF84-0288-4966-AB3A-619199A1F86A}" dt="2023-07-27T22:26:02.643" v="1512"/>
          <ac:spMkLst>
            <pc:docMk/>
            <pc:sldMk cId="1494951513" sldId="524"/>
            <ac:spMk id="65" creationId="{97657138-9B4D-492E-8295-C67770F3E54F}"/>
          </ac:spMkLst>
        </pc:spChg>
        <pc:spChg chg="mod">
          <ac:chgData name="Alan Bradford" userId="6535d921-42ab-4979-929a-e07492d4a2a9" providerId="ADAL" clId="{8818AF84-0288-4966-AB3A-619199A1F86A}" dt="2023-07-27T22:26:02.643" v="1512"/>
          <ac:spMkLst>
            <pc:docMk/>
            <pc:sldMk cId="1494951513" sldId="524"/>
            <ac:spMk id="77" creationId="{29C29F6E-99E5-426B-95F1-708AB68B981D}"/>
          </ac:spMkLst>
        </pc:spChg>
        <pc:spChg chg="mod">
          <ac:chgData name="Alan Bradford" userId="6535d921-42ab-4979-929a-e07492d4a2a9" providerId="ADAL" clId="{8818AF84-0288-4966-AB3A-619199A1F86A}" dt="2023-07-27T22:26:02.643" v="1512"/>
          <ac:spMkLst>
            <pc:docMk/>
            <pc:sldMk cId="1494951513" sldId="524"/>
            <ac:spMk id="78" creationId="{45AEAD45-4895-477F-92F4-766755C9C779}"/>
          </ac:spMkLst>
        </pc:spChg>
        <pc:picChg chg="mod">
          <ac:chgData name="Alan Bradford" userId="6535d921-42ab-4979-929a-e07492d4a2a9" providerId="ADAL" clId="{8818AF84-0288-4966-AB3A-619199A1F86A}" dt="2023-07-27T22:26:02.643" v="1512"/>
          <ac:picMkLst>
            <pc:docMk/>
            <pc:sldMk cId="1494951513" sldId="524"/>
            <ac:picMk id="27" creationId="{E75AAF72-5B93-412A-A2C4-E5376C537F18}"/>
          </ac:picMkLst>
        </pc:picChg>
        <pc:cxnChg chg="mod">
          <ac:chgData name="Alan Bradford" userId="6535d921-42ab-4979-929a-e07492d4a2a9" providerId="ADAL" clId="{8818AF84-0288-4966-AB3A-619199A1F86A}" dt="2023-07-27T22:26:02.643" v="1512"/>
          <ac:cxnSpMkLst>
            <pc:docMk/>
            <pc:sldMk cId="1494951513" sldId="524"/>
            <ac:cxnSpMk id="12" creationId="{FEBC1E5A-F505-4F69-8998-4807D44362D7}"/>
          </ac:cxnSpMkLst>
        </pc:cxnChg>
        <pc:cxnChg chg="mod">
          <ac:chgData name="Alan Bradford" userId="6535d921-42ab-4979-929a-e07492d4a2a9" providerId="ADAL" clId="{8818AF84-0288-4966-AB3A-619199A1F86A}" dt="2023-07-27T22:26:02.643" v="1512"/>
          <ac:cxnSpMkLst>
            <pc:docMk/>
            <pc:sldMk cId="1494951513" sldId="524"/>
            <ac:cxnSpMk id="15" creationId="{63B4FAED-D0FD-47D6-9CE4-43850DE1B42A}"/>
          </ac:cxnSpMkLst>
        </pc:cxnChg>
        <pc:cxnChg chg="mod">
          <ac:chgData name="Alan Bradford" userId="6535d921-42ab-4979-929a-e07492d4a2a9" providerId="ADAL" clId="{8818AF84-0288-4966-AB3A-619199A1F86A}" dt="2023-07-27T22:26:02.643" v="1512"/>
          <ac:cxnSpMkLst>
            <pc:docMk/>
            <pc:sldMk cId="1494951513" sldId="524"/>
            <ac:cxnSpMk id="19" creationId="{4D492462-3257-49DE-994A-ECF566BC8C5F}"/>
          </ac:cxnSpMkLst>
        </pc:cxnChg>
        <pc:cxnChg chg="mod">
          <ac:chgData name="Alan Bradford" userId="6535d921-42ab-4979-929a-e07492d4a2a9" providerId="ADAL" clId="{8818AF84-0288-4966-AB3A-619199A1F86A}" dt="2023-07-27T22:26:02.643" v="1512"/>
          <ac:cxnSpMkLst>
            <pc:docMk/>
            <pc:sldMk cId="1494951513" sldId="524"/>
            <ac:cxnSpMk id="32" creationId="{FC15A892-5D39-464C-A6FE-A71A6FAD9EB3}"/>
          </ac:cxnSpMkLst>
        </pc:cxnChg>
        <pc:cxnChg chg="mod">
          <ac:chgData name="Alan Bradford" userId="6535d921-42ab-4979-929a-e07492d4a2a9" providerId="ADAL" clId="{8818AF84-0288-4966-AB3A-619199A1F86A}" dt="2023-07-27T22:26:02.643" v="1512"/>
          <ac:cxnSpMkLst>
            <pc:docMk/>
            <pc:sldMk cId="1494951513" sldId="524"/>
            <ac:cxnSpMk id="34" creationId="{E7206FA4-AD69-4553-A0B8-BAB9399B9327}"/>
          </ac:cxnSpMkLst>
        </pc:cxnChg>
        <pc:cxnChg chg="mod">
          <ac:chgData name="Alan Bradford" userId="6535d921-42ab-4979-929a-e07492d4a2a9" providerId="ADAL" clId="{8818AF84-0288-4966-AB3A-619199A1F86A}" dt="2023-07-27T22:26:02.643" v="1512"/>
          <ac:cxnSpMkLst>
            <pc:docMk/>
            <pc:sldMk cId="1494951513" sldId="524"/>
            <ac:cxnSpMk id="40" creationId="{AF25739F-D356-40E7-A10F-A1BF0D8C2888}"/>
          </ac:cxnSpMkLst>
        </pc:cxnChg>
        <pc:cxnChg chg="mod">
          <ac:chgData name="Alan Bradford" userId="6535d921-42ab-4979-929a-e07492d4a2a9" providerId="ADAL" clId="{8818AF84-0288-4966-AB3A-619199A1F86A}" dt="2023-07-27T22:26:02.643" v="1512"/>
          <ac:cxnSpMkLst>
            <pc:docMk/>
            <pc:sldMk cId="1494951513" sldId="524"/>
            <ac:cxnSpMk id="53" creationId="{ABFC4280-0ADD-474C-A4B5-972E2120F1D0}"/>
          </ac:cxnSpMkLst>
        </pc:cxnChg>
        <pc:cxnChg chg="mod">
          <ac:chgData name="Alan Bradford" userId="6535d921-42ab-4979-929a-e07492d4a2a9" providerId="ADAL" clId="{8818AF84-0288-4966-AB3A-619199A1F86A}" dt="2023-07-27T22:26:02.643" v="1512"/>
          <ac:cxnSpMkLst>
            <pc:docMk/>
            <pc:sldMk cId="1494951513" sldId="524"/>
            <ac:cxnSpMk id="79" creationId="{400F240E-2CB1-4225-8889-54DBBFA9865F}"/>
          </ac:cxnSpMkLst>
        </pc:cxnChg>
      </pc:sldChg>
      <pc:sldChg chg="addSp modSp mod">
        <pc:chgData name="Alan Bradford" userId="6535d921-42ab-4979-929a-e07492d4a2a9" providerId="ADAL" clId="{8818AF84-0288-4966-AB3A-619199A1F86A}" dt="2023-07-27T22:26:02.643" v="1512"/>
        <pc:sldMkLst>
          <pc:docMk/>
          <pc:sldMk cId="3501084905" sldId="525"/>
        </pc:sldMkLst>
        <pc:spChg chg="add mod">
          <ac:chgData name="Alan Bradford" userId="6535d921-42ab-4979-929a-e07492d4a2a9" providerId="ADAL" clId="{8818AF84-0288-4966-AB3A-619199A1F86A}" dt="2023-07-27T22:26:02.643" v="1512"/>
          <ac:spMkLst>
            <pc:docMk/>
            <pc:sldMk cId="3501084905" sldId="525"/>
            <ac:spMk id="2" creationId="{6E20607A-DA29-8BBA-DB12-EFEB0E53148B}"/>
          </ac:spMkLst>
        </pc:spChg>
        <pc:spChg chg="add mod">
          <ac:chgData name="Alan Bradford" userId="6535d921-42ab-4979-929a-e07492d4a2a9" providerId="ADAL" clId="{8818AF84-0288-4966-AB3A-619199A1F86A}" dt="2023-07-27T22:26:02.643" v="1512"/>
          <ac:spMkLst>
            <pc:docMk/>
            <pc:sldMk cId="3501084905" sldId="525"/>
            <ac:spMk id="5" creationId="{83FECA05-0B32-42F6-0095-975A91035F4C}"/>
          </ac:spMkLst>
        </pc:spChg>
        <pc:spChg chg="mod">
          <ac:chgData name="Alan Bradford" userId="6535d921-42ab-4979-929a-e07492d4a2a9" providerId="ADAL" clId="{8818AF84-0288-4966-AB3A-619199A1F86A}" dt="2023-07-27T22:26:02.643" v="1512"/>
          <ac:spMkLst>
            <pc:docMk/>
            <pc:sldMk cId="3501084905" sldId="525"/>
            <ac:spMk id="7" creationId="{C9CBA0C0-4B6F-4AA2-87F5-B943AB8DC438}"/>
          </ac:spMkLst>
        </pc:spChg>
        <pc:spChg chg="mod">
          <ac:chgData name="Alan Bradford" userId="6535d921-42ab-4979-929a-e07492d4a2a9" providerId="ADAL" clId="{8818AF84-0288-4966-AB3A-619199A1F86A}" dt="2023-07-27T22:26:02.643" v="1512"/>
          <ac:spMkLst>
            <pc:docMk/>
            <pc:sldMk cId="3501084905" sldId="525"/>
            <ac:spMk id="8" creationId="{63664C5E-7267-4334-B374-46B8D94987A4}"/>
          </ac:spMkLst>
        </pc:spChg>
        <pc:spChg chg="mod">
          <ac:chgData name="Alan Bradford" userId="6535d921-42ab-4979-929a-e07492d4a2a9" providerId="ADAL" clId="{8818AF84-0288-4966-AB3A-619199A1F86A}" dt="2023-07-27T22:26:02.643" v="1512"/>
          <ac:spMkLst>
            <pc:docMk/>
            <pc:sldMk cId="3501084905" sldId="525"/>
            <ac:spMk id="9" creationId="{6C87CB44-3422-423B-A3ED-B241B9ECF6E2}"/>
          </ac:spMkLst>
        </pc:spChg>
        <pc:spChg chg="add mod">
          <ac:chgData name="Alan Bradford" userId="6535d921-42ab-4979-929a-e07492d4a2a9" providerId="ADAL" clId="{8818AF84-0288-4966-AB3A-619199A1F86A}" dt="2023-07-27T22:26:02.643" v="1512"/>
          <ac:spMkLst>
            <pc:docMk/>
            <pc:sldMk cId="3501084905" sldId="525"/>
            <ac:spMk id="10" creationId="{9916B916-23D7-8A84-886C-31B6165B6B8E}"/>
          </ac:spMkLst>
        </pc:spChg>
        <pc:spChg chg="add mod">
          <ac:chgData name="Alan Bradford" userId="6535d921-42ab-4979-929a-e07492d4a2a9" providerId="ADAL" clId="{8818AF84-0288-4966-AB3A-619199A1F86A}" dt="2023-07-27T22:26:02.643" v="1512"/>
          <ac:spMkLst>
            <pc:docMk/>
            <pc:sldMk cId="3501084905" sldId="525"/>
            <ac:spMk id="11" creationId="{61490681-4338-2D0E-3BAE-0139FD250351}"/>
          </ac:spMkLst>
        </pc:spChg>
        <pc:spChg chg="add mod">
          <ac:chgData name="Alan Bradford" userId="6535d921-42ab-4979-929a-e07492d4a2a9" providerId="ADAL" clId="{8818AF84-0288-4966-AB3A-619199A1F86A}" dt="2023-07-27T22:26:02.643" v="1512"/>
          <ac:spMkLst>
            <pc:docMk/>
            <pc:sldMk cId="3501084905" sldId="525"/>
            <ac:spMk id="15" creationId="{0ACEB3CF-DA7B-42E5-91DE-F767AE01B939}"/>
          </ac:spMkLst>
        </pc:spChg>
        <pc:spChg chg="add mod">
          <ac:chgData name="Alan Bradford" userId="6535d921-42ab-4979-929a-e07492d4a2a9" providerId="ADAL" clId="{8818AF84-0288-4966-AB3A-619199A1F86A}" dt="2023-07-27T22:26:02.643" v="1512"/>
          <ac:spMkLst>
            <pc:docMk/>
            <pc:sldMk cId="3501084905" sldId="525"/>
            <ac:spMk id="16" creationId="{0FDB0848-5BF2-3EBB-9F76-EB99A99E9910}"/>
          </ac:spMkLst>
        </pc:spChg>
        <pc:spChg chg="add mod">
          <ac:chgData name="Alan Bradford" userId="6535d921-42ab-4979-929a-e07492d4a2a9" providerId="ADAL" clId="{8818AF84-0288-4966-AB3A-619199A1F86A}" dt="2023-07-27T22:26:02.643" v="1512"/>
          <ac:spMkLst>
            <pc:docMk/>
            <pc:sldMk cId="3501084905" sldId="525"/>
            <ac:spMk id="18" creationId="{30855D57-CA9A-CC19-F629-93713682293D}"/>
          </ac:spMkLst>
        </pc:spChg>
        <pc:spChg chg="add mod">
          <ac:chgData name="Alan Bradford" userId="6535d921-42ab-4979-929a-e07492d4a2a9" providerId="ADAL" clId="{8818AF84-0288-4966-AB3A-619199A1F86A}" dt="2023-07-27T22:26:02.643" v="1512"/>
          <ac:spMkLst>
            <pc:docMk/>
            <pc:sldMk cId="3501084905" sldId="525"/>
            <ac:spMk id="20" creationId="{762F6328-C0B3-8853-2684-907A1268CE67}"/>
          </ac:spMkLst>
        </pc:spChg>
        <pc:spChg chg="add mod">
          <ac:chgData name="Alan Bradford" userId="6535d921-42ab-4979-929a-e07492d4a2a9" providerId="ADAL" clId="{8818AF84-0288-4966-AB3A-619199A1F86A}" dt="2023-07-27T22:26:02.643" v="1512"/>
          <ac:spMkLst>
            <pc:docMk/>
            <pc:sldMk cId="3501084905" sldId="525"/>
            <ac:spMk id="21" creationId="{F9C52E86-A9AC-E209-2A04-83CC711D2AEC}"/>
          </ac:spMkLst>
        </pc:spChg>
        <pc:spChg chg="add mod">
          <ac:chgData name="Alan Bradford" userId="6535d921-42ab-4979-929a-e07492d4a2a9" providerId="ADAL" clId="{8818AF84-0288-4966-AB3A-619199A1F86A}" dt="2023-07-27T22:26:02.643" v="1512"/>
          <ac:spMkLst>
            <pc:docMk/>
            <pc:sldMk cId="3501084905" sldId="525"/>
            <ac:spMk id="23" creationId="{5D03357F-FD95-73B4-0608-516F75EBC073}"/>
          </ac:spMkLst>
        </pc:spChg>
        <pc:spChg chg="add mod">
          <ac:chgData name="Alan Bradford" userId="6535d921-42ab-4979-929a-e07492d4a2a9" providerId="ADAL" clId="{8818AF84-0288-4966-AB3A-619199A1F86A}" dt="2023-07-27T22:26:02.643" v="1512"/>
          <ac:spMkLst>
            <pc:docMk/>
            <pc:sldMk cId="3501084905" sldId="525"/>
            <ac:spMk id="24" creationId="{0C7FEAB8-1CC6-6C81-417E-1AD7C620E42B}"/>
          </ac:spMkLst>
        </pc:spChg>
        <pc:spChg chg="add mod">
          <ac:chgData name="Alan Bradford" userId="6535d921-42ab-4979-929a-e07492d4a2a9" providerId="ADAL" clId="{8818AF84-0288-4966-AB3A-619199A1F86A}" dt="2023-07-27T22:26:02.643" v="1512"/>
          <ac:spMkLst>
            <pc:docMk/>
            <pc:sldMk cId="3501084905" sldId="525"/>
            <ac:spMk id="26" creationId="{38EE587E-852D-32D7-5F63-E39FEC85EFCB}"/>
          </ac:spMkLst>
        </pc:spChg>
        <pc:spChg chg="add mod">
          <ac:chgData name="Alan Bradford" userId="6535d921-42ab-4979-929a-e07492d4a2a9" providerId="ADAL" clId="{8818AF84-0288-4966-AB3A-619199A1F86A}" dt="2023-07-27T22:26:02.643" v="1512"/>
          <ac:spMkLst>
            <pc:docMk/>
            <pc:sldMk cId="3501084905" sldId="525"/>
            <ac:spMk id="27" creationId="{58E422CC-49CD-3F16-5A89-14A960BC9B87}"/>
          </ac:spMkLst>
        </pc:spChg>
        <pc:spChg chg="add mod">
          <ac:chgData name="Alan Bradford" userId="6535d921-42ab-4979-929a-e07492d4a2a9" providerId="ADAL" clId="{8818AF84-0288-4966-AB3A-619199A1F86A}" dt="2023-07-27T22:26:02.643" v="1512"/>
          <ac:spMkLst>
            <pc:docMk/>
            <pc:sldMk cId="3501084905" sldId="525"/>
            <ac:spMk id="29" creationId="{F2E65AF8-4E7A-E22D-8860-0FCD4C632E45}"/>
          </ac:spMkLst>
        </pc:spChg>
        <pc:spChg chg="add mod">
          <ac:chgData name="Alan Bradford" userId="6535d921-42ab-4979-929a-e07492d4a2a9" providerId="ADAL" clId="{8818AF84-0288-4966-AB3A-619199A1F86A}" dt="2023-07-27T22:26:02.643" v="1512"/>
          <ac:spMkLst>
            <pc:docMk/>
            <pc:sldMk cId="3501084905" sldId="525"/>
            <ac:spMk id="39" creationId="{A51CD0C2-628C-BD41-4CBE-E47596342A83}"/>
          </ac:spMkLst>
        </pc:spChg>
        <pc:spChg chg="add mod">
          <ac:chgData name="Alan Bradford" userId="6535d921-42ab-4979-929a-e07492d4a2a9" providerId="ADAL" clId="{8818AF84-0288-4966-AB3A-619199A1F86A}" dt="2023-07-27T22:26:02.643" v="1512"/>
          <ac:spMkLst>
            <pc:docMk/>
            <pc:sldMk cId="3501084905" sldId="525"/>
            <ac:spMk id="40" creationId="{421A5E8E-7320-6928-EEB6-99250B68089C}"/>
          </ac:spMkLst>
        </pc:spChg>
        <pc:picChg chg="add mod">
          <ac:chgData name="Alan Bradford" userId="6535d921-42ab-4979-929a-e07492d4a2a9" providerId="ADAL" clId="{8818AF84-0288-4966-AB3A-619199A1F86A}" dt="2023-07-27T22:26:02.643" v="1512"/>
          <ac:picMkLst>
            <pc:docMk/>
            <pc:sldMk cId="3501084905" sldId="525"/>
            <ac:picMk id="4" creationId="{BB11694D-F369-9C22-89F9-D666B95F474F}"/>
          </ac:picMkLst>
        </pc:picChg>
        <pc:cxnChg chg="add mod">
          <ac:chgData name="Alan Bradford" userId="6535d921-42ab-4979-929a-e07492d4a2a9" providerId="ADAL" clId="{8818AF84-0288-4966-AB3A-619199A1F86A}" dt="2023-07-27T22:26:02.643" v="1512"/>
          <ac:cxnSpMkLst>
            <pc:docMk/>
            <pc:sldMk cId="3501084905" sldId="525"/>
            <ac:cxnSpMk id="6" creationId="{FA26A9F5-DCEC-1ECB-6D94-3F910ABDA83D}"/>
          </ac:cxnSpMkLst>
        </pc:cxnChg>
        <pc:cxnChg chg="add mod">
          <ac:chgData name="Alan Bradford" userId="6535d921-42ab-4979-929a-e07492d4a2a9" providerId="ADAL" clId="{8818AF84-0288-4966-AB3A-619199A1F86A}" dt="2023-07-27T22:26:02.643" v="1512"/>
          <ac:cxnSpMkLst>
            <pc:docMk/>
            <pc:sldMk cId="3501084905" sldId="525"/>
            <ac:cxnSpMk id="17" creationId="{EC6F378D-091B-386A-0435-AFB823D410C7}"/>
          </ac:cxnSpMkLst>
        </pc:cxnChg>
        <pc:cxnChg chg="add mod">
          <ac:chgData name="Alan Bradford" userId="6535d921-42ab-4979-929a-e07492d4a2a9" providerId="ADAL" clId="{8818AF84-0288-4966-AB3A-619199A1F86A}" dt="2023-07-27T22:26:02.643" v="1512"/>
          <ac:cxnSpMkLst>
            <pc:docMk/>
            <pc:sldMk cId="3501084905" sldId="525"/>
            <ac:cxnSpMk id="19" creationId="{5CB29093-B1F0-ADD9-A378-419F88C0BFF1}"/>
          </ac:cxnSpMkLst>
        </pc:cxnChg>
        <pc:cxnChg chg="add mod">
          <ac:chgData name="Alan Bradford" userId="6535d921-42ab-4979-929a-e07492d4a2a9" providerId="ADAL" clId="{8818AF84-0288-4966-AB3A-619199A1F86A}" dt="2023-07-27T22:26:02.643" v="1512"/>
          <ac:cxnSpMkLst>
            <pc:docMk/>
            <pc:sldMk cId="3501084905" sldId="525"/>
            <ac:cxnSpMk id="22" creationId="{F3457C5D-76F4-57FE-81BA-7D9D84081F6C}"/>
          </ac:cxnSpMkLst>
        </pc:cxnChg>
        <pc:cxnChg chg="add mod">
          <ac:chgData name="Alan Bradford" userId="6535d921-42ab-4979-929a-e07492d4a2a9" providerId="ADAL" clId="{8818AF84-0288-4966-AB3A-619199A1F86A}" dt="2023-07-27T22:26:02.643" v="1512"/>
          <ac:cxnSpMkLst>
            <pc:docMk/>
            <pc:sldMk cId="3501084905" sldId="525"/>
            <ac:cxnSpMk id="25" creationId="{34FA11DE-B1C5-C265-C865-2707692B97C0}"/>
          </ac:cxnSpMkLst>
        </pc:cxnChg>
        <pc:cxnChg chg="add mod">
          <ac:chgData name="Alan Bradford" userId="6535d921-42ab-4979-929a-e07492d4a2a9" providerId="ADAL" clId="{8818AF84-0288-4966-AB3A-619199A1F86A}" dt="2023-07-27T22:26:02.643" v="1512"/>
          <ac:cxnSpMkLst>
            <pc:docMk/>
            <pc:sldMk cId="3501084905" sldId="525"/>
            <ac:cxnSpMk id="28" creationId="{5D623257-11FC-4D26-C6F7-D2B7B81EEE2E}"/>
          </ac:cxnSpMkLst>
        </pc:cxnChg>
        <pc:cxnChg chg="add mod">
          <ac:chgData name="Alan Bradford" userId="6535d921-42ab-4979-929a-e07492d4a2a9" providerId="ADAL" clId="{8818AF84-0288-4966-AB3A-619199A1F86A}" dt="2023-07-27T22:26:02.643" v="1512"/>
          <ac:cxnSpMkLst>
            <pc:docMk/>
            <pc:sldMk cId="3501084905" sldId="525"/>
            <ac:cxnSpMk id="41" creationId="{C3EDE25B-B3CB-90E2-D635-A8486AC0E53C}"/>
          </ac:cxnSpMkLst>
        </pc:cxnChg>
      </pc:sldChg>
      <pc:sldChg chg="addSp delSp modSp mod delAnim modAnim">
        <pc:chgData name="Alan Bradford" userId="6535d921-42ab-4979-929a-e07492d4a2a9" providerId="ADAL" clId="{8818AF84-0288-4966-AB3A-619199A1F86A}" dt="2023-07-27T22:39:55.167" v="1572" actId="6549"/>
        <pc:sldMkLst>
          <pc:docMk/>
          <pc:sldMk cId="1504324178" sldId="527"/>
        </pc:sldMkLst>
        <pc:spChg chg="mod">
          <ac:chgData name="Alan Bradford" userId="6535d921-42ab-4979-929a-e07492d4a2a9" providerId="ADAL" clId="{8818AF84-0288-4966-AB3A-619199A1F86A}" dt="2023-07-27T22:26:02.643" v="1512"/>
          <ac:spMkLst>
            <pc:docMk/>
            <pc:sldMk cId="1504324178" sldId="527"/>
            <ac:spMk id="3" creationId="{00000000-0000-0000-0000-000000000000}"/>
          </ac:spMkLst>
        </pc:spChg>
        <pc:spChg chg="add mod">
          <ac:chgData name="Alan Bradford" userId="6535d921-42ab-4979-929a-e07492d4a2a9" providerId="ADAL" clId="{8818AF84-0288-4966-AB3A-619199A1F86A}" dt="2023-07-27T22:39:55.167" v="1572" actId="6549"/>
          <ac:spMkLst>
            <pc:docMk/>
            <pc:sldMk cId="1504324178" sldId="527"/>
            <ac:spMk id="4" creationId="{6F4FE137-9B43-5B31-26F0-F4D5751438CD}"/>
          </ac:spMkLst>
        </pc:spChg>
        <pc:spChg chg="add mod ord">
          <ac:chgData name="Alan Bradford" userId="6535d921-42ab-4979-929a-e07492d4a2a9" providerId="ADAL" clId="{8818AF84-0288-4966-AB3A-619199A1F86A}" dt="2023-07-27T22:26:02.643" v="1512"/>
          <ac:spMkLst>
            <pc:docMk/>
            <pc:sldMk cId="1504324178" sldId="527"/>
            <ac:spMk id="6" creationId="{58FACF50-055B-89D0-3D9F-EE1DE0BC57C7}"/>
          </ac:spMkLst>
        </pc:spChg>
        <pc:spChg chg="add mod">
          <ac:chgData name="Alan Bradford" userId="6535d921-42ab-4979-929a-e07492d4a2a9" providerId="ADAL" clId="{8818AF84-0288-4966-AB3A-619199A1F86A}" dt="2023-07-27T22:26:02.643" v="1512"/>
          <ac:spMkLst>
            <pc:docMk/>
            <pc:sldMk cId="1504324178" sldId="527"/>
            <ac:spMk id="10" creationId="{AF90ABC9-5DB3-4217-8775-59BC4DC58284}"/>
          </ac:spMkLst>
        </pc:spChg>
        <pc:picChg chg="add mod">
          <ac:chgData name="Alan Bradford" userId="6535d921-42ab-4979-929a-e07492d4a2a9" providerId="ADAL" clId="{8818AF84-0288-4966-AB3A-619199A1F86A}" dt="2023-07-27T22:39:29.195" v="1567" actId="1076"/>
          <ac:picMkLst>
            <pc:docMk/>
            <pc:sldMk cId="1504324178" sldId="527"/>
            <ac:picMk id="2" creationId="{077B133D-62AA-8601-D1D0-90D29C990306}"/>
          </ac:picMkLst>
        </pc:picChg>
        <pc:picChg chg="mod modCrop">
          <ac:chgData name="Alan Bradford" userId="6535d921-42ab-4979-929a-e07492d4a2a9" providerId="ADAL" clId="{8818AF84-0288-4966-AB3A-619199A1F86A}" dt="2023-07-27T22:26:02.643" v="1512"/>
          <ac:picMkLst>
            <pc:docMk/>
            <pc:sldMk cId="1504324178" sldId="527"/>
            <ac:picMk id="5" creationId="{F52289E9-00A6-4BD3-A27F-47F9C062069B}"/>
          </ac:picMkLst>
        </pc:picChg>
        <pc:picChg chg="add del mod">
          <ac:chgData name="Alan Bradford" userId="6535d921-42ab-4979-929a-e07492d4a2a9" providerId="ADAL" clId="{8818AF84-0288-4966-AB3A-619199A1F86A}" dt="2023-07-27T21:41:15.335" v="1105" actId="478"/>
          <ac:picMkLst>
            <pc:docMk/>
            <pc:sldMk cId="1504324178" sldId="527"/>
            <ac:picMk id="8" creationId="{E707552C-C52C-163E-B4BF-6888A6CDE70B}"/>
          </ac:picMkLst>
        </pc:picChg>
        <pc:picChg chg="add del mod">
          <ac:chgData name="Alan Bradford" userId="6535d921-42ab-4979-929a-e07492d4a2a9" providerId="ADAL" clId="{8818AF84-0288-4966-AB3A-619199A1F86A}" dt="2023-07-27T22:39:43.569" v="1569" actId="478"/>
          <ac:picMkLst>
            <pc:docMk/>
            <pc:sldMk cId="1504324178" sldId="527"/>
            <ac:picMk id="11" creationId="{3CC1507C-CF44-7ECE-C82B-DECDE4F3E337}"/>
          </ac:picMkLst>
        </pc:picChg>
      </pc:sldChg>
      <pc:sldChg chg="addSp delSp modSp mod">
        <pc:chgData name="Alan Bradford" userId="6535d921-42ab-4979-929a-e07492d4a2a9" providerId="ADAL" clId="{8818AF84-0288-4966-AB3A-619199A1F86A}" dt="2023-07-27T22:26:02.643" v="1512"/>
        <pc:sldMkLst>
          <pc:docMk/>
          <pc:sldMk cId="2547410091" sldId="528"/>
        </pc:sldMkLst>
        <pc:spChg chg="mod">
          <ac:chgData name="Alan Bradford" userId="6535d921-42ab-4979-929a-e07492d4a2a9" providerId="ADAL" clId="{8818AF84-0288-4966-AB3A-619199A1F86A}" dt="2023-07-27T22:26:02.643" v="1512"/>
          <ac:spMkLst>
            <pc:docMk/>
            <pc:sldMk cId="2547410091" sldId="528"/>
            <ac:spMk id="3" creationId="{00000000-0000-0000-0000-000000000000}"/>
          </ac:spMkLst>
        </pc:spChg>
        <pc:spChg chg="add del mod">
          <ac:chgData name="Alan Bradford" userId="6535d921-42ab-4979-929a-e07492d4a2a9" providerId="ADAL" clId="{8818AF84-0288-4966-AB3A-619199A1F86A}" dt="2023-07-27T21:42:15.567" v="1122"/>
          <ac:spMkLst>
            <pc:docMk/>
            <pc:sldMk cId="2547410091" sldId="528"/>
            <ac:spMk id="5" creationId="{37C77DB2-902D-A9D9-FAD3-F915B96A6E87}"/>
          </ac:spMkLst>
        </pc:spChg>
        <pc:picChg chg="add del mod">
          <ac:chgData name="Alan Bradford" userId="6535d921-42ab-4979-929a-e07492d4a2a9" providerId="ADAL" clId="{8818AF84-0288-4966-AB3A-619199A1F86A}" dt="2023-07-27T21:42:15.567" v="1122"/>
          <ac:picMkLst>
            <pc:docMk/>
            <pc:sldMk cId="2547410091" sldId="528"/>
            <ac:picMk id="2" creationId="{D11E598F-1922-48CB-A46D-4677D28CF87B}"/>
          </ac:picMkLst>
        </pc:picChg>
        <pc:picChg chg="mod">
          <ac:chgData name="Alan Bradford" userId="6535d921-42ab-4979-929a-e07492d4a2a9" providerId="ADAL" clId="{8818AF84-0288-4966-AB3A-619199A1F86A}" dt="2023-07-27T22:26:02.643" v="1512"/>
          <ac:picMkLst>
            <pc:docMk/>
            <pc:sldMk cId="2547410091" sldId="528"/>
            <ac:picMk id="4" creationId="{6C1E2686-0BAB-4771-AB28-9185F508F4EE}"/>
          </ac:picMkLst>
        </pc:picChg>
      </pc:sldChg>
      <pc:sldChg chg="modSp">
        <pc:chgData name="Alan Bradford" userId="6535d921-42ab-4979-929a-e07492d4a2a9" providerId="ADAL" clId="{8818AF84-0288-4966-AB3A-619199A1F86A}" dt="2023-07-27T22:26:02.643" v="1512"/>
        <pc:sldMkLst>
          <pc:docMk/>
          <pc:sldMk cId="461771653" sldId="529"/>
        </pc:sldMkLst>
        <pc:spChg chg="mod">
          <ac:chgData name="Alan Bradford" userId="6535d921-42ab-4979-929a-e07492d4a2a9" providerId="ADAL" clId="{8818AF84-0288-4966-AB3A-619199A1F86A}" dt="2023-07-27T22:26:02.643" v="1512"/>
          <ac:spMkLst>
            <pc:docMk/>
            <pc:sldMk cId="461771653" sldId="529"/>
            <ac:spMk id="10" creationId="{00000000-0000-0000-0000-000000000000}"/>
          </ac:spMkLst>
        </pc:spChg>
        <pc:spChg chg="mod">
          <ac:chgData name="Alan Bradford" userId="6535d921-42ab-4979-929a-e07492d4a2a9" providerId="ADAL" clId="{8818AF84-0288-4966-AB3A-619199A1F86A}" dt="2023-07-27T22:26:02.643" v="1512"/>
          <ac:spMkLst>
            <pc:docMk/>
            <pc:sldMk cId="461771653" sldId="529"/>
            <ac:spMk id="13" creationId="{00000000-0000-0000-0000-000000000000}"/>
          </ac:spMkLst>
        </pc:spChg>
        <pc:graphicFrameChg chg="mod">
          <ac:chgData name="Alan Bradford" userId="6535d921-42ab-4979-929a-e07492d4a2a9" providerId="ADAL" clId="{8818AF84-0288-4966-AB3A-619199A1F86A}" dt="2023-07-27T22:26:02.643" v="1512"/>
          <ac:graphicFrameMkLst>
            <pc:docMk/>
            <pc:sldMk cId="461771653" sldId="529"/>
            <ac:graphicFrameMk id="9" creationId="{A4907E19-7DAF-4D17-84C4-B6DEE72E5A39}"/>
          </ac:graphicFrameMkLst>
        </pc:graphicFrameChg>
      </pc:sldChg>
      <pc:sldChg chg="modSp">
        <pc:chgData name="Alan Bradford" userId="6535d921-42ab-4979-929a-e07492d4a2a9" providerId="ADAL" clId="{8818AF84-0288-4966-AB3A-619199A1F86A}" dt="2023-07-27T22:26:02.643" v="1512"/>
        <pc:sldMkLst>
          <pc:docMk/>
          <pc:sldMk cId="1781772880" sldId="530"/>
        </pc:sldMkLst>
        <pc:spChg chg="mod">
          <ac:chgData name="Alan Bradford" userId="6535d921-42ab-4979-929a-e07492d4a2a9" providerId="ADAL" clId="{8818AF84-0288-4966-AB3A-619199A1F86A}" dt="2023-07-27T22:26:02.643" v="1512"/>
          <ac:spMkLst>
            <pc:docMk/>
            <pc:sldMk cId="1781772880" sldId="530"/>
            <ac:spMk id="7" creationId="{3288D2EB-8A1E-4F5F-B50A-BE0AE4A6446E}"/>
          </ac:spMkLst>
        </pc:spChg>
        <pc:spChg chg="mod">
          <ac:chgData name="Alan Bradford" userId="6535d921-42ab-4979-929a-e07492d4a2a9" providerId="ADAL" clId="{8818AF84-0288-4966-AB3A-619199A1F86A}" dt="2023-07-27T22:26:02.643" v="1512"/>
          <ac:spMkLst>
            <pc:docMk/>
            <pc:sldMk cId="1781772880" sldId="530"/>
            <ac:spMk id="10" creationId="{00000000-0000-0000-0000-000000000000}"/>
          </ac:spMkLst>
        </pc:spChg>
        <pc:spChg chg="mod">
          <ac:chgData name="Alan Bradford" userId="6535d921-42ab-4979-929a-e07492d4a2a9" providerId="ADAL" clId="{8818AF84-0288-4966-AB3A-619199A1F86A}" dt="2023-07-27T22:26:02.643" v="1512"/>
          <ac:spMkLst>
            <pc:docMk/>
            <pc:sldMk cId="1781772880" sldId="530"/>
            <ac:spMk id="13" creationId="{00000000-0000-0000-0000-000000000000}"/>
          </ac:spMkLst>
        </pc:spChg>
        <pc:graphicFrameChg chg="mod">
          <ac:chgData name="Alan Bradford" userId="6535d921-42ab-4979-929a-e07492d4a2a9" providerId="ADAL" clId="{8818AF84-0288-4966-AB3A-619199A1F86A}" dt="2023-07-27T22:26:02.643" v="1512"/>
          <ac:graphicFrameMkLst>
            <pc:docMk/>
            <pc:sldMk cId="1781772880" sldId="530"/>
            <ac:graphicFrameMk id="8" creationId="{F09B4610-A1F3-42E0-8CFA-AFD13D58453A}"/>
          </ac:graphicFrameMkLst>
        </pc:graphicFrameChg>
      </pc:sldChg>
      <pc:sldChg chg="addSp delSp modSp mod ord">
        <pc:chgData name="Alan Bradford" userId="6535d921-42ab-4979-929a-e07492d4a2a9" providerId="ADAL" clId="{8818AF84-0288-4966-AB3A-619199A1F86A}" dt="2023-07-27T22:26:02.643" v="1512"/>
        <pc:sldMkLst>
          <pc:docMk/>
          <pc:sldMk cId="2239999483" sldId="531"/>
        </pc:sldMkLst>
        <pc:spChg chg="del mod">
          <ac:chgData name="Alan Bradford" userId="6535d921-42ab-4979-929a-e07492d4a2a9" providerId="ADAL" clId="{8818AF84-0288-4966-AB3A-619199A1F86A}" dt="2023-07-27T21:37:19.067" v="1022" actId="478"/>
          <ac:spMkLst>
            <pc:docMk/>
            <pc:sldMk cId="2239999483" sldId="531"/>
            <ac:spMk id="7" creationId="{3288D2EB-8A1E-4F5F-B50A-BE0AE4A6446E}"/>
          </ac:spMkLst>
        </pc:spChg>
        <pc:spChg chg="mod">
          <ac:chgData name="Alan Bradford" userId="6535d921-42ab-4979-929a-e07492d4a2a9" providerId="ADAL" clId="{8818AF84-0288-4966-AB3A-619199A1F86A}" dt="2023-07-27T22:26:02.643" v="1512"/>
          <ac:spMkLst>
            <pc:docMk/>
            <pc:sldMk cId="2239999483" sldId="531"/>
            <ac:spMk id="10" creationId="{00000000-0000-0000-0000-000000000000}"/>
          </ac:spMkLst>
        </pc:spChg>
        <pc:spChg chg="mod">
          <ac:chgData name="Alan Bradford" userId="6535d921-42ab-4979-929a-e07492d4a2a9" providerId="ADAL" clId="{8818AF84-0288-4966-AB3A-619199A1F86A}" dt="2023-07-27T22:26:02.643" v="1512"/>
          <ac:spMkLst>
            <pc:docMk/>
            <pc:sldMk cId="2239999483" sldId="531"/>
            <ac:spMk id="13" creationId="{00000000-0000-0000-0000-000000000000}"/>
          </ac:spMkLst>
        </pc:spChg>
        <pc:graphicFrameChg chg="add mod">
          <ac:chgData name="Alan Bradford" userId="6535d921-42ab-4979-929a-e07492d4a2a9" providerId="ADAL" clId="{8818AF84-0288-4966-AB3A-619199A1F86A}" dt="2023-07-27T22:26:02.643" v="1512"/>
          <ac:graphicFrameMkLst>
            <pc:docMk/>
            <pc:sldMk cId="2239999483" sldId="531"/>
            <ac:graphicFrameMk id="2" creationId="{00000000-0008-0000-0700-000004000000}"/>
          </ac:graphicFrameMkLst>
        </pc:graphicFrameChg>
      </pc:sldChg>
      <pc:sldChg chg="addSp delSp modSp mod modNotes">
        <pc:chgData name="Alan Bradford" userId="6535d921-42ab-4979-929a-e07492d4a2a9" providerId="ADAL" clId="{8818AF84-0288-4966-AB3A-619199A1F86A}" dt="2023-07-27T22:26:02.643" v="1512"/>
        <pc:sldMkLst>
          <pc:docMk/>
          <pc:sldMk cId="2436636240" sldId="532"/>
        </pc:sldMkLst>
        <pc:spChg chg="del mod">
          <ac:chgData name="Alan Bradford" userId="6535d921-42ab-4979-929a-e07492d4a2a9" providerId="ADAL" clId="{8818AF84-0288-4966-AB3A-619199A1F86A}" dt="2023-07-27T21:48:59.550" v="1239" actId="478"/>
          <ac:spMkLst>
            <pc:docMk/>
            <pc:sldMk cId="2436636240" sldId="532"/>
            <ac:spMk id="8" creationId="{4730727C-80BD-489C-865B-BD8378D9431F}"/>
          </ac:spMkLst>
        </pc:spChg>
        <pc:spChg chg="mod">
          <ac:chgData name="Alan Bradford" userId="6535d921-42ab-4979-929a-e07492d4a2a9" providerId="ADAL" clId="{8818AF84-0288-4966-AB3A-619199A1F86A}" dt="2023-07-27T22:26:02.643" v="1512"/>
          <ac:spMkLst>
            <pc:docMk/>
            <pc:sldMk cId="2436636240" sldId="532"/>
            <ac:spMk id="10" creationId="{00000000-0000-0000-0000-000000000000}"/>
          </ac:spMkLst>
        </pc:spChg>
        <pc:spChg chg="del mod">
          <ac:chgData name="Alan Bradford" userId="6535d921-42ab-4979-929a-e07492d4a2a9" providerId="ADAL" clId="{8818AF84-0288-4966-AB3A-619199A1F86A}" dt="2023-07-27T21:48:59.550" v="1239" actId="478"/>
          <ac:spMkLst>
            <pc:docMk/>
            <pc:sldMk cId="2436636240" sldId="532"/>
            <ac:spMk id="11" creationId="{516F40DD-8019-4126-9B51-ACEA2875CFF3}"/>
          </ac:spMkLst>
        </pc:spChg>
        <pc:spChg chg="del mod">
          <ac:chgData name="Alan Bradford" userId="6535d921-42ab-4979-929a-e07492d4a2a9" providerId="ADAL" clId="{8818AF84-0288-4966-AB3A-619199A1F86A}" dt="2023-07-27T21:48:59.550" v="1239" actId="478"/>
          <ac:spMkLst>
            <pc:docMk/>
            <pc:sldMk cId="2436636240" sldId="532"/>
            <ac:spMk id="12" creationId="{E1A70C5F-EF19-447F-AD51-50CFC9F603C3}"/>
          </ac:spMkLst>
        </pc:spChg>
        <pc:spChg chg="del mod">
          <ac:chgData name="Alan Bradford" userId="6535d921-42ab-4979-929a-e07492d4a2a9" providerId="ADAL" clId="{8818AF84-0288-4966-AB3A-619199A1F86A}" dt="2023-07-27T21:48:59.550" v="1239" actId="478"/>
          <ac:spMkLst>
            <pc:docMk/>
            <pc:sldMk cId="2436636240" sldId="532"/>
            <ac:spMk id="14" creationId="{E378D9E6-DA4A-4E0D-AFC0-A683B9E2D732}"/>
          </ac:spMkLst>
        </pc:spChg>
        <pc:graphicFrameChg chg="add del mod">
          <ac:chgData name="Alan Bradford" userId="6535d921-42ab-4979-929a-e07492d4a2a9" providerId="ADAL" clId="{8818AF84-0288-4966-AB3A-619199A1F86A}" dt="2023-07-27T21:58:53.883" v="1329" actId="478"/>
          <ac:graphicFrameMkLst>
            <pc:docMk/>
            <pc:sldMk cId="2436636240" sldId="532"/>
            <ac:graphicFrameMk id="2" creationId="{00000000-0008-0000-0900-000003000000}"/>
          </ac:graphicFrameMkLst>
        </pc:graphicFrameChg>
        <pc:graphicFrameChg chg="add mod">
          <ac:chgData name="Alan Bradford" userId="6535d921-42ab-4979-929a-e07492d4a2a9" providerId="ADAL" clId="{8818AF84-0288-4966-AB3A-619199A1F86A}" dt="2023-07-27T22:26:02.643" v="1512"/>
          <ac:graphicFrameMkLst>
            <pc:docMk/>
            <pc:sldMk cId="2436636240" sldId="532"/>
            <ac:graphicFrameMk id="4" creationId="{00000000-0008-0000-0900-000002000000}"/>
          </ac:graphicFrameMkLst>
        </pc:graphicFrameChg>
        <pc:graphicFrameChg chg="add del mod">
          <ac:chgData name="Alan Bradford" userId="6535d921-42ab-4979-929a-e07492d4a2a9" providerId="ADAL" clId="{8818AF84-0288-4966-AB3A-619199A1F86A}" dt="2023-07-27T21:48:59.550" v="1239" actId="478"/>
          <ac:graphicFrameMkLst>
            <pc:docMk/>
            <pc:sldMk cId="2436636240" sldId="532"/>
            <ac:graphicFrameMk id="6" creationId="{96EBC6E4-1BA1-498A-9F15-FE4BC28D01D1}"/>
          </ac:graphicFrameMkLst>
        </pc:graphicFrameChg>
      </pc:sldChg>
      <pc:sldChg chg="addSp delSp modSp mod modNotes">
        <pc:chgData name="Alan Bradford" userId="6535d921-42ab-4979-929a-e07492d4a2a9" providerId="ADAL" clId="{8818AF84-0288-4966-AB3A-619199A1F86A}" dt="2023-07-27T22:26:02.643" v="1512"/>
        <pc:sldMkLst>
          <pc:docMk/>
          <pc:sldMk cId="3763489328" sldId="533"/>
        </pc:sldMkLst>
        <pc:spChg chg="del mod">
          <ac:chgData name="Alan Bradford" userId="6535d921-42ab-4979-929a-e07492d4a2a9" providerId="ADAL" clId="{8818AF84-0288-4966-AB3A-619199A1F86A}" dt="2023-07-27T21:49:03.117" v="1240" actId="478"/>
          <ac:spMkLst>
            <pc:docMk/>
            <pc:sldMk cId="3763489328" sldId="533"/>
            <ac:spMk id="8" creationId="{4730727C-80BD-489C-865B-BD8378D9431F}"/>
          </ac:spMkLst>
        </pc:spChg>
        <pc:spChg chg="mod">
          <ac:chgData name="Alan Bradford" userId="6535d921-42ab-4979-929a-e07492d4a2a9" providerId="ADAL" clId="{8818AF84-0288-4966-AB3A-619199A1F86A}" dt="2023-07-27T22:26:02.643" v="1512"/>
          <ac:spMkLst>
            <pc:docMk/>
            <pc:sldMk cId="3763489328" sldId="533"/>
            <ac:spMk id="10" creationId="{00000000-0000-0000-0000-000000000000}"/>
          </ac:spMkLst>
        </pc:spChg>
        <pc:spChg chg="del mod">
          <ac:chgData name="Alan Bradford" userId="6535d921-42ab-4979-929a-e07492d4a2a9" providerId="ADAL" clId="{8818AF84-0288-4966-AB3A-619199A1F86A}" dt="2023-07-27T21:49:03.117" v="1240" actId="478"/>
          <ac:spMkLst>
            <pc:docMk/>
            <pc:sldMk cId="3763489328" sldId="533"/>
            <ac:spMk id="11" creationId="{516F40DD-8019-4126-9B51-ACEA2875CFF3}"/>
          </ac:spMkLst>
        </pc:spChg>
        <pc:spChg chg="del mod">
          <ac:chgData name="Alan Bradford" userId="6535d921-42ab-4979-929a-e07492d4a2a9" providerId="ADAL" clId="{8818AF84-0288-4966-AB3A-619199A1F86A}" dt="2023-07-27T21:49:03.117" v="1240" actId="478"/>
          <ac:spMkLst>
            <pc:docMk/>
            <pc:sldMk cId="3763489328" sldId="533"/>
            <ac:spMk id="12" creationId="{E1A70C5F-EF19-447F-AD51-50CFC9F603C3}"/>
          </ac:spMkLst>
        </pc:spChg>
        <pc:graphicFrameChg chg="add mod">
          <ac:chgData name="Alan Bradford" userId="6535d921-42ab-4979-929a-e07492d4a2a9" providerId="ADAL" clId="{8818AF84-0288-4966-AB3A-619199A1F86A}" dt="2023-07-27T22:26:02.643" v="1512"/>
          <ac:graphicFrameMkLst>
            <pc:docMk/>
            <pc:sldMk cId="3763489328" sldId="533"/>
            <ac:graphicFrameMk id="2" creationId="{00000000-0008-0000-0900-000003000000}"/>
          </ac:graphicFrameMkLst>
        </pc:graphicFrameChg>
        <pc:graphicFrameChg chg="add del mod">
          <ac:chgData name="Alan Bradford" userId="6535d921-42ab-4979-929a-e07492d4a2a9" providerId="ADAL" clId="{8818AF84-0288-4966-AB3A-619199A1F86A}" dt="2023-07-27T21:49:55.638" v="1251" actId="478"/>
          <ac:graphicFrameMkLst>
            <pc:docMk/>
            <pc:sldMk cId="3763489328" sldId="533"/>
            <ac:graphicFrameMk id="9" creationId="{0F3C20B5-8AF8-4433-97A0-AFFE38809200}"/>
          </ac:graphicFrameMkLst>
        </pc:graphicFrameChg>
      </pc:sldChg>
      <pc:sldChg chg="modSp">
        <pc:chgData name="Alan Bradford" userId="6535d921-42ab-4979-929a-e07492d4a2a9" providerId="ADAL" clId="{8818AF84-0288-4966-AB3A-619199A1F86A}" dt="2023-07-27T22:26:02.643" v="1512"/>
        <pc:sldMkLst>
          <pc:docMk/>
          <pc:sldMk cId="4221058061" sldId="536"/>
        </pc:sldMkLst>
        <pc:spChg chg="mod">
          <ac:chgData name="Alan Bradford" userId="6535d921-42ab-4979-929a-e07492d4a2a9" providerId="ADAL" clId="{8818AF84-0288-4966-AB3A-619199A1F86A}" dt="2023-07-27T22:26:02.643" v="1512"/>
          <ac:spMkLst>
            <pc:docMk/>
            <pc:sldMk cId="4221058061" sldId="536"/>
            <ac:spMk id="2" creationId="{9724C0E9-2E40-466E-BA37-53F95F3B09EB}"/>
          </ac:spMkLst>
        </pc:spChg>
        <pc:spChg chg="mod">
          <ac:chgData name="Alan Bradford" userId="6535d921-42ab-4979-929a-e07492d4a2a9" providerId="ADAL" clId="{8818AF84-0288-4966-AB3A-619199A1F86A}" dt="2023-07-27T22:26:02.643" v="1512"/>
          <ac:spMkLst>
            <pc:docMk/>
            <pc:sldMk cId="4221058061" sldId="536"/>
            <ac:spMk id="10" creationId="{00000000-0000-0000-0000-000000000000}"/>
          </ac:spMkLst>
        </pc:spChg>
        <pc:picChg chg="mod">
          <ac:chgData name="Alan Bradford" userId="6535d921-42ab-4979-929a-e07492d4a2a9" providerId="ADAL" clId="{8818AF84-0288-4966-AB3A-619199A1F86A}" dt="2023-07-27T22:26:02.643" v="1512"/>
          <ac:picMkLst>
            <pc:docMk/>
            <pc:sldMk cId="4221058061" sldId="536"/>
            <ac:picMk id="6" creationId="{9E53A779-542F-41AA-A583-14F5E698BA0F}"/>
          </ac:picMkLst>
        </pc:picChg>
      </pc:sldChg>
      <pc:sldChg chg="addSp modSp del mod">
        <pc:chgData name="Alan Bradford" userId="6535d921-42ab-4979-929a-e07492d4a2a9" providerId="ADAL" clId="{8818AF84-0288-4966-AB3A-619199A1F86A}" dt="2023-07-27T21:33:59.156" v="972" actId="47"/>
        <pc:sldMkLst>
          <pc:docMk/>
          <pc:sldMk cId="1028165790" sldId="537"/>
        </pc:sldMkLst>
        <pc:picChg chg="add mod">
          <ac:chgData name="Alan Bradford" userId="6535d921-42ab-4979-929a-e07492d4a2a9" providerId="ADAL" clId="{8818AF84-0288-4966-AB3A-619199A1F86A}" dt="2023-07-27T21:33:35.688" v="963" actId="1076"/>
          <ac:picMkLst>
            <pc:docMk/>
            <pc:sldMk cId="1028165790" sldId="537"/>
            <ac:picMk id="6" creationId="{4FB47489-5F00-A79A-D0C4-EA77F074E811}"/>
          </ac:picMkLst>
        </pc:picChg>
        <pc:picChg chg="add mod">
          <ac:chgData name="Alan Bradford" userId="6535d921-42ab-4979-929a-e07492d4a2a9" providerId="ADAL" clId="{8818AF84-0288-4966-AB3A-619199A1F86A}" dt="2023-07-27T21:33:35.688" v="963" actId="1076"/>
          <ac:picMkLst>
            <pc:docMk/>
            <pc:sldMk cId="1028165790" sldId="537"/>
            <ac:picMk id="1026" creationId="{686DE7CD-F180-A815-4EDA-4A0CF302F641}"/>
          </ac:picMkLst>
        </pc:picChg>
      </pc:sldChg>
      <pc:sldChg chg="modSp">
        <pc:chgData name="Alan Bradford" userId="6535d921-42ab-4979-929a-e07492d4a2a9" providerId="ADAL" clId="{8818AF84-0288-4966-AB3A-619199A1F86A}" dt="2023-07-27T22:26:02.643" v="1512"/>
        <pc:sldMkLst>
          <pc:docMk/>
          <pc:sldMk cId="4076809629" sldId="538"/>
        </pc:sldMkLst>
        <pc:spChg chg="mod">
          <ac:chgData name="Alan Bradford" userId="6535d921-42ab-4979-929a-e07492d4a2a9" providerId="ADAL" clId="{8818AF84-0288-4966-AB3A-619199A1F86A}" dt="2023-07-27T22:26:02.643" v="1512"/>
          <ac:spMkLst>
            <pc:docMk/>
            <pc:sldMk cId="4076809629" sldId="538"/>
            <ac:spMk id="3" creationId="{00000000-0000-0000-0000-000000000000}"/>
          </ac:spMkLst>
        </pc:spChg>
        <pc:picChg chg="mod">
          <ac:chgData name="Alan Bradford" userId="6535d921-42ab-4979-929a-e07492d4a2a9" providerId="ADAL" clId="{8818AF84-0288-4966-AB3A-619199A1F86A}" dt="2023-07-27T22:26:02.643" v="1512"/>
          <ac:picMkLst>
            <pc:docMk/>
            <pc:sldMk cId="4076809629" sldId="538"/>
            <ac:picMk id="12" creationId="{35A40623-D03A-4A3D-9081-2029199FAC55}"/>
          </ac:picMkLst>
        </pc:picChg>
      </pc:sldChg>
      <pc:sldChg chg="modSp">
        <pc:chgData name="Alan Bradford" userId="6535d921-42ab-4979-929a-e07492d4a2a9" providerId="ADAL" clId="{8818AF84-0288-4966-AB3A-619199A1F86A}" dt="2023-07-27T22:26:02.643" v="1512"/>
        <pc:sldMkLst>
          <pc:docMk/>
          <pc:sldMk cId="1607841698" sldId="539"/>
        </pc:sldMkLst>
        <pc:spChg chg="mod">
          <ac:chgData name="Alan Bradford" userId="6535d921-42ab-4979-929a-e07492d4a2a9" providerId="ADAL" clId="{8818AF84-0288-4966-AB3A-619199A1F86A}" dt="2023-07-27T22:26:02.643" v="1512"/>
          <ac:spMkLst>
            <pc:docMk/>
            <pc:sldMk cId="1607841698" sldId="539"/>
            <ac:spMk id="3" creationId="{00000000-0000-0000-0000-000000000000}"/>
          </ac:spMkLst>
        </pc:spChg>
        <pc:picChg chg="mod">
          <ac:chgData name="Alan Bradford" userId="6535d921-42ab-4979-929a-e07492d4a2a9" providerId="ADAL" clId="{8818AF84-0288-4966-AB3A-619199A1F86A}" dt="2023-07-27T22:26:02.643" v="1512"/>
          <ac:picMkLst>
            <pc:docMk/>
            <pc:sldMk cId="1607841698" sldId="539"/>
            <ac:picMk id="4" creationId="{1324F46C-47B0-4854-849E-A2A245D59507}"/>
          </ac:picMkLst>
        </pc:picChg>
      </pc:sldChg>
      <pc:sldChg chg="modSp">
        <pc:chgData name="Alan Bradford" userId="6535d921-42ab-4979-929a-e07492d4a2a9" providerId="ADAL" clId="{8818AF84-0288-4966-AB3A-619199A1F86A}" dt="2023-07-27T22:26:02.643" v="1512"/>
        <pc:sldMkLst>
          <pc:docMk/>
          <pc:sldMk cId="134568981" sldId="540"/>
        </pc:sldMkLst>
        <pc:spChg chg="mod">
          <ac:chgData name="Alan Bradford" userId="6535d921-42ab-4979-929a-e07492d4a2a9" providerId="ADAL" clId="{8818AF84-0288-4966-AB3A-619199A1F86A}" dt="2023-07-27T22:26:02.643" v="1512"/>
          <ac:spMkLst>
            <pc:docMk/>
            <pc:sldMk cId="134568981" sldId="540"/>
            <ac:spMk id="3" creationId="{00000000-0000-0000-0000-000000000000}"/>
          </ac:spMkLst>
        </pc:spChg>
        <pc:graphicFrameChg chg="mod">
          <ac:chgData name="Alan Bradford" userId="6535d921-42ab-4979-929a-e07492d4a2a9" providerId="ADAL" clId="{8818AF84-0288-4966-AB3A-619199A1F86A}" dt="2023-07-27T22:26:02.643" v="1512"/>
          <ac:graphicFrameMkLst>
            <pc:docMk/>
            <pc:sldMk cId="134568981" sldId="540"/>
            <ac:graphicFrameMk id="46" creationId="{251CF0C3-76CD-479C-810D-38A6FD59A309}"/>
          </ac:graphicFrameMkLst>
        </pc:graphicFrameChg>
      </pc:sldChg>
      <pc:sldChg chg="modSp">
        <pc:chgData name="Alan Bradford" userId="6535d921-42ab-4979-929a-e07492d4a2a9" providerId="ADAL" clId="{8818AF84-0288-4966-AB3A-619199A1F86A}" dt="2023-07-27T22:26:02.643" v="1512"/>
        <pc:sldMkLst>
          <pc:docMk/>
          <pc:sldMk cId="1759100509" sldId="541"/>
        </pc:sldMkLst>
        <pc:spChg chg="mod">
          <ac:chgData name="Alan Bradford" userId="6535d921-42ab-4979-929a-e07492d4a2a9" providerId="ADAL" clId="{8818AF84-0288-4966-AB3A-619199A1F86A}" dt="2023-07-27T22:26:02.643" v="1512"/>
          <ac:spMkLst>
            <pc:docMk/>
            <pc:sldMk cId="1759100509" sldId="541"/>
            <ac:spMk id="3" creationId="{00000000-0000-0000-0000-000000000000}"/>
          </ac:spMkLst>
        </pc:spChg>
        <pc:graphicFrameChg chg="mod">
          <ac:chgData name="Alan Bradford" userId="6535d921-42ab-4979-929a-e07492d4a2a9" providerId="ADAL" clId="{8818AF84-0288-4966-AB3A-619199A1F86A}" dt="2023-07-27T22:26:02.643" v="1512"/>
          <ac:graphicFrameMkLst>
            <pc:docMk/>
            <pc:sldMk cId="1759100509" sldId="541"/>
            <ac:graphicFrameMk id="4" creationId="{6FBF1FAE-A397-4708-BBE6-7811997A24B5}"/>
          </ac:graphicFrameMkLst>
        </pc:graphicFrameChg>
      </pc:sldChg>
      <pc:sldChg chg="modSp">
        <pc:chgData name="Alan Bradford" userId="6535d921-42ab-4979-929a-e07492d4a2a9" providerId="ADAL" clId="{8818AF84-0288-4966-AB3A-619199A1F86A}" dt="2023-07-27T22:26:02.643" v="1512"/>
        <pc:sldMkLst>
          <pc:docMk/>
          <pc:sldMk cId="3875193981" sldId="548"/>
        </pc:sldMkLst>
        <pc:spChg chg="mod">
          <ac:chgData name="Alan Bradford" userId="6535d921-42ab-4979-929a-e07492d4a2a9" providerId="ADAL" clId="{8818AF84-0288-4966-AB3A-619199A1F86A}" dt="2023-07-27T22:26:02.643" v="1512"/>
          <ac:spMkLst>
            <pc:docMk/>
            <pc:sldMk cId="3875193981" sldId="548"/>
            <ac:spMk id="3" creationId="{00000000-0000-0000-0000-000000000000}"/>
          </ac:spMkLst>
        </pc:spChg>
        <pc:picChg chg="mod">
          <ac:chgData name="Alan Bradford" userId="6535d921-42ab-4979-929a-e07492d4a2a9" providerId="ADAL" clId="{8818AF84-0288-4966-AB3A-619199A1F86A}" dt="2023-07-27T22:26:02.643" v="1512"/>
          <ac:picMkLst>
            <pc:docMk/>
            <pc:sldMk cId="3875193981" sldId="548"/>
            <ac:picMk id="5" creationId="{DEC7DC50-62C8-40BA-9E71-6338C1115D53}"/>
          </ac:picMkLst>
        </pc:picChg>
        <pc:picChg chg="mod">
          <ac:chgData name="Alan Bradford" userId="6535d921-42ab-4979-929a-e07492d4a2a9" providerId="ADAL" clId="{8818AF84-0288-4966-AB3A-619199A1F86A}" dt="2023-07-27T22:26:02.643" v="1512"/>
          <ac:picMkLst>
            <pc:docMk/>
            <pc:sldMk cId="3875193981" sldId="548"/>
            <ac:picMk id="6" creationId="{ADEB6AF5-6774-4EC1-B182-127A1D8DA1F4}"/>
          </ac:picMkLst>
        </pc:picChg>
      </pc:sldChg>
      <pc:sldChg chg="modSp">
        <pc:chgData name="Alan Bradford" userId="6535d921-42ab-4979-929a-e07492d4a2a9" providerId="ADAL" clId="{8818AF84-0288-4966-AB3A-619199A1F86A}" dt="2023-07-27T22:26:02.643" v="1512"/>
        <pc:sldMkLst>
          <pc:docMk/>
          <pc:sldMk cId="450711677" sldId="554"/>
        </pc:sldMkLst>
        <pc:spChg chg="mod">
          <ac:chgData name="Alan Bradford" userId="6535d921-42ab-4979-929a-e07492d4a2a9" providerId="ADAL" clId="{8818AF84-0288-4966-AB3A-619199A1F86A}" dt="2023-07-27T22:26:02.643" v="1512"/>
          <ac:spMkLst>
            <pc:docMk/>
            <pc:sldMk cId="450711677" sldId="554"/>
            <ac:spMk id="6" creationId="{CA5004BC-5D6A-4C38-8702-7E4508BAB3F8}"/>
          </ac:spMkLst>
        </pc:spChg>
        <pc:spChg chg="mod">
          <ac:chgData name="Alan Bradford" userId="6535d921-42ab-4979-929a-e07492d4a2a9" providerId="ADAL" clId="{8818AF84-0288-4966-AB3A-619199A1F86A}" dt="2023-07-27T22:26:02.643" v="1512"/>
          <ac:spMkLst>
            <pc:docMk/>
            <pc:sldMk cId="450711677" sldId="554"/>
            <ac:spMk id="8" creationId="{8FD94653-A1A7-41F7-BC36-11C3E34EA113}"/>
          </ac:spMkLst>
        </pc:spChg>
        <pc:spChg chg="mod">
          <ac:chgData name="Alan Bradford" userId="6535d921-42ab-4979-929a-e07492d4a2a9" providerId="ADAL" clId="{8818AF84-0288-4966-AB3A-619199A1F86A}" dt="2023-07-27T22:26:02.643" v="1512"/>
          <ac:spMkLst>
            <pc:docMk/>
            <pc:sldMk cId="450711677" sldId="554"/>
            <ac:spMk id="9" creationId="{D1D972F5-E151-4E1C-A57E-FFE0DBBED13E}"/>
          </ac:spMkLst>
        </pc:spChg>
        <pc:spChg chg="mod">
          <ac:chgData name="Alan Bradford" userId="6535d921-42ab-4979-929a-e07492d4a2a9" providerId="ADAL" clId="{8818AF84-0288-4966-AB3A-619199A1F86A}" dt="2023-07-27T22:26:02.643" v="1512"/>
          <ac:spMkLst>
            <pc:docMk/>
            <pc:sldMk cId="450711677" sldId="554"/>
            <ac:spMk id="10" creationId="{AF1D51AB-ACA0-4718-9FAC-CC9D110EDCC0}"/>
          </ac:spMkLst>
        </pc:spChg>
        <pc:spChg chg="mod">
          <ac:chgData name="Alan Bradford" userId="6535d921-42ab-4979-929a-e07492d4a2a9" providerId="ADAL" clId="{8818AF84-0288-4966-AB3A-619199A1F86A}" dt="2023-07-27T22:26:02.643" v="1512"/>
          <ac:spMkLst>
            <pc:docMk/>
            <pc:sldMk cId="450711677" sldId="554"/>
            <ac:spMk id="11" creationId="{BD481864-64FF-4AA6-B478-19D8A68E5FE4}"/>
          </ac:spMkLst>
        </pc:spChg>
        <pc:spChg chg="mod">
          <ac:chgData name="Alan Bradford" userId="6535d921-42ab-4979-929a-e07492d4a2a9" providerId="ADAL" clId="{8818AF84-0288-4966-AB3A-619199A1F86A}" dt="2023-07-27T22:26:02.643" v="1512"/>
          <ac:spMkLst>
            <pc:docMk/>
            <pc:sldMk cId="450711677" sldId="554"/>
            <ac:spMk id="12" creationId="{EA96E939-D09D-4359-986B-74940636522F}"/>
          </ac:spMkLst>
        </pc:spChg>
        <pc:spChg chg="mod">
          <ac:chgData name="Alan Bradford" userId="6535d921-42ab-4979-929a-e07492d4a2a9" providerId="ADAL" clId="{8818AF84-0288-4966-AB3A-619199A1F86A}" dt="2023-07-27T22:26:02.643" v="1512"/>
          <ac:spMkLst>
            <pc:docMk/>
            <pc:sldMk cId="450711677" sldId="554"/>
            <ac:spMk id="46" creationId="{00000000-0000-0000-0000-000000000000}"/>
          </ac:spMkLst>
        </pc:spChg>
        <pc:picChg chg="mod">
          <ac:chgData name="Alan Bradford" userId="6535d921-42ab-4979-929a-e07492d4a2a9" providerId="ADAL" clId="{8818AF84-0288-4966-AB3A-619199A1F86A}" dt="2023-07-27T22:26:02.643" v="1512"/>
          <ac:picMkLst>
            <pc:docMk/>
            <pc:sldMk cId="450711677" sldId="554"/>
            <ac:picMk id="2" creationId="{06CAA1C4-5732-4CCE-9E67-5CBADB6521D3}"/>
          </ac:picMkLst>
        </pc:picChg>
      </pc:sldChg>
      <pc:sldChg chg="modSp">
        <pc:chgData name="Alan Bradford" userId="6535d921-42ab-4979-929a-e07492d4a2a9" providerId="ADAL" clId="{8818AF84-0288-4966-AB3A-619199A1F86A}" dt="2023-07-27T22:26:02.643" v="1512"/>
        <pc:sldMkLst>
          <pc:docMk/>
          <pc:sldMk cId="1106333937" sldId="555"/>
        </pc:sldMkLst>
        <pc:spChg chg="mod">
          <ac:chgData name="Alan Bradford" userId="6535d921-42ab-4979-929a-e07492d4a2a9" providerId="ADAL" clId="{8818AF84-0288-4966-AB3A-619199A1F86A}" dt="2023-07-27T22:26:02.643" v="1512"/>
          <ac:spMkLst>
            <pc:docMk/>
            <pc:sldMk cId="1106333937" sldId="555"/>
            <ac:spMk id="6" creationId="{FF91B455-8121-47C0-AEF7-A912C7350F68}"/>
          </ac:spMkLst>
        </pc:spChg>
        <pc:spChg chg="mod">
          <ac:chgData name="Alan Bradford" userId="6535d921-42ab-4979-929a-e07492d4a2a9" providerId="ADAL" clId="{8818AF84-0288-4966-AB3A-619199A1F86A}" dt="2023-07-27T22:26:02.643" v="1512"/>
          <ac:spMkLst>
            <pc:docMk/>
            <pc:sldMk cId="1106333937" sldId="555"/>
            <ac:spMk id="8" creationId="{5C3571F6-C82A-43F9-91EF-40B5D60D9159}"/>
          </ac:spMkLst>
        </pc:spChg>
        <pc:spChg chg="mod">
          <ac:chgData name="Alan Bradford" userId="6535d921-42ab-4979-929a-e07492d4a2a9" providerId="ADAL" clId="{8818AF84-0288-4966-AB3A-619199A1F86A}" dt="2023-07-27T22:26:02.643" v="1512"/>
          <ac:spMkLst>
            <pc:docMk/>
            <pc:sldMk cId="1106333937" sldId="555"/>
            <ac:spMk id="9" creationId="{6DB34064-2807-4C70-AE4B-123D01A923D5}"/>
          </ac:spMkLst>
        </pc:spChg>
        <pc:spChg chg="mod">
          <ac:chgData name="Alan Bradford" userId="6535d921-42ab-4979-929a-e07492d4a2a9" providerId="ADAL" clId="{8818AF84-0288-4966-AB3A-619199A1F86A}" dt="2023-07-27T22:26:02.643" v="1512"/>
          <ac:spMkLst>
            <pc:docMk/>
            <pc:sldMk cId="1106333937" sldId="555"/>
            <ac:spMk id="10" creationId="{3E3783D7-6502-43FC-83B7-0D66D876EDBF}"/>
          </ac:spMkLst>
        </pc:spChg>
        <pc:spChg chg="mod">
          <ac:chgData name="Alan Bradford" userId="6535d921-42ab-4979-929a-e07492d4a2a9" providerId="ADAL" clId="{8818AF84-0288-4966-AB3A-619199A1F86A}" dt="2023-07-27T22:26:02.643" v="1512"/>
          <ac:spMkLst>
            <pc:docMk/>
            <pc:sldMk cId="1106333937" sldId="555"/>
            <ac:spMk id="11" creationId="{187B4030-A964-460C-9408-0A3C0BA346D8}"/>
          </ac:spMkLst>
        </pc:spChg>
        <pc:spChg chg="mod">
          <ac:chgData name="Alan Bradford" userId="6535d921-42ab-4979-929a-e07492d4a2a9" providerId="ADAL" clId="{8818AF84-0288-4966-AB3A-619199A1F86A}" dt="2023-07-27T22:26:02.643" v="1512"/>
          <ac:spMkLst>
            <pc:docMk/>
            <pc:sldMk cId="1106333937" sldId="555"/>
            <ac:spMk id="12" creationId="{17E506BC-E508-4BCF-82B2-E6CE24F63B4D}"/>
          </ac:spMkLst>
        </pc:spChg>
        <pc:spChg chg="mod">
          <ac:chgData name="Alan Bradford" userId="6535d921-42ab-4979-929a-e07492d4a2a9" providerId="ADAL" clId="{8818AF84-0288-4966-AB3A-619199A1F86A}" dt="2023-07-27T22:26:02.643" v="1512"/>
          <ac:spMkLst>
            <pc:docMk/>
            <pc:sldMk cId="1106333937" sldId="555"/>
            <ac:spMk id="13" creationId="{756CC7DF-A97C-4085-B0DE-C662E70D7FE0}"/>
          </ac:spMkLst>
        </pc:spChg>
        <pc:spChg chg="mod">
          <ac:chgData name="Alan Bradford" userId="6535d921-42ab-4979-929a-e07492d4a2a9" providerId="ADAL" clId="{8818AF84-0288-4966-AB3A-619199A1F86A}" dt="2023-07-27T22:26:02.643" v="1512"/>
          <ac:spMkLst>
            <pc:docMk/>
            <pc:sldMk cId="1106333937" sldId="555"/>
            <ac:spMk id="14" creationId="{B0C4E25F-DD3D-4CD3-8B62-056D8B0955A0}"/>
          </ac:spMkLst>
        </pc:spChg>
        <pc:spChg chg="mod">
          <ac:chgData name="Alan Bradford" userId="6535d921-42ab-4979-929a-e07492d4a2a9" providerId="ADAL" clId="{8818AF84-0288-4966-AB3A-619199A1F86A}" dt="2023-07-27T22:26:02.643" v="1512"/>
          <ac:spMkLst>
            <pc:docMk/>
            <pc:sldMk cId="1106333937" sldId="555"/>
            <ac:spMk id="46" creationId="{00000000-0000-0000-0000-000000000000}"/>
          </ac:spMkLst>
        </pc:spChg>
        <pc:picChg chg="mod">
          <ac:chgData name="Alan Bradford" userId="6535d921-42ab-4979-929a-e07492d4a2a9" providerId="ADAL" clId="{8818AF84-0288-4966-AB3A-619199A1F86A}" dt="2023-07-27T22:26:02.643" v="1512"/>
          <ac:picMkLst>
            <pc:docMk/>
            <pc:sldMk cId="1106333937" sldId="555"/>
            <ac:picMk id="3" creationId="{ACAFCDAA-B713-408E-BD27-56B0C1037547}"/>
          </ac:picMkLst>
        </pc:picChg>
      </pc:sldChg>
      <pc:sldChg chg="modSp">
        <pc:chgData name="Alan Bradford" userId="6535d921-42ab-4979-929a-e07492d4a2a9" providerId="ADAL" clId="{8818AF84-0288-4966-AB3A-619199A1F86A}" dt="2023-07-27T22:26:02.643" v="1512"/>
        <pc:sldMkLst>
          <pc:docMk/>
          <pc:sldMk cId="1966012467" sldId="556"/>
        </pc:sldMkLst>
        <pc:spChg chg="mod">
          <ac:chgData name="Alan Bradford" userId="6535d921-42ab-4979-929a-e07492d4a2a9" providerId="ADAL" clId="{8818AF84-0288-4966-AB3A-619199A1F86A}" dt="2023-07-27T22:26:02.643" v="1512"/>
          <ac:spMkLst>
            <pc:docMk/>
            <pc:sldMk cId="1966012467" sldId="556"/>
            <ac:spMk id="6" creationId="{A7FF7F44-0088-46B9-8600-7E7865B286F5}"/>
          </ac:spMkLst>
        </pc:spChg>
        <pc:spChg chg="mod">
          <ac:chgData name="Alan Bradford" userId="6535d921-42ab-4979-929a-e07492d4a2a9" providerId="ADAL" clId="{8818AF84-0288-4966-AB3A-619199A1F86A}" dt="2023-07-27T22:26:02.643" v="1512"/>
          <ac:spMkLst>
            <pc:docMk/>
            <pc:sldMk cId="1966012467" sldId="556"/>
            <ac:spMk id="8" creationId="{2966294E-EEF4-4C5E-A48E-65AD0C9F981C}"/>
          </ac:spMkLst>
        </pc:spChg>
        <pc:spChg chg="mod">
          <ac:chgData name="Alan Bradford" userId="6535d921-42ab-4979-929a-e07492d4a2a9" providerId="ADAL" clId="{8818AF84-0288-4966-AB3A-619199A1F86A}" dt="2023-07-27T22:26:02.643" v="1512"/>
          <ac:spMkLst>
            <pc:docMk/>
            <pc:sldMk cId="1966012467" sldId="556"/>
            <ac:spMk id="9" creationId="{9BA638BE-457D-4D35-81D2-E883ED662A5D}"/>
          </ac:spMkLst>
        </pc:spChg>
        <pc:spChg chg="mod">
          <ac:chgData name="Alan Bradford" userId="6535d921-42ab-4979-929a-e07492d4a2a9" providerId="ADAL" clId="{8818AF84-0288-4966-AB3A-619199A1F86A}" dt="2023-07-27T22:26:02.643" v="1512"/>
          <ac:spMkLst>
            <pc:docMk/>
            <pc:sldMk cId="1966012467" sldId="556"/>
            <ac:spMk id="10" creationId="{3BFFDC00-3603-44B9-81FF-1EEB76DEDAB3}"/>
          </ac:spMkLst>
        </pc:spChg>
        <pc:spChg chg="mod">
          <ac:chgData name="Alan Bradford" userId="6535d921-42ab-4979-929a-e07492d4a2a9" providerId="ADAL" clId="{8818AF84-0288-4966-AB3A-619199A1F86A}" dt="2023-07-27T22:26:02.643" v="1512"/>
          <ac:spMkLst>
            <pc:docMk/>
            <pc:sldMk cId="1966012467" sldId="556"/>
            <ac:spMk id="46" creationId="{00000000-0000-0000-0000-000000000000}"/>
          </ac:spMkLst>
        </pc:spChg>
        <pc:picChg chg="mod">
          <ac:chgData name="Alan Bradford" userId="6535d921-42ab-4979-929a-e07492d4a2a9" providerId="ADAL" clId="{8818AF84-0288-4966-AB3A-619199A1F86A}" dt="2023-07-27T22:26:02.643" v="1512"/>
          <ac:picMkLst>
            <pc:docMk/>
            <pc:sldMk cId="1966012467" sldId="556"/>
            <ac:picMk id="2" creationId="{55CB49BD-34F7-400E-8F32-6AC1D4EAEE06}"/>
          </ac:picMkLst>
        </pc:picChg>
      </pc:sldChg>
      <pc:sldChg chg="modSp">
        <pc:chgData name="Alan Bradford" userId="6535d921-42ab-4979-929a-e07492d4a2a9" providerId="ADAL" clId="{8818AF84-0288-4966-AB3A-619199A1F86A}" dt="2023-07-27T22:26:02.643" v="1512"/>
        <pc:sldMkLst>
          <pc:docMk/>
          <pc:sldMk cId="1324299636" sldId="557"/>
        </pc:sldMkLst>
        <pc:spChg chg="mod">
          <ac:chgData name="Alan Bradford" userId="6535d921-42ab-4979-929a-e07492d4a2a9" providerId="ADAL" clId="{8818AF84-0288-4966-AB3A-619199A1F86A}" dt="2023-07-27T22:26:02.643" v="1512"/>
          <ac:spMkLst>
            <pc:docMk/>
            <pc:sldMk cId="1324299636" sldId="557"/>
            <ac:spMk id="4" creationId="{CF3B035B-52F6-4F23-95DC-F97AC61A23B8}"/>
          </ac:spMkLst>
        </pc:spChg>
        <pc:spChg chg="mod">
          <ac:chgData name="Alan Bradford" userId="6535d921-42ab-4979-929a-e07492d4a2a9" providerId="ADAL" clId="{8818AF84-0288-4966-AB3A-619199A1F86A}" dt="2023-07-27T22:26:02.643" v="1512"/>
          <ac:spMkLst>
            <pc:docMk/>
            <pc:sldMk cId="1324299636" sldId="557"/>
            <ac:spMk id="46" creationId="{00000000-0000-0000-0000-000000000000}"/>
          </ac:spMkLst>
        </pc:spChg>
      </pc:sldChg>
      <pc:sldChg chg="modSp">
        <pc:chgData name="Alan Bradford" userId="6535d921-42ab-4979-929a-e07492d4a2a9" providerId="ADAL" clId="{8818AF84-0288-4966-AB3A-619199A1F86A}" dt="2023-07-27T22:26:02.643" v="1512"/>
        <pc:sldMkLst>
          <pc:docMk/>
          <pc:sldMk cId="3476189768" sldId="558"/>
        </pc:sldMkLst>
        <pc:spChg chg="mod">
          <ac:chgData name="Alan Bradford" userId="6535d921-42ab-4979-929a-e07492d4a2a9" providerId="ADAL" clId="{8818AF84-0288-4966-AB3A-619199A1F86A}" dt="2023-07-27T22:26:02.643" v="1512"/>
          <ac:spMkLst>
            <pc:docMk/>
            <pc:sldMk cId="3476189768" sldId="558"/>
            <ac:spMk id="5" creationId="{34DE139C-64E8-40EF-B14C-068CB3D03099}"/>
          </ac:spMkLst>
        </pc:spChg>
        <pc:spChg chg="mod">
          <ac:chgData name="Alan Bradford" userId="6535d921-42ab-4979-929a-e07492d4a2a9" providerId="ADAL" clId="{8818AF84-0288-4966-AB3A-619199A1F86A}" dt="2023-07-27T22:26:02.643" v="1512"/>
          <ac:spMkLst>
            <pc:docMk/>
            <pc:sldMk cId="3476189768" sldId="558"/>
            <ac:spMk id="46" creationId="{00000000-0000-0000-0000-000000000000}"/>
          </ac:spMkLst>
        </pc:spChg>
        <pc:graphicFrameChg chg="mod">
          <ac:chgData name="Alan Bradford" userId="6535d921-42ab-4979-929a-e07492d4a2a9" providerId="ADAL" clId="{8818AF84-0288-4966-AB3A-619199A1F86A}" dt="2023-07-27T22:26:02.643" v="1512"/>
          <ac:graphicFrameMkLst>
            <pc:docMk/>
            <pc:sldMk cId="3476189768" sldId="558"/>
            <ac:graphicFrameMk id="2" creationId="{00000000-0000-0000-0000-000000000000}"/>
          </ac:graphicFrameMkLst>
        </pc:graphicFrameChg>
      </pc:sldChg>
      <pc:sldChg chg="modSp">
        <pc:chgData name="Alan Bradford" userId="6535d921-42ab-4979-929a-e07492d4a2a9" providerId="ADAL" clId="{8818AF84-0288-4966-AB3A-619199A1F86A}" dt="2023-07-27T22:26:02.643" v="1512"/>
        <pc:sldMkLst>
          <pc:docMk/>
          <pc:sldMk cId="3189427569" sldId="560"/>
        </pc:sldMkLst>
        <pc:spChg chg="mod">
          <ac:chgData name="Alan Bradford" userId="6535d921-42ab-4979-929a-e07492d4a2a9" providerId="ADAL" clId="{8818AF84-0288-4966-AB3A-619199A1F86A}" dt="2023-07-27T22:26:02.643" v="1512"/>
          <ac:spMkLst>
            <pc:docMk/>
            <pc:sldMk cId="3189427569" sldId="560"/>
            <ac:spMk id="5" creationId="{34DE139C-64E8-40EF-B14C-068CB3D03099}"/>
          </ac:spMkLst>
        </pc:spChg>
        <pc:spChg chg="mod">
          <ac:chgData name="Alan Bradford" userId="6535d921-42ab-4979-929a-e07492d4a2a9" providerId="ADAL" clId="{8818AF84-0288-4966-AB3A-619199A1F86A}" dt="2023-07-27T22:26:02.643" v="1512"/>
          <ac:spMkLst>
            <pc:docMk/>
            <pc:sldMk cId="3189427569" sldId="560"/>
            <ac:spMk id="46" creationId="{00000000-0000-0000-0000-000000000000}"/>
          </ac:spMkLst>
        </pc:spChg>
      </pc:sldChg>
      <pc:sldChg chg="modSp">
        <pc:chgData name="Alan Bradford" userId="6535d921-42ab-4979-929a-e07492d4a2a9" providerId="ADAL" clId="{8818AF84-0288-4966-AB3A-619199A1F86A}" dt="2023-07-27T22:26:02.643" v="1512"/>
        <pc:sldMkLst>
          <pc:docMk/>
          <pc:sldMk cId="1963498877" sldId="561"/>
        </pc:sldMkLst>
        <pc:spChg chg="mod">
          <ac:chgData name="Alan Bradford" userId="6535d921-42ab-4979-929a-e07492d4a2a9" providerId="ADAL" clId="{8818AF84-0288-4966-AB3A-619199A1F86A}" dt="2023-07-27T22:26:02.643" v="1512"/>
          <ac:spMkLst>
            <pc:docMk/>
            <pc:sldMk cId="1963498877" sldId="561"/>
            <ac:spMk id="8" creationId="{2966294E-EEF4-4C5E-A48E-65AD0C9F981C}"/>
          </ac:spMkLst>
        </pc:spChg>
        <pc:spChg chg="mod">
          <ac:chgData name="Alan Bradford" userId="6535d921-42ab-4979-929a-e07492d4a2a9" providerId="ADAL" clId="{8818AF84-0288-4966-AB3A-619199A1F86A}" dt="2023-07-27T22:26:02.643" v="1512"/>
          <ac:spMkLst>
            <pc:docMk/>
            <pc:sldMk cId="1963498877" sldId="561"/>
            <ac:spMk id="9" creationId="{9BA638BE-457D-4D35-81D2-E883ED662A5D}"/>
          </ac:spMkLst>
        </pc:spChg>
        <pc:spChg chg="mod">
          <ac:chgData name="Alan Bradford" userId="6535d921-42ab-4979-929a-e07492d4a2a9" providerId="ADAL" clId="{8818AF84-0288-4966-AB3A-619199A1F86A}" dt="2023-07-27T22:26:02.643" v="1512"/>
          <ac:spMkLst>
            <pc:docMk/>
            <pc:sldMk cId="1963498877" sldId="561"/>
            <ac:spMk id="10" creationId="{3BFFDC00-3603-44B9-81FF-1EEB76DEDAB3}"/>
          </ac:spMkLst>
        </pc:spChg>
        <pc:spChg chg="mod">
          <ac:chgData name="Alan Bradford" userId="6535d921-42ab-4979-929a-e07492d4a2a9" providerId="ADAL" clId="{8818AF84-0288-4966-AB3A-619199A1F86A}" dt="2023-07-27T22:26:02.643" v="1512"/>
          <ac:spMkLst>
            <pc:docMk/>
            <pc:sldMk cId="1963498877" sldId="561"/>
            <ac:spMk id="11" creationId="{AF898B24-00F7-4E81-AEB3-8B465D8AB3D5}"/>
          </ac:spMkLst>
        </pc:spChg>
        <pc:spChg chg="mod">
          <ac:chgData name="Alan Bradford" userId="6535d921-42ab-4979-929a-e07492d4a2a9" providerId="ADAL" clId="{8818AF84-0288-4966-AB3A-619199A1F86A}" dt="2023-07-27T22:26:02.643" v="1512"/>
          <ac:spMkLst>
            <pc:docMk/>
            <pc:sldMk cId="1963498877" sldId="561"/>
            <ac:spMk id="12" creationId="{254146B9-40D6-49D8-A29A-B02E526B77DA}"/>
          </ac:spMkLst>
        </pc:spChg>
        <pc:spChg chg="mod">
          <ac:chgData name="Alan Bradford" userId="6535d921-42ab-4979-929a-e07492d4a2a9" providerId="ADAL" clId="{8818AF84-0288-4966-AB3A-619199A1F86A}" dt="2023-07-27T22:26:02.643" v="1512"/>
          <ac:spMkLst>
            <pc:docMk/>
            <pc:sldMk cId="1963498877" sldId="561"/>
            <ac:spMk id="13" creationId="{1E3BF3A1-7196-4645-9929-DC5974F317FE}"/>
          </ac:spMkLst>
        </pc:spChg>
        <pc:spChg chg="mod">
          <ac:chgData name="Alan Bradford" userId="6535d921-42ab-4979-929a-e07492d4a2a9" providerId="ADAL" clId="{8818AF84-0288-4966-AB3A-619199A1F86A}" dt="2023-07-27T22:26:02.643" v="1512"/>
          <ac:spMkLst>
            <pc:docMk/>
            <pc:sldMk cId="1963498877" sldId="561"/>
            <ac:spMk id="14" creationId="{BB1090F0-7E55-4298-9AC0-B2E392B1D1FA}"/>
          </ac:spMkLst>
        </pc:spChg>
        <pc:spChg chg="mod">
          <ac:chgData name="Alan Bradford" userId="6535d921-42ab-4979-929a-e07492d4a2a9" providerId="ADAL" clId="{8818AF84-0288-4966-AB3A-619199A1F86A}" dt="2023-07-27T22:26:02.643" v="1512"/>
          <ac:spMkLst>
            <pc:docMk/>
            <pc:sldMk cId="1963498877" sldId="561"/>
            <ac:spMk id="46" creationId="{00000000-0000-0000-0000-000000000000}"/>
          </ac:spMkLst>
        </pc:spChg>
        <pc:picChg chg="mod">
          <ac:chgData name="Alan Bradford" userId="6535d921-42ab-4979-929a-e07492d4a2a9" providerId="ADAL" clId="{8818AF84-0288-4966-AB3A-619199A1F86A}" dt="2023-07-27T22:26:02.643" v="1512"/>
          <ac:picMkLst>
            <pc:docMk/>
            <pc:sldMk cId="1963498877" sldId="561"/>
            <ac:picMk id="3" creationId="{CA8609AE-A136-4EDA-A2D9-192F0613824B}"/>
          </ac:picMkLst>
        </pc:picChg>
      </pc:sldChg>
      <pc:sldChg chg="modSp">
        <pc:chgData name="Alan Bradford" userId="6535d921-42ab-4979-929a-e07492d4a2a9" providerId="ADAL" clId="{8818AF84-0288-4966-AB3A-619199A1F86A}" dt="2023-07-27T22:26:02.643" v="1512"/>
        <pc:sldMkLst>
          <pc:docMk/>
          <pc:sldMk cId="923729136" sldId="562"/>
        </pc:sldMkLst>
        <pc:spChg chg="mod">
          <ac:chgData name="Alan Bradford" userId="6535d921-42ab-4979-929a-e07492d4a2a9" providerId="ADAL" clId="{8818AF84-0288-4966-AB3A-619199A1F86A}" dt="2023-07-27T22:26:02.643" v="1512"/>
          <ac:spMkLst>
            <pc:docMk/>
            <pc:sldMk cId="923729136" sldId="562"/>
            <ac:spMk id="6" creationId="{A7FF7F44-0088-46B9-8600-7E7865B286F5}"/>
          </ac:spMkLst>
        </pc:spChg>
        <pc:spChg chg="mod">
          <ac:chgData name="Alan Bradford" userId="6535d921-42ab-4979-929a-e07492d4a2a9" providerId="ADAL" clId="{8818AF84-0288-4966-AB3A-619199A1F86A}" dt="2023-07-27T22:26:02.643" v="1512"/>
          <ac:spMkLst>
            <pc:docMk/>
            <pc:sldMk cId="923729136" sldId="562"/>
            <ac:spMk id="8" creationId="{2966294E-EEF4-4C5E-A48E-65AD0C9F981C}"/>
          </ac:spMkLst>
        </pc:spChg>
        <pc:spChg chg="mod">
          <ac:chgData name="Alan Bradford" userId="6535d921-42ab-4979-929a-e07492d4a2a9" providerId="ADAL" clId="{8818AF84-0288-4966-AB3A-619199A1F86A}" dt="2023-07-27T22:26:02.643" v="1512"/>
          <ac:spMkLst>
            <pc:docMk/>
            <pc:sldMk cId="923729136" sldId="562"/>
            <ac:spMk id="9" creationId="{9BA638BE-457D-4D35-81D2-E883ED662A5D}"/>
          </ac:spMkLst>
        </pc:spChg>
        <pc:spChg chg="mod">
          <ac:chgData name="Alan Bradford" userId="6535d921-42ab-4979-929a-e07492d4a2a9" providerId="ADAL" clId="{8818AF84-0288-4966-AB3A-619199A1F86A}" dt="2023-07-27T22:26:02.643" v="1512"/>
          <ac:spMkLst>
            <pc:docMk/>
            <pc:sldMk cId="923729136" sldId="562"/>
            <ac:spMk id="10" creationId="{3BFFDC00-3603-44B9-81FF-1EEB76DEDAB3}"/>
          </ac:spMkLst>
        </pc:spChg>
        <pc:spChg chg="mod">
          <ac:chgData name="Alan Bradford" userId="6535d921-42ab-4979-929a-e07492d4a2a9" providerId="ADAL" clId="{8818AF84-0288-4966-AB3A-619199A1F86A}" dt="2023-07-27T22:26:02.643" v="1512"/>
          <ac:spMkLst>
            <pc:docMk/>
            <pc:sldMk cId="923729136" sldId="562"/>
            <ac:spMk id="11" creationId="{AF898B24-00F7-4E81-AEB3-8B465D8AB3D5}"/>
          </ac:spMkLst>
        </pc:spChg>
        <pc:spChg chg="mod">
          <ac:chgData name="Alan Bradford" userId="6535d921-42ab-4979-929a-e07492d4a2a9" providerId="ADAL" clId="{8818AF84-0288-4966-AB3A-619199A1F86A}" dt="2023-07-27T22:26:02.643" v="1512"/>
          <ac:spMkLst>
            <pc:docMk/>
            <pc:sldMk cId="923729136" sldId="562"/>
            <ac:spMk id="12" creationId="{19937F39-880E-4D41-AFC2-E382CF26269C}"/>
          </ac:spMkLst>
        </pc:spChg>
        <pc:spChg chg="mod">
          <ac:chgData name="Alan Bradford" userId="6535d921-42ab-4979-929a-e07492d4a2a9" providerId="ADAL" clId="{8818AF84-0288-4966-AB3A-619199A1F86A}" dt="2023-07-27T22:26:02.643" v="1512"/>
          <ac:spMkLst>
            <pc:docMk/>
            <pc:sldMk cId="923729136" sldId="562"/>
            <ac:spMk id="46" creationId="{00000000-0000-0000-0000-000000000000}"/>
          </ac:spMkLst>
        </pc:spChg>
        <pc:picChg chg="mod">
          <ac:chgData name="Alan Bradford" userId="6535d921-42ab-4979-929a-e07492d4a2a9" providerId="ADAL" clId="{8818AF84-0288-4966-AB3A-619199A1F86A}" dt="2023-07-27T22:26:02.643" v="1512"/>
          <ac:picMkLst>
            <pc:docMk/>
            <pc:sldMk cId="923729136" sldId="562"/>
            <ac:picMk id="2" creationId="{6375EF6D-D236-4E54-927F-7F9A8B2037AE}"/>
          </ac:picMkLst>
        </pc:picChg>
      </pc:sldChg>
      <pc:sldChg chg="modSp">
        <pc:chgData name="Alan Bradford" userId="6535d921-42ab-4979-929a-e07492d4a2a9" providerId="ADAL" clId="{8818AF84-0288-4966-AB3A-619199A1F86A}" dt="2023-07-27T22:26:02.643" v="1512"/>
        <pc:sldMkLst>
          <pc:docMk/>
          <pc:sldMk cId="2413548222" sldId="563"/>
        </pc:sldMkLst>
        <pc:spChg chg="mod">
          <ac:chgData name="Alan Bradford" userId="6535d921-42ab-4979-929a-e07492d4a2a9" providerId="ADAL" clId="{8818AF84-0288-4966-AB3A-619199A1F86A}" dt="2023-07-27T22:26:02.643" v="1512"/>
          <ac:spMkLst>
            <pc:docMk/>
            <pc:sldMk cId="2413548222" sldId="563"/>
            <ac:spMk id="8" creationId="{2966294E-EEF4-4C5E-A48E-65AD0C9F981C}"/>
          </ac:spMkLst>
        </pc:spChg>
        <pc:spChg chg="mod">
          <ac:chgData name="Alan Bradford" userId="6535d921-42ab-4979-929a-e07492d4a2a9" providerId="ADAL" clId="{8818AF84-0288-4966-AB3A-619199A1F86A}" dt="2023-07-27T22:26:02.643" v="1512"/>
          <ac:spMkLst>
            <pc:docMk/>
            <pc:sldMk cId="2413548222" sldId="563"/>
            <ac:spMk id="9" creationId="{9BA638BE-457D-4D35-81D2-E883ED662A5D}"/>
          </ac:spMkLst>
        </pc:spChg>
        <pc:spChg chg="mod">
          <ac:chgData name="Alan Bradford" userId="6535d921-42ab-4979-929a-e07492d4a2a9" providerId="ADAL" clId="{8818AF84-0288-4966-AB3A-619199A1F86A}" dt="2023-07-27T22:26:02.643" v="1512"/>
          <ac:spMkLst>
            <pc:docMk/>
            <pc:sldMk cId="2413548222" sldId="563"/>
            <ac:spMk id="10" creationId="{3BFFDC00-3603-44B9-81FF-1EEB76DEDAB3}"/>
          </ac:spMkLst>
        </pc:spChg>
        <pc:spChg chg="mod">
          <ac:chgData name="Alan Bradford" userId="6535d921-42ab-4979-929a-e07492d4a2a9" providerId="ADAL" clId="{8818AF84-0288-4966-AB3A-619199A1F86A}" dt="2023-07-27T22:26:02.643" v="1512"/>
          <ac:spMkLst>
            <pc:docMk/>
            <pc:sldMk cId="2413548222" sldId="563"/>
            <ac:spMk id="11" creationId="{AF898B24-00F7-4E81-AEB3-8B465D8AB3D5}"/>
          </ac:spMkLst>
        </pc:spChg>
        <pc:spChg chg="mod">
          <ac:chgData name="Alan Bradford" userId="6535d921-42ab-4979-929a-e07492d4a2a9" providerId="ADAL" clId="{8818AF84-0288-4966-AB3A-619199A1F86A}" dt="2023-07-27T22:26:02.643" v="1512"/>
          <ac:spMkLst>
            <pc:docMk/>
            <pc:sldMk cId="2413548222" sldId="563"/>
            <ac:spMk id="12" creationId="{19937F39-880E-4D41-AFC2-E382CF26269C}"/>
          </ac:spMkLst>
        </pc:spChg>
        <pc:spChg chg="mod">
          <ac:chgData name="Alan Bradford" userId="6535d921-42ab-4979-929a-e07492d4a2a9" providerId="ADAL" clId="{8818AF84-0288-4966-AB3A-619199A1F86A}" dt="2023-07-27T22:26:02.643" v="1512"/>
          <ac:spMkLst>
            <pc:docMk/>
            <pc:sldMk cId="2413548222" sldId="563"/>
            <ac:spMk id="13" creationId="{DFE97344-92A6-41B9-9DE6-020C2508ED86}"/>
          </ac:spMkLst>
        </pc:spChg>
        <pc:spChg chg="mod">
          <ac:chgData name="Alan Bradford" userId="6535d921-42ab-4979-929a-e07492d4a2a9" providerId="ADAL" clId="{8818AF84-0288-4966-AB3A-619199A1F86A}" dt="2023-07-27T22:26:02.643" v="1512"/>
          <ac:spMkLst>
            <pc:docMk/>
            <pc:sldMk cId="2413548222" sldId="563"/>
            <ac:spMk id="46" creationId="{00000000-0000-0000-0000-000000000000}"/>
          </ac:spMkLst>
        </pc:spChg>
        <pc:picChg chg="mod">
          <ac:chgData name="Alan Bradford" userId="6535d921-42ab-4979-929a-e07492d4a2a9" providerId="ADAL" clId="{8818AF84-0288-4966-AB3A-619199A1F86A}" dt="2023-07-27T22:26:02.643" v="1512"/>
          <ac:picMkLst>
            <pc:docMk/>
            <pc:sldMk cId="2413548222" sldId="563"/>
            <ac:picMk id="3" creationId="{13F45A90-FBB8-4C07-9721-9C87A2C92B98}"/>
          </ac:picMkLst>
        </pc:picChg>
      </pc:sldChg>
      <pc:sldChg chg="modSp">
        <pc:chgData name="Alan Bradford" userId="6535d921-42ab-4979-929a-e07492d4a2a9" providerId="ADAL" clId="{8818AF84-0288-4966-AB3A-619199A1F86A}" dt="2023-07-27T22:26:02.643" v="1512"/>
        <pc:sldMkLst>
          <pc:docMk/>
          <pc:sldMk cId="794521343" sldId="564"/>
        </pc:sldMkLst>
        <pc:spChg chg="mod">
          <ac:chgData name="Alan Bradford" userId="6535d921-42ab-4979-929a-e07492d4a2a9" providerId="ADAL" clId="{8818AF84-0288-4966-AB3A-619199A1F86A}" dt="2023-07-27T22:26:02.643" v="1512"/>
          <ac:spMkLst>
            <pc:docMk/>
            <pc:sldMk cId="794521343" sldId="564"/>
            <ac:spMk id="6" creationId="{A7FF7F44-0088-46B9-8600-7E7865B286F5}"/>
          </ac:spMkLst>
        </pc:spChg>
        <pc:spChg chg="mod">
          <ac:chgData name="Alan Bradford" userId="6535d921-42ab-4979-929a-e07492d4a2a9" providerId="ADAL" clId="{8818AF84-0288-4966-AB3A-619199A1F86A}" dt="2023-07-27T22:26:02.643" v="1512"/>
          <ac:spMkLst>
            <pc:docMk/>
            <pc:sldMk cId="794521343" sldId="564"/>
            <ac:spMk id="8" creationId="{2966294E-EEF4-4C5E-A48E-65AD0C9F981C}"/>
          </ac:spMkLst>
        </pc:spChg>
        <pc:spChg chg="mod">
          <ac:chgData name="Alan Bradford" userId="6535d921-42ab-4979-929a-e07492d4a2a9" providerId="ADAL" clId="{8818AF84-0288-4966-AB3A-619199A1F86A}" dt="2023-07-27T22:26:02.643" v="1512"/>
          <ac:spMkLst>
            <pc:docMk/>
            <pc:sldMk cId="794521343" sldId="564"/>
            <ac:spMk id="9" creationId="{9BA638BE-457D-4D35-81D2-E883ED662A5D}"/>
          </ac:spMkLst>
        </pc:spChg>
        <pc:spChg chg="mod">
          <ac:chgData name="Alan Bradford" userId="6535d921-42ab-4979-929a-e07492d4a2a9" providerId="ADAL" clId="{8818AF84-0288-4966-AB3A-619199A1F86A}" dt="2023-07-27T22:26:02.643" v="1512"/>
          <ac:spMkLst>
            <pc:docMk/>
            <pc:sldMk cId="794521343" sldId="564"/>
            <ac:spMk id="10" creationId="{3BFFDC00-3603-44B9-81FF-1EEB76DEDAB3}"/>
          </ac:spMkLst>
        </pc:spChg>
        <pc:spChg chg="mod">
          <ac:chgData name="Alan Bradford" userId="6535d921-42ab-4979-929a-e07492d4a2a9" providerId="ADAL" clId="{8818AF84-0288-4966-AB3A-619199A1F86A}" dt="2023-07-27T22:26:02.643" v="1512"/>
          <ac:spMkLst>
            <pc:docMk/>
            <pc:sldMk cId="794521343" sldId="564"/>
            <ac:spMk id="11" creationId="{AF898B24-00F7-4E81-AEB3-8B465D8AB3D5}"/>
          </ac:spMkLst>
        </pc:spChg>
        <pc:spChg chg="mod">
          <ac:chgData name="Alan Bradford" userId="6535d921-42ab-4979-929a-e07492d4a2a9" providerId="ADAL" clId="{8818AF84-0288-4966-AB3A-619199A1F86A}" dt="2023-07-27T22:26:02.643" v="1512"/>
          <ac:spMkLst>
            <pc:docMk/>
            <pc:sldMk cId="794521343" sldId="564"/>
            <ac:spMk id="12" creationId="{19937F39-880E-4D41-AFC2-E382CF26269C}"/>
          </ac:spMkLst>
        </pc:spChg>
        <pc:spChg chg="mod">
          <ac:chgData name="Alan Bradford" userId="6535d921-42ab-4979-929a-e07492d4a2a9" providerId="ADAL" clId="{8818AF84-0288-4966-AB3A-619199A1F86A}" dt="2023-07-27T22:26:02.643" v="1512"/>
          <ac:spMkLst>
            <pc:docMk/>
            <pc:sldMk cId="794521343" sldId="564"/>
            <ac:spMk id="46" creationId="{00000000-0000-0000-0000-000000000000}"/>
          </ac:spMkLst>
        </pc:spChg>
        <pc:picChg chg="mod">
          <ac:chgData name="Alan Bradford" userId="6535d921-42ab-4979-929a-e07492d4a2a9" providerId="ADAL" clId="{8818AF84-0288-4966-AB3A-619199A1F86A}" dt="2023-07-27T22:26:02.643" v="1512"/>
          <ac:picMkLst>
            <pc:docMk/>
            <pc:sldMk cId="794521343" sldId="564"/>
            <ac:picMk id="2" creationId="{1683B7F7-CFEE-42C2-A4C1-9CB55F59200D}"/>
          </ac:picMkLst>
        </pc:picChg>
      </pc:sldChg>
      <pc:sldChg chg="modSp">
        <pc:chgData name="Alan Bradford" userId="6535d921-42ab-4979-929a-e07492d4a2a9" providerId="ADAL" clId="{8818AF84-0288-4966-AB3A-619199A1F86A}" dt="2023-07-27T22:26:02.643" v="1512"/>
        <pc:sldMkLst>
          <pc:docMk/>
          <pc:sldMk cId="1341263875" sldId="565"/>
        </pc:sldMkLst>
        <pc:spChg chg="mod">
          <ac:chgData name="Alan Bradford" userId="6535d921-42ab-4979-929a-e07492d4a2a9" providerId="ADAL" clId="{8818AF84-0288-4966-AB3A-619199A1F86A}" dt="2023-07-27T22:26:02.643" v="1512"/>
          <ac:spMkLst>
            <pc:docMk/>
            <pc:sldMk cId="1341263875" sldId="565"/>
            <ac:spMk id="4" creationId="{F847F948-E190-42CF-8B8C-B3CF3F2FCE45}"/>
          </ac:spMkLst>
        </pc:spChg>
        <pc:spChg chg="mod">
          <ac:chgData name="Alan Bradford" userId="6535d921-42ab-4979-929a-e07492d4a2a9" providerId="ADAL" clId="{8818AF84-0288-4966-AB3A-619199A1F86A}" dt="2023-07-27T22:26:02.643" v="1512"/>
          <ac:spMkLst>
            <pc:docMk/>
            <pc:sldMk cId="1341263875" sldId="565"/>
            <ac:spMk id="9" creationId="{5510F397-2C6C-4BEF-B559-E637FBA7FE97}"/>
          </ac:spMkLst>
        </pc:spChg>
        <pc:spChg chg="mod">
          <ac:chgData name="Alan Bradford" userId="6535d921-42ab-4979-929a-e07492d4a2a9" providerId="ADAL" clId="{8818AF84-0288-4966-AB3A-619199A1F86A}" dt="2023-07-27T22:26:02.643" v="1512"/>
          <ac:spMkLst>
            <pc:docMk/>
            <pc:sldMk cId="1341263875" sldId="565"/>
            <ac:spMk id="10" creationId="{E6784F46-7DE5-4400-9D04-798A4B1A8023}"/>
          </ac:spMkLst>
        </pc:spChg>
        <pc:spChg chg="mod">
          <ac:chgData name="Alan Bradford" userId="6535d921-42ab-4979-929a-e07492d4a2a9" providerId="ADAL" clId="{8818AF84-0288-4966-AB3A-619199A1F86A}" dt="2023-07-27T22:26:02.643" v="1512"/>
          <ac:spMkLst>
            <pc:docMk/>
            <pc:sldMk cId="1341263875" sldId="565"/>
            <ac:spMk id="11" creationId="{4112D83F-2A7C-4E50-8FA1-41126F7E2A07}"/>
          </ac:spMkLst>
        </pc:spChg>
        <pc:spChg chg="mod">
          <ac:chgData name="Alan Bradford" userId="6535d921-42ab-4979-929a-e07492d4a2a9" providerId="ADAL" clId="{8818AF84-0288-4966-AB3A-619199A1F86A}" dt="2023-07-27T22:26:02.643" v="1512"/>
          <ac:spMkLst>
            <pc:docMk/>
            <pc:sldMk cId="1341263875" sldId="565"/>
            <ac:spMk id="46" creationId="{00000000-0000-0000-0000-000000000000}"/>
          </ac:spMkLst>
        </pc:spChg>
        <pc:graphicFrameChg chg="mod">
          <ac:chgData name="Alan Bradford" userId="6535d921-42ab-4979-929a-e07492d4a2a9" providerId="ADAL" clId="{8818AF84-0288-4966-AB3A-619199A1F86A}" dt="2023-07-27T22:26:02.643" v="1512"/>
          <ac:graphicFrameMkLst>
            <pc:docMk/>
            <pc:sldMk cId="1341263875" sldId="565"/>
            <ac:graphicFrameMk id="2" creationId="{040598DB-E128-4673-88E4-69C033AB179C}"/>
          </ac:graphicFrameMkLst>
        </pc:graphicFrameChg>
        <pc:graphicFrameChg chg="mod">
          <ac:chgData name="Alan Bradford" userId="6535d921-42ab-4979-929a-e07492d4a2a9" providerId="ADAL" clId="{8818AF84-0288-4966-AB3A-619199A1F86A}" dt="2023-07-27T22:26:02.643" v="1512"/>
          <ac:graphicFrameMkLst>
            <pc:docMk/>
            <pc:sldMk cId="1341263875" sldId="565"/>
            <ac:graphicFrameMk id="8" creationId="{17CE4857-4E71-40C8-A256-D016920D505A}"/>
          </ac:graphicFrameMkLst>
        </pc:graphicFrameChg>
      </pc:sldChg>
      <pc:sldChg chg="modSp">
        <pc:chgData name="Alan Bradford" userId="6535d921-42ab-4979-929a-e07492d4a2a9" providerId="ADAL" clId="{8818AF84-0288-4966-AB3A-619199A1F86A}" dt="2023-07-27T22:26:02.643" v="1512"/>
        <pc:sldMkLst>
          <pc:docMk/>
          <pc:sldMk cId="535719819" sldId="566"/>
        </pc:sldMkLst>
        <pc:spChg chg="mod">
          <ac:chgData name="Alan Bradford" userId="6535d921-42ab-4979-929a-e07492d4a2a9" providerId="ADAL" clId="{8818AF84-0288-4966-AB3A-619199A1F86A}" dt="2023-07-27T22:26:02.643" v="1512"/>
          <ac:spMkLst>
            <pc:docMk/>
            <pc:sldMk cId="535719819" sldId="566"/>
            <ac:spMk id="4" creationId="{F847F948-E190-42CF-8B8C-B3CF3F2FCE45}"/>
          </ac:spMkLst>
        </pc:spChg>
        <pc:spChg chg="mod">
          <ac:chgData name="Alan Bradford" userId="6535d921-42ab-4979-929a-e07492d4a2a9" providerId="ADAL" clId="{8818AF84-0288-4966-AB3A-619199A1F86A}" dt="2023-07-27T22:26:02.643" v="1512"/>
          <ac:spMkLst>
            <pc:docMk/>
            <pc:sldMk cId="535719819" sldId="566"/>
            <ac:spMk id="9" creationId="{5510F397-2C6C-4BEF-B559-E637FBA7FE97}"/>
          </ac:spMkLst>
        </pc:spChg>
        <pc:spChg chg="mod">
          <ac:chgData name="Alan Bradford" userId="6535d921-42ab-4979-929a-e07492d4a2a9" providerId="ADAL" clId="{8818AF84-0288-4966-AB3A-619199A1F86A}" dt="2023-07-27T22:26:02.643" v="1512"/>
          <ac:spMkLst>
            <pc:docMk/>
            <pc:sldMk cId="535719819" sldId="566"/>
            <ac:spMk id="10" creationId="{E6784F46-7DE5-4400-9D04-798A4B1A8023}"/>
          </ac:spMkLst>
        </pc:spChg>
        <pc:spChg chg="mod">
          <ac:chgData name="Alan Bradford" userId="6535d921-42ab-4979-929a-e07492d4a2a9" providerId="ADAL" clId="{8818AF84-0288-4966-AB3A-619199A1F86A}" dt="2023-07-27T22:26:02.643" v="1512"/>
          <ac:spMkLst>
            <pc:docMk/>
            <pc:sldMk cId="535719819" sldId="566"/>
            <ac:spMk id="11" creationId="{4112D83F-2A7C-4E50-8FA1-41126F7E2A07}"/>
          </ac:spMkLst>
        </pc:spChg>
        <pc:spChg chg="mod">
          <ac:chgData name="Alan Bradford" userId="6535d921-42ab-4979-929a-e07492d4a2a9" providerId="ADAL" clId="{8818AF84-0288-4966-AB3A-619199A1F86A}" dt="2023-07-27T22:26:02.643" v="1512"/>
          <ac:spMkLst>
            <pc:docMk/>
            <pc:sldMk cId="535719819" sldId="566"/>
            <ac:spMk id="46" creationId="{00000000-0000-0000-0000-000000000000}"/>
          </ac:spMkLst>
        </pc:spChg>
        <pc:graphicFrameChg chg="mod">
          <ac:chgData name="Alan Bradford" userId="6535d921-42ab-4979-929a-e07492d4a2a9" providerId="ADAL" clId="{8818AF84-0288-4966-AB3A-619199A1F86A}" dt="2023-07-27T22:26:02.643" v="1512"/>
          <ac:graphicFrameMkLst>
            <pc:docMk/>
            <pc:sldMk cId="535719819" sldId="566"/>
            <ac:graphicFrameMk id="2" creationId="{040598DB-E128-4673-88E4-69C033AB179C}"/>
          </ac:graphicFrameMkLst>
        </pc:graphicFrameChg>
        <pc:graphicFrameChg chg="mod">
          <ac:chgData name="Alan Bradford" userId="6535d921-42ab-4979-929a-e07492d4a2a9" providerId="ADAL" clId="{8818AF84-0288-4966-AB3A-619199A1F86A}" dt="2023-07-27T22:26:02.643" v="1512"/>
          <ac:graphicFrameMkLst>
            <pc:docMk/>
            <pc:sldMk cId="535719819" sldId="566"/>
            <ac:graphicFrameMk id="8" creationId="{17CE4857-4E71-40C8-A256-D016920D505A}"/>
          </ac:graphicFrameMkLst>
        </pc:graphicFrameChg>
      </pc:sldChg>
      <pc:sldChg chg="modSp">
        <pc:chgData name="Alan Bradford" userId="6535d921-42ab-4979-929a-e07492d4a2a9" providerId="ADAL" clId="{8818AF84-0288-4966-AB3A-619199A1F86A}" dt="2023-07-27T22:26:02.643" v="1512"/>
        <pc:sldMkLst>
          <pc:docMk/>
          <pc:sldMk cId="489152037" sldId="567"/>
        </pc:sldMkLst>
        <pc:spChg chg="mod">
          <ac:chgData name="Alan Bradford" userId="6535d921-42ab-4979-929a-e07492d4a2a9" providerId="ADAL" clId="{8818AF84-0288-4966-AB3A-619199A1F86A}" dt="2023-07-27T22:26:02.643" v="1512"/>
          <ac:spMkLst>
            <pc:docMk/>
            <pc:sldMk cId="489152037" sldId="567"/>
            <ac:spMk id="5" creationId="{34DE139C-64E8-40EF-B14C-068CB3D03099}"/>
          </ac:spMkLst>
        </pc:spChg>
        <pc:spChg chg="mod">
          <ac:chgData name="Alan Bradford" userId="6535d921-42ab-4979-929a-e07492d4a2a9" providerId="ADAL" clId="{8818AF84-0288-4966-AB3A-619199A1F86A}" dt="2023-07-27T22:26:02.643" v="1512"/>
          <ac:spMkLst>
            <pc:docMk/>
            <pc:sldMk cId="489152037" sldId="567"/>
            <ac:spMk id="46" creationId="{00000000-0000-0000-0000-000000000000}"/>
          </ac:spMkLst>
        </pc:spChg>
      </pc:sldChg>
      <pc:sldChg chg="modSp">
        <pc:chgData name="Alan Bradford" userId="6535d921-42ab-4979-929a-e07492d4a2a9" providerId="ADAL" clId="{8818AF84-0288-4966-AB3A-619199A1F86A}" dt="2023-07-27T22:26:02.643" v="1512"/>
        <pc:sldMkLst>
          <pc:docMk/>
          <pc:sldMk cId="3016291595" sldId="568"/>
        </pc:sldMkLst>
        <pc:spChg chg="mod">
          <ac:chgData name="Alan Bradford" userId="6535d921-42ab-4979-929a-e07492d4a2a9" providerId="ADAL" clId="{8818AF84-0288-4966-AB3A-619199A1F86A}" dt="2023-07-27T22:26:02.643" v="1512"/>
          <ac:spMkLst>
            <pc:docMk/>
            <pc:sldMk cId="3016291595" sldId="568"/>
            <ac:spMk id="5" creationId="{AC4509C7-C056-4469-95AB-34C3C3298960}"/>
          </ac:spMkLst>
        </pc:spChg>
        <pc:spChg chg="mod">
          <ac:chgData name="Alan Bradford" userId="6535d921-42ab-4979-929a-e07492d4a2a9" providerId="ADAL" clId="{8818AF84-0288-4966-AB3A-619199A1F86A}" dt="2023-07-27T22:26:02.643" v="1512"/>
          <ac:spMkLst>
            <pc:docMk/>
            <pc:sldMk cId="3016291595" sldId="568"/>
            <ac:spMk id="9" creationId="{9ECC9967-F079-4652-A005-CA1A8682312A}"/>
          </ac:spMkLst>
        </pc:spChg>
        <pc:spChg chg="mod">
          <ac:chgData name="Alan Bradford" userId="6535d921-42ab-4979-929a-e07492d4a2a9" providerId="ADAL" clId="{8818AF84-0288-4966-AB3A-619199A1F86A}" dt="2023-07-27T22:26:02.643" v="1512"/>
          <ac:spMkLst>
            <pc:docMk/>
            <pc:sldMk cId="3016291595" sldId="568"/>
            <ac:spMk id="10" creationId="{39C16DDE-DF18-4FA4-AB11-439867EEBA80}"/>
          </ac:spMkLst>
        </pc:spChg>
        <pc:spChg chg="mod">
          <ac:chgData name="Alan Bradford" userId="6535d921-42ab-4979-929a-e07492d4a2a9" providerId="ADAL" clId="{8818AF84-0288-4966-AB3A-619199A1F86A}" dt="2023-07-27T22:26:02.643" v="1512"/>
          <ac:spMkLst>
            <pc:docMk/>
            <pc:sldMk cId="3016291595" sldId="568"/>
            <ac:spMk id="11" creationId="{BA81BFA7-C9B7-420A-BE6B-014FD3F6F739}"/>
          </ac:spMkLst>
        </pc:spChg>
        <pc:spChg chg="mod">
          <ac:chgData name="Alan Bradford" userId="6535d921-42ab-4979-929a-e07492d4a2a9" providerId="ADAL" clId="{8818AF84-0288-4966-AB3A-619199A1F86A}" dt="2023-07-27T22:26:02.643" v="1512"/>
          <ac:spMkLst>
            <pc:docMk/>
            <pc:sldMk cId="3016291595" sldId="568"/>
            <ac:spMk id="12" creationId="{68B1391D-0AE3-466B-897E-543D8B2DA1B3}"/>
          </ac:spMkLst>
        </pc:spChg>
        <pc:spChg chg="mod">
          <ac:chgData name="Alan Bradford" userId="6535d921-42ab-4979-929a-e07492d4a2a9" providerId="ADAL" clId="{8818AF84-0288-4966-AB3A-619199A1F86A}" dt="2023-07-27T22:26:02.643" v="1512"/>
          <ac:spMkLst>
            <pc:docMk/>
            <pc:sldMk cId="3016291595" sldId="568"/>
            <ac:spMk id="13" creationId="{412099D2-13ED-4286-ACF9-EF6D14C60300}"/>
          </ac:spMkLst>
        </pc:spChg>
        <pc:spChg chg="mod">
          <ac:chgData name="Alan Bradford" userId="6535d921-42ab-4979-929a-e07492d4a2a9" providerId="ADAL" clId="{8818AF84-0288-4966-AB3A-619199A1F86A}" dt="2023-07-27T22:26:02.643" v="1512"/>
          <ac:spMkLst>
            <pc:docMk/>
            <pc:sldMk cId="3016291595" sldId="568"/>
            <ac:spMk id="14" creationId="{FFEE9296-0F72-488F-A7FC-FA1BC375E4A9}"/>
          </ac:spMkLst>
        </pc:spChg>
        <pc:spChg chg="mod">
          <ac:chgData name="Alan Bradford" userId="6535d921-42ab-4979-929a-e07492d4a2a9" providerId="ADAL" clId="{8818AF84-0288-4966-AB3A-619199A1F86A}" dt="2023-07-27T22:26:02.643" v="1512"/>
          <ac:spMkLst>
            <pc:docMk/>
            <pc:sldMk cId="3016291595" sldId="568"/>
            <ac:spMk id="15" creationId="{63847B25-9AF3-4556-9BDB-D4A525E5711B}"/>
          </ac:spMkLst>
        </pc:spChg>
        <pc:spChg chg="mod">
          <ac:chgData name="Alan Bradford" userId="6535d921-42ab-4979-929a-e07492d4a2a9" providerId="ADAL" clId="{8818AF84-0288-4966-AB3A-619199A1F86A}" dt="2023-07-27T22:26:02.643" v="1512"/>
          <ac:spMkLst>
            <pc:docMk/>
            <pc:sldMk cId="3016291595" sldId="568"/>
            <ac:spMk id="17" creationId="{F4952B46-D415-4977-BE5F-0875DBBD1455}"/>
          </ac:spMkLst>
        </pc:spChg>
        <pc:spChg chg="mod">
          <ac:chgData name="Alan Bradford" userId="6535d921-42ab-4979-929a-e07492d4a2a9" providerId="ADAL" clId="{8818AF84-0288-4966-AB3A-619199A1F86A}" dt="2023-07-27T22:26:02.643" v="1512"/>
          <ac:spMkLst>
            <pc:docMk/>
            <pc:sldMk cId="3016291595" sldId="568"/>
            <ac:spMk id="46" creationId="{00000000-0000-0000-0000-000000000000}"/>
          </ac:spMkLst>
        </pc:spChg>
        <pc:picChg chg="mod">
          <ac:chgData name="Alan Bradford" userId="6535d921-42ab-4979-929a-e07492d4a2a9" providerId="ADAL" clId="{8818AF84-0288-4966-AB3A-619199A1F86A}" dt="2023-07-27T22:26:02.643" v="1512"/>
          <ac:picMkLst>
            <pc:docMk/>
            <pc:sldMk cId="3016291595" sldId="568"/>
            <ac:picMk id="3" creationId="{537F4428-2923-4E01-8E6E-A870701AA570}"/>
          </ac:picMkLst>
        </pc:picChg>
      </pc:sldChg>
      <pc:sldChg chg="modSp">
        <pc:chgData name="Alan Bradford" userId="6535d921-42ab-4979-929a-e07492d4a2a9" providerId="ADAL" clId="{8818AF84-0288-4966-AB3A-619199A1F86A}" dt="2023-07-27T22:26:02.643" v="1512"/>
        <pc:sldMkLst>
          <pc:docMk/>
          <pc:sldMk cId="2623676205" sldId="569"/>
        </pc:sldMkLst>
        <pc:spChg chg="mod">
          <ac:chgData name="Alan Bradford" userId="6535d921-42ab-4979-929a-e07492d4a2a9" providerId="ADAL" clId="{8818AF84-0288-4966-AB3A-619199A1F86A}" dt="2023-07-27T22:26:02.643" v="1512"/>
          <ac:spMkLst>
            <pc:docMk/>
            <pc:sldMk cId="2623676205" sldId="569"/>
            <ac:spMk id="10" creationId="{5523D0BB-78FD-4A46-8E2F-0E6F7AD03306}"/>
          </ac:spMkLst>
        </pc:spChg>
        <pc:spChg chg="mod">
          <ac:chgData name="Alan Bradford" userId="6535d921-42ab-4979-929a-e07492d4a2a9" providerId="ADAL" clId="{8818AF84-0288-4966-AB3A-619199A1F86A}" dt="2023-07-27T22:26:02.643" v="1512"/>
          <ac:spMkLst>
            <pc:docMk/>
            <pc:sldMk cId="2623676205" sldId="569"/>
            <ac:spMk id="11" creationId="{0397B88C-1D21-4011-98E7-38A517C46F44}"/>
          </ac:spMkLst>
        </pc:spChg>
        <pc:spChg chg="mod">
          <ac:chgData name="Alan Bradford" userId="6535d921-42ab-4979-929a-e07492d4a2a9" providerId="ADAL" clId="{8818AF84-0288-4966-AB3A-619199A1F86A}" dt="2023-07-27T22:26:02.643" v="1512"/>
          <ac:spMkLst>
            <pc:docMk/>
            <pc:sldMk cId="2623676205" sldId="569"/>
            <ac:spMk id="12" creationId="{6EDDA297-5788-4B7E-9D30-F16C68BEE6D0}"/>
          </ac:spMkLst>
        </pc:spChg>
        <pc:spChg chg="mod">
          <ac:chgData name="Alan Bradford" userId="6535d921-42ab-4979-929a-e07492d4a2a9" providerId="ADAL" clId="{8818AF84-0288-4966-AB3A-619199A1F86A}" dt="2023-07-27T22:26:02.643" v="1512"/>
          <ac:spMkLst>
            <pc:docMk/>
            <pc:sldMk cId="2623676205" sldId="569"/>
            <ac:spMk id="13" creationId="{B5AFC022-C2AD-4A4B-AC02-F2E92ACFBD90}"/>
          </ac:spMkLst>
        </pc:spChg>
        <pc:spChg chg="mod">
          <ac:chgData name="Alan Bradford" userId="6535d921-42ab-4979-929a-e07492d4a2a9" providerId="ADAL" clId="{8818AF84-0288-4966-AB3A-619199A1F86A}" dt="2023-07-27T22:26:02.643" v="1512"/>
          <ac:spMkLst>
            <pc:docMk/>
            <pc:sldMk cId="2623676205" sldId="569"/>
            <ac:spMk id="14" creationId="{D9ECA9C4-989D-4677-A21E-902F197831A1}"/>
          </ac:spMkLst>
        </pc:spChg>
        <pc:spChg chg="mod">
          <ac:chgData name="Alan Bradford" userId="6535d921-42ab-4979-929a-e07492d4a2a9" providerId="ADAL" clId="{8818AF84-0288-4966-AB3A-619199A1F86A}" dt="2023-07-27T22:26:02.643" v="1512"/>
          <ac:spMkLst>
            <pc:docMk/>
            <pc:sldMk cId="2623676205" sldId="569"/>
            <ac:spMk id="15" creationId="{EEB986C2-73D6-4632-A9D4-A7CEB4FD3029}"/>
          </ac:spMkLst>
        </pc:spChg>
        <pc:spChg chg="mod">
          <ac:chgData name="Alan Bradford" userId="6535d921-42ab-4979-929a-e07492d4a2a9" providerId="ADAL" clId="{8818AF84-0288-4966-AB3A-619199A1F86A}" dt="2023-07-27T22:26:02.643" v="1512"/>
          <ac:spMkLst>
            <pc:docMk/>
            <pc:sldMk cId="2623676205" sldId="569"/>
            <ac:spMk id="16" creationId="{7D7CDD90-C156-478D-A810-C4F0B0785D81}"/>
          </ac:spMkLst>
        </pc:spChg>
        <pc:spChg chg="mod">
          <ac:chgData name="Alan Bradford" userId="6535d921-42ab-4979-929a-e07492d4a2a9" providerId="ADAL" clId="{8818AF84-0288-4966-AB3A-619199A1F86A}" dt="2023-07-27T22:26:02.643" v="1512"/>
          <ac:spMkLst>
            <pc:docMk/>
            <pc:sldMk cId="2623676205" sldId="569"/>
            <ac:spMk id="46" creationId="{00000000-0000-0000-0000-000000000000}"/>
          </ac:spMkLst>
        </pc:spChg>
        <pc:picChg chg="mod">
          <ac:chgData name="Alan Bradford" userId="6535d921-42ab-4979-929a-e07492d4a2a9" providerId="ADAL" clId="{8818AF84-0288-4966-AB3A-619199A1F86A}" dt="2023-07-27T22:26:02.643" v="1512"/>
          <ac:picMkLst>
            <pc:docMk/>
            <pc:sldMk cId="2623676205" sldId="569"/>
            <ac:picMk id="8" creationId="{DB4B7B1A-B45E-4F3A-86D2-6D621BCEEF1F}"/>
          </ac:picMkLst>
        </pc:picChg>
      </pc:sldChg>
      <pc:sldChg chg="modSp">
        <pc:chgData name="Alan Bradford" userId="6535d921-42ab-4979-929a-e07492d4a2a9" providerId="ADAL" clId="{8818AF84-0288-4966-AB3A-619199A1F86A}" dt="2023-07-27T22:26:02.643" v="1512"/>
        <pc:sldMkLst>
          <pc:docMk/>
          <pc:sldMk cId="1541380793" sldId="570"/>
        </pc:sldMkLst>
        <pc:spChg chg="mod">
          <ac:chgData name="Alan Bradford" userId="6535d921-42ab-4979-929a-e07492d4a2a9" providerId="ADAL" clId="{8818AF84-0288-4966-AB3A-619199A1F86A}" dt="2023-07-27T22:26:02.643" v="1512"/>
          <ac:spMkLst>
            <pc:docMk/>
            <pc:sldMk cId="1541380793" sldId="570"/>
            <ac:spMk id="5" creationId="{15E4A33B-B339-4CDA-95CA-33D5AF4FC85B}"/>
          </ac:spMkLst>
        </pc:spChg>
        <pc:spChg chg="mod">
          <ac:chgData name="Alan Bradford" userId="6535d921-42ab-4979-929a-e07492d4a2a9" providerId="ADAL" clId="{8818AF84-0288-4966-AB3A-619199A1F86A}" dt="2023-07-27T22:26:02.643" v="1512"/>
          <ac:spMkLst>
            <pc:docMk/>
            <pc:sldMk cId="1541380793" sldId="570"/>
            <ac:spMk id="6" creationId="{F5F7BE12-B13C-43B6-B150-1EDE15542D42}"/>
          </ac:spMkLst>
        </pc:spChg>
        <pc:spChg chg="mod">
          <ac:chgData name="Alan Bradford" userId="6535d921-42ab-4979-929a-e07492d4a2a9" providerId="ADAL" clId="{8818AF84-0288-4966-AB3A-619199A1F86A}" dt="2023-07-27T22:26:02.643" v="1512"/>
          <ac:spMkLst>
            <pc:docMk/>
            <pc:sldMk cId="1541380793" sldId="570"/>
            <ac:spMk id="8" creationId="{3D5345BA-E892-41FA-8D76-6A0048697F65}"/>
          </ac:spMkLst>
        </pc:spChg>
        <pc:spChg chg="mod">
          <ac:chgData name="Alan Bradford" userId="6535d921-42ab-4979-929a-e07492d4a2a9" providerId="ADAL" clId="{8818AF84-0288-4966-AB3A-619199A1F86A}" dt="2023-07-27T22:26:02.643" v="1512"/>
          <ac:spMkLst>
            <pc:docMk/>
            <pc:sldMk cId="1541380793" sldId="570"/>
            <ac:spMk id="9" creationId="{1CCCBB95-2FD5-404A-B36E-3780E793AFCC}"/>
          </ac:spMkLst>
        </pc:spChg>
        <pc:spChg chg="mod">
          <ac:chgData name="Alan Bradford" userId="6535d921-42ab-4979-929a-e07492d4a2a9" providerId="ADAL" clId="{8818AF84-0288-4966-AB3A-619199A1F86A}" dt="2023-07-27T22:26:02.643" v="1512"/>
          <ac:spMkLst>
            <pc:docMk/>
            <pc:sldMk cId="1541380793" sldId="570"/>
            <ac:spMk id="10" creationId="{AFCB0EB0-5B25-4C67-B6B7-E8C2958ADC35}"/>
          </ac:spMkLst>
        </pc:spChg>
        <pc:spChg chg="mod">
          <ac:chgData name="Alan Bradford" userId="6535d921-42ab-4979-929a-e07492d4a2a9" providerId="ADAL" clId="{8818AF84-0288-4966-AB3A-619199A1F86A}" dt="2023-07-27T22:26:02.643" v="1512"/>
          <ac:spMkLst>
            <pc:docMk/>
            <pc:sldMk cId="1541380793" sldId="570"/>
            <ac:spMk id="11" creationId="{6C4642EF-02C3-43EC-93E9-5BA9DEFC07EC}"/>
          </ac:spMkLst>
        </pc:spChg>
        <pc:spChg chg="mod">
          <ac:chgData name="Alan Bradford" userId="6535d921-42ab-4979-929a-e07492d4a2a9" providerId="ADAL" clId="{8818AF84-0288-4966-AB3A-619199A1F86A}" dt="2023-07-27T22:26:02.643" v="1512"/>
          <ac:spMkLst>
            <pc:docMk/>
            <pc:sldMk cId="1541380793" sldId="570"/>
            <ac:spMk id="46" creationId="{00000000-0000-0000-0000-000000000000}"/>
          </ac:spMkLst>
        </pc:spChg>
        <pc:picChg chg="mod">
          <ac:chgData name="Alan Bradford" userId="6535d921-42ab-4979-929a-e07492d4a2a9" providerId="ADAL" clId="{8818AF84-0288-4966-AB3A-619199A1F86A}" dt="2023-07-27T22:26:02.643" v="1512"/>
          <ac:picMkLst>
            <pc:docMk/>
            <pc:sldMk cId="1541380793" sldId="570"/>
            <ac:picMk id="2" creationId="{DCB87A9A-B4F1-4129-A7AA-A07A0DD7C9C6}"/>
          </ac:picMkLst>
        </pc:picChg>
      </pc:sldChg>
      <pc:sldChg chg="modSp">
        <pc:chgData name="Alan Bradford" userId="6535d921-42ab-4979-929a-e07492d4a2a9" providerId="ADAL" clId="{8818AF84-0288-4966-AB3A-619199A1F86A}" dt="2023-07-27T22:26:02.643" v="1512"/>
        <pc:sldMkLst>
          <pc:docMk/>
          <pc:sldMk cId="1812718324" sldId="571"/>
        </pc:sldMkLst>
        <pc:spChg chg="mod">
          <ac:chgData name="Alan Bradford" userId="6535d921-42ab-4979-929a-e07492d4a2a9" providerId="ADAL" clId="{8818AF84-0288-4966-AB3A-619199A1F86A}" dt="2023-07-27T22:26:02.643" v="1512"/>
          <ac:spMkLst>
            <pc:docMk/>
            <pc:sldMk cId="1812718324" sldId="571"/>
            <ac:spMk id="4" creationId="{F847F948-E190-42CF-8B8C-B3CF3F2FCE45}"/>
          </ac:spMkLst>
        </pc:spChg>
        <pc:spChg chg="mod">
          <ac:chgData name="Alan Bradford" userId="6535d921-42ab-4979-929a-e07492d4a2a9" providerId="ADAL" clId="{8818AF84-0288-4966-AB3A-619199A1F86A}" dt="2023-07-27T22:26:02.643" v="1512"/>
          <ac:spMkLst>
            <pc:docMk/>
            <pc:sldMk cId="1812718324" sldId="571"/>
            <ac:spMk id="10" creationId="{E6784F46-7DE5-4400-9D04-798A4B1A8023}"/>
          </ac:spMkLst>
        </pc:spChg>
        <pc:spChg chg="mod">
          <ac:chgData name="Alan Bradford" userId="6535d921-42ab-4979-929a-e07492d4a2a9" providerId="ADAL" clId="{8818AF84-0288-4966-AB3A-619199A1F86A}" dt="2023-07-27T22:26:02.643" v="1512"/>
          <ac:spMkLst>
            <pc:docMk/>
            <pc:sldMk cId="1812718324" sldId="571"/>
            <ac:spMk id="13" creationId="{7FEE97B0-74CF-47AB-859F-C90EFAE45C31}"/>
          </ac:spMkLst>
        </pc:spChg>
        <pc:spChg chg="mod">
          <ac:chgData name="Alan Bradford" userId="6535d921-42ab-4979-929a-e07492d4a2a9" providerId="ADAL" clId="{8818AF84-0288-4966-AB3A-619199A1F86A}" dt="2023-07-27T22:26:02.643" v="1512"/>
          <ac:spMkLst>
            <pc:docMk/>
            <pc:sldMk cId="1812718324" sldId="571"/>
            <ac:spMk id="14" creationId="{2D361590-7F77-47A0-9819-FA4EF1CD5B06}"/>
          </ac:spMkLst>
        </pc:spChg>
        <pc:spChg chg="mod">
          <ac:chgData name="Alan Bradford" userId="6535d921-42ab-4979-929a-e07492d4a2a9" providerId="ADAL" clId="{8818AF84-0288-4966-AB3A-619199A1F86A}" dt="2023-07-27T22:26:02.643" v="1512"/>
          <ac:spMkLst>
            <pc:docMk/>
            <pc:sldMk cId="1812718324" sldId="571"/>
            <ac:spMk id="46" creationId="{00000000-0000-0000-0000-000000000000}"/>
          </ac:spMkLst>
        </pc:spChg>
        <pc:graphicFrameChg chg="mod">
          <ac:chgData name="Alan Bradford" userId="6535d921-42ab-4979-929a-e07492d4a2a9" providerId="ADAL" clId="{8818AF84-0288-4966-AB3A-619199A1F86A}" dt="2023-07-27T22:26:02.643" v="1512"/>
          <ac:graphicFrameMkLst>
            <pc:docMk/>
            <pc:sldMk cId="1812718324" sldId="571"/>
            <ac:graphicFrameMk id="2" creationId="{040598DB-E128-4673-88E4-69C033AB179C}"/>
          </ac:graphicFrameMkLst>
        </pc:graphicFrameChg>
        <pc:graphicFrameChg chg="mod">
          <ac:chgData name="Alan Bradford" userId="6535d921-42ab-4979-929a-e07492d4a2a9" providerId="ADAL" clId="{8818AF84-0288-4966-AB3A-619199A1F86A}" dt="2023-07-27T22:26:02.643" v="1512"/>
          <ac:graphicFrameMkLst>
            <pc:docMk/>
            <pc:sldMk cId="1812718324" sldId="571"/>
            <ac:graphicFrameMk id="12" creationId="{792EC208-F2BF-49DB-BAA4-10DB309CAF60}"/>
          </ac:graphicFrameMkLst>
        </pc:graphicFrameChg>
      </pc:sldChg>
      <pc:sldChg chg="modSp">
        <pc:chgData name="Alan Bradford" userId="6535d921-42ab-4979-929a-e07492d4a2a9" providerId="ADAL" clId="{8818AF84-0288-4966-AB3A-619199A1F86A}" dt="2023-07-27T22:26:02.643" v="1512"/>
        <pc:sldMkLst>
          <pc:docMk/>
          <pc:sldMk cId="3141814268" sldId="574"/>
        </pc:sldMkLst>
        <pc:spChg chg="mod">
          <ac:chgData name="Alan Bradford" userId="6535d921-42ab-4979-929a-e07492d4a2a9" providerId="ADAL" clId="{8818AF84-0288-4966-AB3A-619199A1F86A}" dt="2023-07-27T22:26:02.643" v="1512"/>
          <ac:spMkLst>
            <pc:docMk/>
            <pc:sldMk cId="3141814268" sldId="574"/>
            <ac:spMk id="4" creationId="{F847F948-E190-42CF-8B8C-B3CF3F2FCE45}"/>
          </ac:spMkLst>
        </pc:spChg>
        <pc:spChg chg="mod">
          <ac:chgData name="Alan Bradford" userId="6535d921-42ab-4979-929a-e07492d4a2a9" providerId="ADAL" clId="{8818AF84-0288-4966-AB3A-619199A1F86A}" dt="2023-07-27T22:26:02.643" v="1512"/>
          <ac:spMkLst>
            <pc:docMk/>
            <pc:sldMk cId="3141814268" sldId="574"/>
            <ac:spMk id="9" creationId="{5510F397-2C6C-4BEF-B559-E637FBA7FE97}"/>
          </ac:spMkLst>
        </pc:spChg>
        <pc:spChg chg="mod">
          <ac:chgData name="Alan Bradford" userId="6535d921-42ab-4979-929a-e07492d4a2a9" providerId="ADAL" clId="{8818AF84-0288-4966-AB3A-619199A1F86A}" dt="2023-07-27T22:26:02.643" v="1512"/>
          <ac:spMkLst>
            <pc:docMk/>
            <pc:sldMk cId="3141814268" sldId="574"/>
            <ac:spMk id="10" creationId="{E6784F46-7DE5-4400-9D04-798A4B1A8023}"/>
          </ac:spMkLst>
        </pc:spChg>
        <pc:spChg chg="mod">
          <ac:chgData name="Alan Bradford" userId="6535d921-42ab-4979-929a-e07492d4a2a9" providerId="ADAL" clId="{8818AF84-0288-4966-AB3A-619199A1F86A}" dt="2023-07-27T22:26:02.643" v="1512"/>
          <ac:spMkLst>
            <pc:docMk/>
            <pc:sldMk cId="3141814268" sldId="574"/>
            <ac:spMk id="11" creationId="{4112D83F-2A7C-4E50-8FA1-41126F7E2A07}"/>
          </ac:spMkLst>
        </pc:spChg>
        <pc:spChg chg="mod">
          <ac:chgData name="Alan Bradford" userId="6535d921-42ab-4979-929a-e07492d4a2a9" providerId="ADAL" clId="{8818AF84-0288-4966-AB3A-619199A1F86A}" dt="2023-07-27T22:26:02.643" v="1512"/>
          <ac:spMkLst>
            <pc:docMk/>
            <pc:sldMk cId="3141814268" sldId="574"/>
            <ac:spMk id="46" creationId="{00000000-0000-0000-0000-000000000000}"/>
          </ac:spMkLst>
        </pc:spChg>
        <pc:graphicFrameChg chg="mod">
          <ac:chgData name="Alan Bradford" userId="6535d921-42ab-4979-929a-e07492d4a2a9" providerId="ADAL" clId="{8818AF84-0288-4966-AB3A-619199A1F86A}" dt="2023-07-27T22:26:02.643" v="1512"/>
          <ac:graphicFrameMkLst>
            <pc:docMk/>
            <pc:sldMk cId="3141814268" sldId="574"/>
            <ac:graphicFrameMk id="2" creationId="{040598DB-E128-4673-88E4-69C033AB179C}"/>
          </ac:graphicFrameMkLst>
        </pc:graphicFrameChg>
        <pc:graphicFrameChg chg="mod">
          <ac:chgData name="Alan Bradford" userId="6535d921-42ab-4979-929a-e07492d4a2a9" providerId="ADAL" clId="{8818AF84-0288-4966-AB3A-619199A1F86A}" dt="2023-07-27T22:26:02.643" v="1512"/>
          <ac:graphicFrameMkLst>
            <pc:docMk/>
            <pc:sldMk cId="3141814268" sldId="574"/>
            <ac:graphicFrameMk id="8" creationId="{17CE4857-4E71-40C8-A256-D016920D505A}"/>
          </ac:graphicFrameMkLst>
        </pc:graphicFrameChg>
      </pc:sldChg>
      <pc:sldChg chg="modSp">
        <pc:chgData name="Alan Bradford" userId="6535d921-42ab-4979-929a-e07492d4a2a9" providerId="ADAL" clId="{8818AF84-0288-4966-AB3A-619199A1F86A}" dt="2023-07-27T22:26:02.643" v="1512"/>
        <pc:sldMkLst>
          <pc:docMk/>
          <pc:sldMk cId="791489998" sldId="575"/>
        </pc:sldMkLst>
        <pc:spChg chg="mod">
          <ac:chgData name="Alan Bradford" userId="6535d921-42ab-4979-929a-e07492d4a2a9" providerId="ADAL" clId="{8818AF84-0288-4966-AB3A-619199A1F86A}" dt="2023-07-27T22:26:02.643" v="1512"/>
          <ac:spMkLst>
            <pc:docMk/>
            <pc:sldMk cId="791489998" sldId="575"/>
            <ac:spMk id="3" creationId="{00000000-0000-0000-0000-000000000000}"/>
          </ac:spMkLst>
        </pc:spChg>
        <pc:spChg chg="mod">
          <ac:chgData name="Alan Bradford" userId="6535d921-42ab-4979-929a-e07492d4a2a9" providerId="ADAL" clId="{8818AF84-0288-4966-AB3A-619199A1F86A}" dt="2023-07-27T22:26:02.643" v="1512"/>
          <ac:spMkLst>
            <pc:docMk/>
            <pc:sldMk cId="791489998" sldId="575"/>
            <ac:spMk id="4" creationId="{67215729-D463-4249-8C67-3C9FC82081A7}"/>
          </ac:spMkLst>
        </pc:spChg>
        <pc:spChg chg="mod">
          <ac:chgData name="Alan Bradford" userId="6535d921-42ab-4979-929a-e07492d4a2a9" providerId="ADAL" clId="{8818AF84-0288-4966-AB3A-619199A1F86A}" dt="2023-07-27T22:26:02.643" v="1512"/>
          <ac:spMkLst>
            <pc:docMk/>
            <pc:sldMk cId="791489998" sldId="575"/>
            <ac:spMk id="49" creationId="{68594630-27CD-44A2-970E-3F1F81860D31}"/>
          </ac:spMkLst>
        </pc:spChg>
        <pc:spChg chg="mod">
          <ac:chgData name="Alan Bradford" userId="6535d921-42ab-4979-929a-e07492d4a2a9" providerId="ADAL" clId="{8818AF84-0288-4966-AB3A-619199A1F86A}" dt="2023-07-27T22:26:02.643" v="1512"/>
          <ac:spMkLst>
            <pc:docMk/>
            <pc:sldMk cId="791489998" sldId="575"/>
            <ac:spMk id="50" creationId="{A281C880-5D82-40EA-B142-F3B562A93BCC}"/>
          </ac:spMkLst>
        </pc:spChg>
        <pc:spChg chg="mod">
          <ac:chgData name="Alan Bradford" userId="6535d921-42ab-4979-929a-e07492d4a2a9" providerId="ADAL" clId="{8818AF84-0288-4966-AB3A-619199A1F86A}" dt="2023-07-27T22:26:02.643" v="1512"/>
          <ac:spMkLst>
            <pc:docMk/>
            <pc:sldMk cId="791489998" sldId="575"/>
            <ac:spMk id="59" creationId="{D1C65B68-B6AD-4D06-8CE8-B90E81285AD8}"/>
          </ac:spMkLst>
        </pc:spChg>
        <pc:spChg chg="mod">
          <ac:chgData name="Alan Bradford" userId="6535d921-42ab-4979-929a-e07492d4a2a9" providerId="ADAL" clId="{8818AF84-0288-4966-AB3A-619199A1F86A}" dt="2023-07-27T22:26:02.643" v="1512"/>
          <ac:spMkLst>
            <pc:docMk/>
            <pc:sldMk cId="791489998" sldId="575"/>
            <ac:spMk id="63" creationId="{F28FC9DF-DA92-49BF-AD44-BF8F6EBBED65}"/>
          </ac:spMkLst>
        </pc:spChg>
        <pc:spChg chg="mod">
          <ac:chgData name="Alan Bradford" userId="6535d921-42ab-4979-929a-e07492d4a2a9" providerId="ADAL" clId="{8818AF84-0288-4966-AB3A-619199A1F86A}" dt="2023-07-27T22:26:02.643" v="1512"/>
          <ac:spMkLst>
            <pc:docMk/>
            <pc:sldMk cId="791489998" sldId="575"/>
            <ac:spMk id="64" creationId="{0E58F0E0-D3E2-40F7-978E-78C71A449133}"/>
          </ac:spMkLst>
        </pc:spChg>
        <pc:spChg chg="mod">
          <ac:chgData name="Alan Bradford" userId="6535d921-42ab-4979-929a-e07492d4a2a9" providerId="ADAL" clId="{8818AF84-0288-4966-AB3A-619199A1F86A}" dt="2023-07-27T22:26:02.643" v="1512"/>
          <ac:spMkLst>
            <pc:docMk/>
            <pc:sldMk cId="791489998" sldId="575"/>
            <ac:spMk id="84" creationId="{7A6ACD8F-55EC-44F8-BFB1-0D512042152E}"/>
          </ac:spMkLst>
        </pc:spChg>
        <pc:spChg chg="mod">
          <ac:chgData name="Alan Bradford" userId="6535d921-42ab-4979-929a-e07492d4a2a9" providerId="ADAL" clId="{8818AF84-0288-4966-AB3A-619199A1F86A}" dt="2023-07-27T22:26:02.643" v="1512"/>
          <ac:spMkLst>
            <pc:docMk/>
            <pc:sldMk cId="791489998" sldId="575"/>
            <ac:spMk id="87" creationId="{AD9230E8-0C77-4A76-831A-120A383DD3D7}"/>
          </ac:spMkLst>
        </pc:spChg>
        <pc:spChg chg="mod">
          <ac:chgData name="Alan Bradford" userId="6535d921-42ab-4979-929a-e07492d4a2a9" providerId="ADAL" clId="{8818AF84-0288-4966-AB3A-619199A1F86A}" dt="2023-07-27T22:26:02.643" v="1512"/>
          <ac:spMkLst>
            <pc:docMk/>
            <pc:sldMk cId="791489998" sldId="575"/>
            <ac:spMk id="88" creationId="{E81D964C-21B8-40F7-8E42-15B72CBCE709}"/>
          </ac:spMkLst>
        </pc:spChg>
        <pc:spChg chg="mod">
          <ac:chgData name="Alan Bradford" userId="6535d921-42ab-4979-929a-e07492d4a2a9" providerId="ADAL" clId="{8818AF84-0288-4966-AB3A-619199A1F86A}" dt="2023-07-27T22:26:02.643" v="1512"/>
          <ac:spMkLst>
            <pc:docMk/>
            <pc:sldMk cId="791489998" sldId="575"/>
            <ac:spMk id="89" creationId="{857DB4B1-4A99-4C6E-B932-DBBB96EC4D59}"/>
          </ac:spMkLst>
        </pc:spChg>
        <pc:grpChg chg="mod">
          <ac:chgData name="Alan Bradford" userId="6535d921-42ab-4979-929a-e07492d4a2a9" providerId="ADAL" clId="{8818AF84-0288-4966-AB3A-619199A1F86A}" dt="2023-07-27T22:26:02.643" v="1512"/>
          <ac:grpSpMkLst>
            <pc:docMk/>
            <pc:sldMk cId="791489998" sldId="575"/>
            <ac:grpSpMk id="51" creationId="{DD4165A5-F398-48C0-8FAB-2FD3BB4A0ED3}"/>
          </ac:grpSpMkLst>
        </pc:grpChg>
        <pc:grpChg chg="mod">
          <ac:chgData name="Alan Bradford" userId="6535d921-42ab-4979-929a-e07492d4a2a9" providerId="ADAL" clId="{8818AF84-0288-4966-AB3A-619199A1F86A}" dt="2023-07-27T22:26:02.643" v="1512"/>
          <ac:grpSpMkLst>
            <pc:docMk/>
            <pc:sldMk cId="791489998" sldId="575"/>
            <ac:grpSpMk id="57" creationId="{8FED940C-BFAE-4644-AB93-51BD7C98F2A2}"/>
          </ac:grpSpMkLst>
        </pc:grpChg>
        <pc:grpChg chg="mod">
          <ac:chgData name="Alan Bradford" userId="6535d921-42ab-4979-929a-e07492d4a2a9" providerId="ADAL" clId="{8818AF84-0288-4966-AB3A-619199A1F86A}" dt="2023-07-27T22:26:02.643" v="1512"/>
          <ac:grpSpMkLst>
            <pc:docMk/>
            <pc:sldMk cId="791489998" sldId="575"/>
            <ac:grpSpMk id="58" creationId="{E2A4E1B7-EBA5-47F1-A294-69D080D51BAE}"/>
          </ac:grpSpMkLst>
        </pc:grpChg>
        <pc:grpChg chg="mod">
          <ac:chgData name="Alan Bradford" userId="6535d921-42ab-4979-929a-e07492d4a2a9" providerId="ADAL" clId="{8818AF84-0288-4966-AB3A-619199A1F86A}" dt="2023-07-27T22:26:02.643" v="1512"/>
          <ac:grpSpMkLst>
            <pc:docMk/>
            <pc:sldMk cId="791489998" sldId="575"/>
            <ac:grpSpMk id="60" creationId="{ABE3EA72-B47C-4F9C-A8EE-1AB00D34F6A0}"/>
          </ac:grpSpMkLst>
        </pc:grpChg>
        <pc:graphicFrameChg chg="mod">
          <ac:chgData name="Alan Bradford" userId="6535d921-42ab-4979-929a-e07492d4a2a9" providerId="ADAL" clId="{8818AF84-0288-4966-AB3A-619199A1F86A}" dt="2023-07-27T22:26:02.643" v="1512"/>
          <ac:graphicFrameMkLst>
            <pc:docMk/>
            <pc:sldMk cId="791489998" sldId="575"/>
            <ac:graphicFrameMk id="2" creationId="{00000000-0000-0000-0000-000000000000}"/>
          </ac:graphicFrameMkLst>
        </pc:graphicFrameChg>
        <pc:cxnChg chg="mod">
          <ac:chgData name="Alan Bradford" userId="6535d921-42ab-4979-929a-e07492d4a2a9" providerId="ADAL" clId="{8818AF84-0288-4966-AB3A-619199A1F86A}" dt="2023-07-27T22:26:02.643" v="1512"/>
          <ac:cxnSpMkLst>
            <pc:docMk/>
            <pc:sldMk cId="791489998" sldId="575"/>
            <ac:cxnSpMk id="53" creationId="{B3BA3B00-FD19-49E8-8F42-A368555CFF66}"/>
          </ac:cxnSpMkLst>
        </pc:cxnChg>
        <pc:cxnChg chg="mod">
          <ac:chgData name="Alan Bradford" userId="6535d921-42ab-4979-929a-e07492d4a2a9" providerId="ADAL" clId="{8818AF84-0288-4966-AB3A-619199A1F86A}" dt="2023-07-27T22:26:02.643" v="1512"/>
          <ac:cxnSpMkLst>
            <pc:docMk/>
            <pc:sldMk cId="791489998" sldId="575"/>
            <ac:cxnSpMk id="55" creationId="{8A2CC62B-DA1D-4417-817A-38FA53B687BE}"/>
          </ac:cxnSpMkLst>
        </pc:cxnChg>
        <pc:cxnChg chg="mod">
          <ac:chgData name="Alan Bradford" userId="6535d921-42ab-4979-929a-e07492d4a2a9" providerId="ADAL" clId="{8818AF84-0288-4966-AB3A-619199A1F86A}" dt="2023-07-27T22:26:02.643" v="1512"/>
          <ac:cxnSpMkLst>
            <pc:docMk/>
            <pc:sldMk cId="791489998" sldId="575"/>
            <ac:cxnSpMk id="61" creationId="{D266D2BF-AB43-48CA-827B-5AED047BC0AE}"/>
          </ac:cxnSpMkLst>
        </pc:cxnChg>
        <pc:cxnChg chg="mod">
          <ac:chgData name="Alan Bradford" userId="6535d921-42ab-4979-929a-e07492d4a2a9" providerId="ADAL" clId="{8818AF84-0288-4966-AB3A-619199A1F86A}" dt="2023-07-27T22:26:02.643" v="1512"/>
          <ac:cxnSpMkLst>
            <pc:docMk/>
            <pc:sldMk cId="791489998" sldId="575"/>
            <ac:cxnSpMk id="62" creationId="{DA7BD7A3-AFEF-4BBE-B2DB-E8203188351C}"/>
          </ac:cxnSpMkLst>
        </pc:cxnChg>
        <pc:cxnChg chg="mod">
          <ac:chgData name="Alan Bradford" userId="6535d921-42ab-4979-929a-e07492d4a2a9" providerId="ADAL" clId="{8818AF84-0288-4966-AB3A-619199A1F86A}" dt="2023-07-27T22:26:02.643" v="1512"/>
          <ac:cxnSpMkLst>
            <pc:docMk/>
            <pc:sldMk cId="791489998" sldId="575"/>
            <ac:cxnSpMk id="66" creationId="{33C6EF4B-3466-4C7D-8F98-55A2E78C166E}"/>
          </ac:cxnSpMkLst>
        </pc:cxnChg>
        <pc:cxnChg chg="mod">
          <ac:chgData name="Alan Bradford" userId="6535d921-42ab-4979-929a-e07492d4a2a9" providerId="ADAL" clId="{8818AF84-0288-4966-AB3A-619199A1F86A}" dt="2023-07-27T22:26:02.643" v="1512"/>
          <ac:cxnSpMkLst>
            <pc:docMk/>
            <pc:sldMk cId="791489998" sldId="575"/>
            <ac:cxnSpMk id="67" creationId="{F2B88071-57F8-4B0C-9264-AA872B90B3C0}"/>
          </ac:cxnSpMkLst>
        </pc:cxnChg>
        <pc:cxnChg chg="mod">
          <ac:chgData name="Alan Bradford" userId="6535d921-42ab-4979-929a-e07492d4a2a9" providerId="ADAL" clId="{8818AF84-0288-4966-AB3A-619199A1F86A}" dt="2023-07-27T22:26:02.643" v="1512"/>
          <ac:cxnSpMkLst>
            <pc:docMk/>
            <pc:sldMk cId="791489998" sldId="575"/>
            <ac:cxnSpMk id="68" creationId="{6D2B10E0-7B0D-4445-8624-7EF80C8C8231}"/>
          </ac:cxnSpMkLst>
        </pc:cxnChg>
        <pc:cxnChg chg="mod">
          <ac:chgData name="Alan Bradford" userId="6535d921-42ab-4979-929a-e07492d4a2a9" providerId="ADAL" clId="{8818AF84-0288-4966-AB3A-619199A1F86A}" dt="2023-07-27T22:26:02.643" v="1512"/>
          <ac:cxnSpMkLst>
            <pc:docMk/>
            <pc:sldMk cId="791489998" sldId="575"/>
            <ac:cxnSpMk id="71" creationId="{8E7CA95A-53D6-453F-B7D5-98287A48779D}"/>
          </ac:cxnSpMkLst>
        </pc:cxnChg>
        <pc:cxnChg chg="mod">
          <ac:chgData name="Alan Bradford" userId="6535d921-42ab-4979-929a-e07492d4a2a9" providerId="ADAL" clId="{8818AF84-0288-4966-AB3A-619199A1F86A}" dt="2023-07-27T22:26:02.643" v="1512"/>
          <ac:cxnSpMkLst>
            <pc:docMk/>
            <pc:sldMk cId="791489998" sldId="575"/>
            <ac:cxnSpMk id="76" creationId="{09C45C34-22FC-44DE-ADA6-FD7C33A6B434}"/>
          </ac:cxnSpMkLst>
        </pc:cxnChg>
        <pc:cxnChg chg="mod">
          <ac:chgData name="Alan Bradford" userId="6535d921-42ab-4979-929a-e07492d4a2a9" providerId="ADAL" clId="{8818AF84-0288-4966-AB3A-619199A1F86A}" dt="2023-07-27T22:26:02.643" v="1512"/>
          <ac:cxnSpMkLst>
            <pc:docMk/>
            <pc:sldMk cId="791489998" sldId="575"/>
            <ac:cxnSpMk id="78" creationId="{5ED45F9D-06FC-4661-93B5-B0104201441F}"/>
          </ac:cxnSpMkLst>
        </pc:cxnChg>
        <pc:cxnChg chg="mod">
          <ac:chgData name="Alan Bradford" userId="6535d921-42ab-4979-929a-e07492d4a2a9" providerId="ADAL" clId="{8818AF84-0288-4966-AB3A-619199A1F86A}" dt="2023-07-27T22:26:02.643" v="1512"/>
          <ac:cxnSpMkLst>
            <pc:docMk/>
            <pc:sldMk cId="791489998" sldId="575"/>
            <ac:cxnSpMk id="79" creationId="{4ADA18BB-6D2F-47F5-8438-8843CF8D0F5D}"/>
          </ac:cxnSpMkLst>
        </pc:cxnChg>
        <pc:cxnChg chg="mod">
          <ac:chgData name="Alan Bradford" userId="6535d921-42ab-4979-929a-e07492d4a2a9" providerId="ADAL" clId="{8818AF84-0288-4966-AB3A-619199A1F86A}" dt="2023-07-27T22:26:02.643" v="1512"/>
          <ac:cxnSpMkLst>
            <pc:docMk/>
            <pc:sldMk cId="791489998" sldId="575"/>
            <ac:cxnSpMk id="81" creationId="{026E6014-53B7-4610-9610-2766AFF94006}"/>
          </ac:cxnSpMkLst>
        </pc:cxnChg>
      </pc:sldChg>
      <pc:sldChg chg="modSp">
        <pc:chgData name="Alan Bradford" userId="6535d921-42ab-4979-929a-e07492d4a2a9" providerId="ADAL" clId="{8818AF84-0288-4966-AB3A-619199A1F86A}" dt="2023-07-27T22:26:02.643" v="1512"/>
        <pc:sldMkLst>
          <pc:docMk/>
          <pc:sldMk cId="3880858192" sldId="576"/>
        </pc:sldMkLst>
        <pc:spChg chg="mod">
          <ac:chgData name="Alan Bradford" userId="6535d921-42ab-4979-929a-e07492d4a2a9" providerId="ADAL" clId="{8818AF84-0288-4966-AB3A-619199A1F86A}" dt="2023-07-27T22:26:02.643" v="1512"/>
          <ac:spMkLst>
            <pc:docMk/>
            <pc:sldMk cId="3880858192" sldId="576"/>
            <ac:spMk id="5" creationId="{34DE139C-64E8-40EF-B14C-068CB3D03099}"/>
          </ac:spMkLst>
        </pc:spChg>
        <pc:spChg chg="mod">
          <ac:chgData name="Alan Bradford" userId="6535d921-42ab-4979-929a-e07492d4a2a9" providerId="ADAL" clId="{8818AF84-0288-4966-AB3A-619199A1F86A}" dt="2023-07-27T22:26:02.643" v="1512"/>
          <ac:spMkLst>
            <pc:docMk/>
            <pc:sldMk cId="3880858192" sldId="576"/>
            <ac:spMk id="46" creationId="{00000000-0000-0000-0000-000000000000}"/>
          </ac:spMkLst>
        </pc:spChg>
        <pc:graphicFrameChg chg="mod">
          <ac:chgData name="Alan Bradford" userId="6535d921-42ab-4979-929a-e07492d4a2a9" providerId="ADAL" clId="{8818AF84-0288-4966-AB3A-619199A1F86A}" dt="2023-07-27T22:26:02.643" v="1512"/>
          <ac:graphicFrameMkLst>
            <pc:docMk/>
            <pc:sldMk cId="3880858192" sldId="576"/>
            <ac:graphicFrameMk id="2" creationId="{00000000-0000-0000-0000-000000000000}"/>
          </ac:graphicFrameMkLst>
        </pc:graphicFrameChg>
      </pc:sldChg>
      <pc:sldChg chg="modSp">
        <pc:chgData name="Alan Bradford" userId="6535d921-42ab-4979-929a-e07492d4a2a9" providerId="ADAL" clId="{8818AF84-0288-4966-AB3A-619199A1F86A}" dt="2023-07-27T22:26:02.643" v="1512"/>
        <pc:sldMkLst>
          <pc:docMk/>
          <pc:sldMk cId="1433542451" sldId="577"/>
        </pc:sldMkLst>
        <pc:spChg chg="mod">
          <ac:chgData name="Alan Bradford" userId="6535d921-42ab-4979-929a-e07492d4a2a9" providerId="ADAL" clId="{8818AF84-0288-4966-AB3A-619199A1F86A}" dt="2023-07-27T22:26:02.643" v="1512"/>
          <ac:spMkLst>
            <pc:docMk/>
            <pc:sldMk cId="1433542451" sldId="577"/>
            <ac:spMk id="4" creationId="{CF3B035B-52F6-4F23-95DC-F97AC61A23B8}"/>
          </ac:spMkLst>
        </pc:spChg>
        <pc:spChg chg="mod">
          <ac:chgData name="Alan Bradford" userId="6535d921-42ab-4979-929a-e07492d4a2a9" providerId="ADAL" clId="{8818AF84-0288-4966-AB3A-619199A1F86A}" dt="2023-07-27T22:26:02.643" v="1512"/>
          <ac:spMkLst>
            <pc:docMk/>
            <pc:sldMk cId="1433542451" sldId="577"/>
            <ac:spMk id="46" creationId="{00000000-0000-0000-0000-000000000000}"/>
          </ac:spMkLst>
        </pc:spChg>
      </pc:sldChg>
      <pc:sldChg chg="modSp">
        <pc:chgData name="Alan Bradford" userId="6535d921-42ab-4979-929a-e07492d4a2a9" providerId="ADAL" clId="{8818AF84-0288-4966-AB3A-619199A1F86A}" dt="2023-07-27T22:26:02.643" v="1512"/>
        <pc:sldMkLst>
          <pc:docMk/>
          <pc:sldMk cId="2322629543" sldId="578"/>
        </pc:sldMkLst>
        <pc:spChg chg="mod">
          <ac:chgData name="Alan Bradford" userId="6535d921-42ab-4979-929a-e07492d4a2a9" providerId="ADAL" clId="{8818AF84-0288-4966-AB3A-619199A1F86A}" dt="2023-07-27T22:26:02.643" v="1512"/>
          <ac:spMkLst>
            <pc:docMk/>
            <pc:sldMk cId="2322629543" sldId="578"/>
            <ac:spMk id="46" creationId="{00000000-0000-0000-0000-000000000000}"/>
          </ac:spMkLst>
        </pc:spChg>
        <pc:picChg chg="mod">
          <ac:chgData name="Alan Bradford" userId="6535d921-42ab-4979-929a-e07492d4a2a9" providerId="ADAL" clId="{8818AF84-0288-4966-AB3A-619199A1F86A}" dt="2023-07-27T22:26:02.643" v="1512"/>
          <ac:picMkLst>
            <pc:docMk/>
            <pc:sldMk cId="2322629543" sldId="578"/>
            <ac:picMk id="2" creationId="{C2237FF3-A699-45DD-A181-7C3AA54BF504}"/>
          </ac:picMkLst>
        </pc:picChg>
      </pc:sldChg>
      <pc:sldChg chg="addSp delSp modSp mod ord">
        <pc:chgData name="Alan Bradford" userId="6535d921-42ab-4979-929a-e07492d4a2a9" providerId="ADAL" clId="{8818AF84-0288-4966-AB3A-619199A1F86A}" dt="2023-07-27T22:26:02.643" v="1512"/>
        <pc:sldMkLst>
          <pc:docMk/>
          <pc:sldMk cId="4198365242" sldId="579"/>
        </pc:sldMkLst>
        <pc:spChg chg="mod">
          <ac:chgData name="Alan Bradford" userId="6535d921-42ab-4979-929a-e07492d4a2a9" providerId="ADAL" clId="{8818AF84-0288-4966-AB3A-619199A1F86A}" dt="2023-07-27T22:26:02.643" v="1512"/>
          <ac:spMkLst>
            <pc:docMk/>
            <pc:sldMk cId="4198365242" sldId="579"/>
            <ac:spMk id="7" creationId="{C9CBA0C0-4B6F-4AA2-87F5-B943AB8DC438}"/>
          </ac:spMkLst>
        </pc:spChg>
        <pc:spChg chg="mod">
          <ac:chgData name="Alan Bradford" userId="6535d921-42ab-4979-929a-e07492d4a2a9" providerId="ADAL" clId="{8818AF84-0288-4966-AB3A-619199A1F86A}" dt="2023-07-27T22:26:02.643" v="1512"/>
          <ac:spMkLst>
            <pc:docMk/>
            <pc:sldMk cId="4198365242" sldId="579"/>
            <ac:spMk id="8" creationId="{63664C5E-7267-4334-B374-46B8D94987A4}"/>
          </ac:spMkLst>
        </pc:spChg>
        <pc:spChg chg="mod">
          <ac:chgData name="Alan Bradford" userId="6535d921-42ab-4979-929a-e07492d4a2a9" providerId="ADAL" clId="{8818AF84-0288-4966-AB3A-619199A1F86A}" dt="2023-07-27T22:26:02.643" v="1512"/>
          <ac:spMkLst>
            <pc:docMk/>
            <pc:sldMk cId="4198365242" sldId="579"/>
            <ac:spMk id="9" creationId="{6C87CB44-3422-423B-A3ED-B241B9ECF6E2}"/>
          </ac:spMkLst>
        </pc:spChg>
        <pc:spChg chg="add mod">
          <ac:chgData name="Alan Bradford" userId="6535d921-42ab-4979-929a-e07492d4a2a9" providerId="ADAL" clId="{8818AF84-0288-4966-AB3A-619199A1F86A}" dt="2023-07-27T22:26:02.643" v="1512"/>
          <ac:spMkLst>
            <pc:docMk/>
            <pc:sldMk cId="4198365242" sldId="579"/>
            <ac:spMk id="16" creationId="{69FD8259-B3CD-D263-94BD-BFD0D6810782}"/>
          </ac:spMkLst>
        </pc:spChg>
        <pc:spChg chg="add mod">
          <ac:chgData name="Alan Bradford" userId="6535d921-42ab-4979-929a-e07492d4a2a9" providerId="ADAL" clId="{8818AF84-0288-4966-AB3A-619199A1F86A}" dt="2023-07-27T22:26:02.643" v="1512"/>
          <ac:spMkLst>
            <pc:docMk/>
            <pc:sldMk cId="4198365242" sldId="579"/>
            <ac:spMk id="17" creationId="{DE63117E-601C-9F56-E95D-8CF6AE1ADBC2}"/>
          </ac:spMkLst>
        </pc:spChg>
        <pc:spChg chg="add mod">
          <ac:chgData name="Alan Bradford" userId="6535d921-42ab-4979-929a-e07492d4a2a9" providerId="ADAL" clId="{8818AF84-0288-4966-AB3A-619199A1F86A}" dt="2023-07-27T22:26:02.643" v="1512"/>
          <ac:spMkLst>
            <pc:docMk/>
            <pc:sldMk cId="4198365242" sldId="579"/>
            <ac:spMk id="19" creationId="{DD323F35-D43C-7E1D-6231-FDDA6AC1572F}"/>
          </ac:spMkLst>
        </pc:spChg>
        <pc:spChg chg="add mod">
          <ac:chgData name="Alan Bradford" userId="6535d921-42ab-4979-929a-e07492d4a2a9" providerId="ADAL" clId="{8818AF84-0288-4966-AB3A-619199A1F86A}" dt="2023-07-27T22:26:02.643" v="1512"/>
          <ac:spMkLst>
            <pc:docMk/>
            <pc:sldMk cId="4198365242" sldId="579"/>
            <ac:spMk id="20" creationId="{AB034708-676B-1D3A-3459-E380E498A7F3}"/>
          </ac:spMkLst>
        </pc:spChg>
        <pc:spChg chg="add mod">
          <ac:chgData name="Alan Bradford" userId="6535d921-42ab-4979-929a-e07492d4a2a9" providerId="ADAL" clId="{8818AF84-0288-4966-AB3A-619199A1F86A}" dt="2023-07-27T22:26:02.643" v="1512"/>
          <ac:spMkLst>
            <pc:docMk/>
            <pc:sldMk cId="4198365242" sldId="579"/>
            <ac:spMk id="22" creationId="{EC29887B-44DF-7DAC-567D-EAB3F294D842}"/>
          </ac:spMkLst>
        </pc:spChg>
        <pc:spChg chg="add mod">
          <ac:chgData name="Alan Bradford" userId="6535d921-42ab-4979-929a-e07492d4a2a9" providerId="ADAL" clId="{8818AF84-0288-4966-AB3A-619199A1F86A}" dt="2023-07-27T22:26:02.643" v="1512"/>
          <ac:spMkLst>
            <pc:docMk/>
            <pc:sldMk cId="4198365242" sldId="579"/>
            <ac:spMk id="23" creationId="{E10E7257-34A6-6B4F-81F5-7B0E757FA8BA}"/>
          </ac:spMkLst>
        </pc:spChg>
        <pc:spChg chg="add mod">
          <ac:chgData name="Alan Bradford" userId="6535d921-42ab-4979-929a-e07492d4a2a9" providerId="ADAL" clId="{8818AF84-0288-4966-AB3A-619199A1F86A}" dt="2023-07-27T22:26:02.643" v="1512"/>
          <ac:spMkLst>
            <pc:docMk/>
            <pc:sldMk cId="4198365242" sldId="579"/>
            <ac:spMk id="25" creationId="{AB6C6EB5-4588-5577-EBF6-AE4FA92DBD6A}"/>
          </ac:spMkLst>
        </pc:spChg>
        <pc:spChg chg="add mod">
          <ac:chgData name="Alan Bradford" userId="6535d921-42ab-4979-929a-e07492d4a2a9" providerId="ADAL" clId="{8818AF84-0288-4966-AB3A-619199A1F86A}" dt="2023-07-27T22:26:02.643" v="1512"/>
          <ac:spMkLst>
            <pc:docMk/>
            <pc:sldMk cId="4198365242" sldId="579"/>
            <ac:spMk id="26" creationId="{C90D7C94-EC39-54D3-200D-5B6A89F1580D}"/>
          </ac:spMkLst>
        </pc:spChg>
        <pc:spChg chg="add mod">
          <ac:chgData name="Alan Bradford" userId="6535d921-42ab-4979-929a-e07492d4a2a9" providerId="ADAL" clId="{8818AF84-0288-4966-AB3A-619199A1F86A}" dt="2023-07-27T22:26:02.643" v="1512"/>
          <ac:spMkLst>
            <pc:docMk/>
            <pc:sldMk cId="4198365242" sldId="579"/>
            <ac:spMk id="28" creationId="{AC6D8CFA-411A-1253-3F7A-CEC70C2BE6D1}"/>
          </ac:spMkLst>
        </pc:spChg>
        <pc:spChg chg="add mod">
          <ac:chgData name="Alan Bradford" userId="6535d921-42ab-4979-929a-e07492d4a2a9" providerId="ADAL" clId="{8818AF84-0288-4966-AB3A-619199A1F86A}" dt="2023-07-27T22:26:02.643" v="1512"/>
          <ac:spMkLst>
            <pc:docMk/>
            <pc:sldMk cId="4198365242" sldId="579"/>
            <ac:spMk id="29" creationId="{E6BAD9A4-53A7-E9EA-A12B-C453D5DAB284}"/>
          </ac:spMkLst>
        </pc:spChg>
        <pc:spChg chg="add mod">
          <ac:chgData name="Alan Bradford" userId="6535d921-42ab-4979-929a-e07492d4a2a9" providerId="ADAL" clId="{8818AF84-0288-4966-AB3A-619199A1F86A}" dt="2023-07-27T22:26:02.643" v="1512"/>
          <ac:spMkLst>
            <pc:docMk/>
            <pc:sldMk cId="4198365242" sldId="579"/>
            <ac:spMk id="31" creationId="{ABA846BD-DC01-94EE-F09C-F9FE4EFD549B}"/>
          </ac:spMkLst>
        </pc:spChg>
        <pc:spChg chg="add mod">
          <ac:chgData name="Alan Bradford" userId="6535d921-42ab-4979-929a-e07492d4a2a9" providerId="ADAL" clId="{8818AF84-0288-4966-AB3A-619199A1F86A}" dt="2023-07-27T22:26:02.643" v="1512"/>
          <ac:spMkLst>
            <pc:docMk/>
            <pc:sldMk cId="4198365242" sldId="579"/>
            <ac:spMk id="32" creationId="{224C6661-D615-2AC9-3277-81243B12B346}"/>
          </ac:spMkLst>
        </pc:spChg>
        <pc:spChg chg="add mod">
          <ac:chgData name="Alan Bradford" userId="6535d921-42ab-4979-929a-e07492d4a2a9" providerId="ADAL" clId="{8818AF84-0288-4966-AB3A-619199A1F86A}" dt="2023-07-27T22:26:02.643" v="1512"/>
          <ac:spMkLst>
            <pc:docMk/>
            <pc:sldMk cId="4198365242" sldId="579"/>
            <ac:spMk id="51" creationId="{CD0CB4C0-C8F1-5E8B-ACE3-83DFCEAF2BCB}"/>
          </ac:spMkLst>
        </pc:spChg>
        <pc:spChg chg="add mod">
          <ac:chgData name="Alan Bradford" userId="6535d921-42ab-4979-929a-e07492d4a2a9" providerId="ADAL" clId="{8818AF84-0288-4966-AB3A-619199A1F86A}" dt="2023-07-27T22:26:02.643" v="1512"/>
          <ac:spMkLst>
            <pc:docMk/>
            <pc:sldMk cId="4198365242" sldId="579"/>
            <ac:spMk id="52" creationId="{CC0DF458-B2CB-6F77-21D4-EDFBE073C27F}"/>
          </ac:spMkLst>
        </pc:spChg>
        <pc:spChg chg="add mod">
          <ac:chgData name="Alan Bradford" userId="6535d921-42ab-4979-929a-e07492d4a2a9" providerId="ADAL" clId="{8818AF84-0288-4966-AB3A-619199A1F86A}" dt="2023-07-27T22:26:02.643" v="1512"/>
          <ac:spMkLst>
            <pc:docMk/>
            <pc:sldMk cId="4198365242" sldId="579"/>
            <ac:spMk id="54" creationId="{5ADD4971-F848-4E2C-5E66-5A908EC3E1B6}"/>
          </ac:spMkLst>
        </pc:spChg>
        <pc:spChg chg="add mod">
          <ac:chgData name="Alan Bradford" userId="6535d921-42ab-4979-929a-e07492d4a2a9" providerId="ADAL" clId="{8818AF84-0288-4966-AB3A-619199A1F86A}" dt="2023-07-27T22:26:02.643" v="1512"/>
          <ac:spMkLst>
            <pc:docMk/>
            <pc:sldMk cId="4198365242" sldId="579"/>
            <ac:spMk id="55" creationId="{B0261FBD-9757-55DA-9351-CC67D42EAA24}"/>
          </ac:spMkLst>
        </pc:spChg>
        <pc:graphicFrameChg chg="add mod">
          <ac:chgData name="Alan Bradford" userId="6535d921-42ab-4979-929a-e07492d4a2a9" providerId="ADAL" clId="{8818AF84-0288-4966-AB3A-619199A1F86A}" dt="2023-07-27T15:13:31.608" v="556"/>
          <ac:graphicFrameMkLst>
            <pc:docMk/>
            <pc:sldMk cId="4198365242" sldId="579"/>
            <ac:graphicFrameMk id="2" creationId="{00000000-0008-0000-0600-000004000000}"/>
          </ac:graphicFrameMkLst>
        </pc:graphicFrameChg>
        <pc:picChg chg="add del">
          <ac:chgData name="Alan Bradford" userId="6535d921-42ab-4979-929a-e07492d4a2a9" providerId="ADAL" clId="{8818AF84-0288-4966-AB3A-619199A1F86A}" dt="2023-07-27T15:13:43.665" v="558" actId="478"/>
          <ac:picMkLst>
            <pc:docMk/>
            <pc:sldMk cId="4198365242" sldId="579"/>
            <ac:picMk id="5" creationId="{DFC228E1-30E8-80A6-6821-35CDD91B5F18}"/>
          </ac:picMkLst>
        </pc:picChg>
        <pc:picChg chg="add del">
          <ac:chgData name="Alan Bradford" userId="6535d921-42ab-4979-929a-e07492d4a2a9" providerId="ADAL" clId="{8818AF84-0288-4966-AB3A-619199A1F86A}" dt="2023-07-27T15:14:08.497" v="560" actId="478"/>
          <ac:picMkLst>
            <pc:docMk/>
            <pc:sldMk cId="4198365242" sldId="579"/>
            <ac:picMk id="10" creationId="{E49209BE-B84A-59CB-C67A-D561430074BF}"/>
          </ac:picMkLst>
        </pc:picChg>
        <pc:picChg chg="add del mod">
          <ac:chgData name="Alan Bradford" userId="6535d921-42ab-4979-929a-e07492d4a2a9" providerId="ADAL" clId="{8818AF84-0288-4966-AB3A-619199A1F86A}" dt="2023-07-27T15:14:27.309" v="563" actId="478"/>
          <ac:picMkLst>
            <pc:docMk/>
            <pc:sldMk cId="4198365242" sldId="579"/>
            <ac:picMk id="12" creationId="{86829E33-C369-48E4-7FFC-A0E57E6AB695}"/>
          </ac:picMkLst>
        </pc:picChg>
        <pc:picChg chg="add del mod modCrop">
          <ac:chgData name="Alan Bradford" userId="6535d921-42ab-4979-929a-e07492d4a2a9" providerId="ADAL" clId="{8818AF84-0288-4966-AB3A-619199A1F86A}" dt="2023-07-27T15:14:52.586" v="572" actId="478"/>
          <ac:picMkLst>
            <pc:docMk/>
            <pc:sldMk cId="4198365242" sldId="579"/>
            <ac:picMk id="13" creationId="{EA34D721-3889-8220-BCF8-916BAFAA35AD}"/>
          </ac:picMkLst>
        </pc:picChg>
        <pc:picChg chg="add mod">
          <ac:chgData name="Alan Bradford" userId="6535d921-42ab-4979-929a-e07492d4a2a9" providerId="ADAL" clId="{8818AF84-0288-4966-AB3A-619199A1F86A}" dt="2023-07-27T22:26:02.643" v="1512"/>
          <ac:picMkLst>
            <pc:docMk/>
            <pc:sldMk cId="4198365242" sldId="579"/>
            <ac:picMk id="14" creationId="{C5D44205-4494-D67C-3F21-0C1C6AA1C2B5}"/>
          </ac:picMkLst>
        </pc:picChg>
        <pc:picChg chg="add mod">
          <ac:chgData name="Alan Bradford" userId="6535d921-42ab-4979-929a-e07492d4a2a9" providerId="ADAL" clId="{8818AF84-0288-4966-AB3A-619199A1F86A}" dt="2023-07-27T22:26:02.643" v="1512"/>
          <ac:picMkLst>
            <pc:docMk/>
            <pc:sldMk cId="4198365242" sldId="579"/>
            <ac:picMk id="15" creationId="{31CCF5A7-A004-6D4F-ABA1-0A1F80954814}"/>
          </ac:picMkLst>
        </pc:picChg>
        <pc:cxnChg chg="add mod">
          <ac:chgData name="Alan Bradford" userId="6535d921-42ab-4979-929a-e07492d4a2a9" providerId="ADAL" clId="{8818AF84-0288-4966-AB3A-619199A1F86A}" dt="2023-07-27T22:26:02.643" v="1512"/>
          <ac:cxnSpMkLst>
            <pc:docMk/>
            <pc:sldMk cId="4198365242" sldId="579"/>
            <ac:cxnSpMk id="18" creationId="{1FACA3CB-515B-0EC3-CBFF-D6A86CAEC256}"/>
          </ac:cxnSpMkLst>
        </pc:cxnChg>
        <pc:cxnChg chg="add mod">
          <ac:chgData name="Alan Bradford" userId="6535d921-42ab-4979-929a-e07492d4a2a9" providerId="ADAL" clId="{8818AF84-0288-4966-AB3A-619199A1F86A}" dt="2023-07-27T22:26:02.643" v="1512"/>
          <ac:cxnSpMkLst>
            <pc:docMk/>
            <pc:sldMk cId="4198365242" sldId="579"/>
            <ac:cxnSpMk id="21" creationId="{9E2A7C52-9547-9ECE-BF10-FB063D8D405A}"/>
          </ac:cxnSpMkLst>
        </pc:cxnChg>
        <pc:cxnChg chg="add mod">
          <ac:chgData name="Alan Bradford" userId="6535d921-42ab-4979-929a-e07492d4a2a9" providerId="ADAL" clId="{8818AF84-0288-4966-AB3A-619199A1F86A}" dt="2023-07-27T22:26:02.643" v="1512"/>
          <ac:cxnSpMkLst>
            <pc:docMk/>
            <pc:sldMk cId="4198365242" sldId="579"/>
            <ac:cxnSpMk id="24" creationId="{908E88F5-A672-747A-E9C1-8E0B28D6B4D3}"/>
          </ac:cxnSpMkLst>
        </pc:cxnChg>
        <pc:cxnChg chg="add mod">
          <ac:chgData name="Alan Bradford" userId="6535d921-42ab-4979-929a-e07492d4a2a9" providerId="ADAL" clId="{8818AF84-0288-4966-AB3A-619199A1F86A}" dt="2023-07-27T22:26:02.643" v="1512"/>
          <ac:cxnSpMkLst>
            <pc:docMk/>
            <pc:sldMk cId="4198365242" sldId="579"/>
            <ac:cxnSpMk id="27" creationId="{1DB28D39-7456-583E-DC73-65AC1E97C2C4}"/>
          </ac:cxnSpMkLst>
        </pc:cxnChg>
        <pc:cxnChg chg="add mod">
          <ac:chgData name="Alan Bradford" userId="6535d921-42ab-4979-929a-e07492d4a2a9" providerId="ADAL" clId="{8818AF84-0288-4966-AB3A-619199A1F86A}" dt="2023-07-27T22:26:02.643" v="1512"/>
          <ac:cxnSpMkLst>
            <pc:docMk/>
            <pc:sldMk cId="4198365242" sldId="579"/>
            <ac:cxnSpMk id="30" creationId="{93888F3A-42AA-9B8D-A2B3-275EA3087E0E}"/>
          </ac:cxnSpMkLst>
        </pc:cxnChg>
        <pc:cxnChg chg="add mod">
          <ac:chgData name="Alan Bradford" userId="6535d921-42ab-4979-929a-e07492d4a2a9" providerId="ADAL" clId="{8818AF84-0288-4966-AB3A-619199A1F86A}" dt="2023-07-27T22:26:02.643" v="1512"/>
          <ac:cxnSpMkLst>
            <pc:docMk/>
            <pc:sldMk cId="4198365242" sldId="579"/>
            <ac:cxnSpMk id="33" creationId="{57A1A9AD-36C2-9E5D-9519-4F85DB6C1A9E}"/>
          </ac:cxnSpMkLst>
        </pc:cxnChg>
        <pc:cxnChg chg="add mod">
          <ac:chgData name="Alan Bradford" userId="6535d921-42ab-4979-929a-e07492d4a2a9" providerId="ADAL" clId="{8818AF84-0288-4966-AB3A-619199A1F86A}" dt="2023-07-27T22:26:02.643" v="1512"/>
          <ac:cxnSpMkLst>
            <pc:docMk/>
            <pc:sldMk cId="4198365242" sldId="579"/>
            <ac:cxnSpMk id="53" creationId="{8570B2F1-05CD-33E5-A91F-4F1854827F3F}"/>
          </ac:cxnSpMkLst>
        </pc:cxnChg>
      </pc:sldChg>
      <pc:sldChg chg="addSp modSp">
        <pc:chgData name="Alan Bradford" userId="6535d921-42ab-4979-929a-e07492d4a2a9" providerId="ADAL" clId="{8818AF84-0288-4966-AB3A-619199A1F86A}" dt="2023-07-27T22:26:02.643" v="1512"/>
        <pc:sldMkLst>
          <pc:docMk/>
          <pc:sldMk cId="3332535608" sldId="580"/>
        </pc:sldMkLst>
        <pc:spChg chg="mod">
          <ac:chgData name="Alan Bradford" userId="6535d921-42ab-4979-929a-e07492d4a2a9" providerId="ADAL" clId="{8818AF84-0288-4966-AB3A-619199A1F86A}" dt="2023-07-27T22:26:02.643" v="1512"/>
          <ac:spMkLst>
            <pc:docMk/>
            <pc:sldMk cId="3332535608" sldId="580"/>
            <ac:spMk id="7" creationId="{3288D2EB-8A1E-4F5F-B50A-BE0AE4A6446E}"/>
          </ac:spMkLst>
        </pc:spChg>
        <pc:spChg chg="mod">
          <ac:chgData name="Alan Bradford" userId="6535d921-42ab-4979-929a-e07492d4a2a9" providerId="ADAL" clId="{8818AF84-0288-4966-AB3A-619199A1F86A}" dt="2023-07-27T22:26:02.643" v="1512"/>
          <ac:spMkLst>
            <pc:docMk/>
            <pc:sldMk cId="3332535608" sldId="580"/>
            <ac:spMk id="10" creationId="{00000000-0000-0000-0000-000000000000}"/>
          </ac:spMkLst>
        </pc:spChg>
        <pc:spChg chg="mod">
          <ac:chgData name="Alan Bradford" userId="6535d921-42ab-4979-929a-e07492d4a2a9" providerId="ADAL" clId="{8818AF84-0288-4966-AB3A-619199A1F86A}" dt="2023-07-27T22:26:02.643" v="1512"/>
          <ac:spMkLst>
            <pc:docMk/>
            <pc:sldMk cId="3332535608" sldId="580"/>
            <ac:spMk id="13" creationId="{00000000-0000-0000-0000-000000000000}"/>
          </ac:spMkLst>
        </pc:spChg>
        <pc:graphicFrameChg chg="add mod">
          <ac:chgData name="Alan Bradford" userId="6535d921-42ab-4979-929a-e07492d4a2a9" providerId="ADAL" clId="{8818AF84-0288-4966-AB3A-619199A1F86A}" dt="2023-07-27T22:26:02.643" v="1512"/>
          <ac:graphicFrameMkLst>
            <pc:docMk/>
            <pc:sldMk cId="3332535608" sldId="580"/>
            <ac:graphicFrameMk id="2" creationId="{00000000-0008-0000-0600-000004000000}"/>
          </ac:graphicFrameMkLst>
        </pc:graphicFrameChg>
      </pc:sldChg>
      <pc:sldChg chg="modSp mod">
        <pc:chgData name="Alan Bradford" userId="6535d921-42ab-4979-929a-e07492d4a2a9" providerId="ADAL" clId="{8818AF84-0288-4966-AB3A-619199A1F86A}" dt="2023-07-27T22:26:02.643" v="1512"/>
        <pc:sldMkLst>
          <pc:docMk/>
          <pc:sldMk cId="1659118373" sldId="581"/>
        </pc:sldMkLst>
        <pc:spChg chg="mod">
          <ac:chgData name="Alan Bradford" userId="6535d921-42ab-4979-929a-e07492d4a2a9" providerId="ADAL" clId="{8818AF84-0288-4966-AB3A-619199A1F86A}" dt="2023-07-27T22:26:02.643" v="1512"/>
          <ac:spMkLst>
            <pc:docMk/>
            <pc:sldMk cId="1659118373" sldId="581"/>
            <ac:spMk id="7" creationId="{C9CBA0C0-4B6F-4AA2-87F5-B943AB8DC438}"/>
          </ac:spMkLst>
        </pc:spChg>
        <pc:spChg chg="mod">
          <ac:chgData name="Alan Bradford" userId="6535d921-42ab-4979-929a-e07492d4a2a9" providerId="ADAL" clId="{8818AF84-0288-4966-AB3A-619199A1F86A}" dt="2023-07-27T22:26:02.643" v="1512"/>
          <ac:spMkLst>
            <pc:docMk/>
            <pc:sldMk cId="1659118373" sldId="581"/>
            <ac:spMk id="8" creationId="{63664C5E-7267-4334-B374-46B8D94987A4}"/>
          </ac:spMkLst>
        </pc:spChg>
        <pc:spChg chg="mod">
          <ac:chgData name="Alan Bradford" userId="6535d921-42ab-4979-929a-e07492d4a2a9" providerId="ADAL" clId="{8818AF84-0288-4966-AB3A-619199A1F86A}" dt="2023-07-27T22:26:02.643" v="1512"/>
          <ac:spMkLst>
            <pc:docMk/>
            <pc:sldMk cId="1659118373" sldId="581"/>
            <ac:spMk id="9" creationId="{6C87CB44-3422-423B-A3ED-B241B9ECF6E2}"/>
          </ac:spMkLst>
        </pc:spChg>
        <pc:spChg chg="mod">
          <ac:chgData name="Alan Bradford" userId="6535d921-42ab-4979-929a-e07492d4a2a9" providerId="ADAL" clId="{8818AF84-0288-4966-AB3A-619199A1F86A}" dt="2023-07-27T22:26:02.643" v="1512"/>
          <ac:spMkLst>
            <pc:docMk/>
            <pc:sldMk cId="1659118373" sldId="581"/>
            <ac:spMk id="10" creationId="{A83B1CEA-91A6-4A54-B95C-DEDABC1C3401}"/>
          </ac:spMkLst>
        </pc:spChg>
        <pc:spChg chg="mod">
          <ac:chgData name="Alan Bradford" userId="6535d921-42ab-4979-929a-e07492d4a2a9" providerId="ADAL" clId="{8818AF84-0288-4966-AB3A-619199A1F86A}" dt="2023-07-27T22:26:02.643" v="1512"/>
          <ac:spMkLst>
            <pc:docMk/>
            <pc:sldMk cId="1659118373" sldId="581"/>
            <ac:spMk id="11" creationId="{3FA188FE-C568-452E-B13A-A832F953B31D}"/>
          </ac:spMkLst>
        </pc:spChg>
        <pc:spChg chg="mod">
          <ac:chgData name="Alan Bradford" userId="6535d921-42ab-4979-929a-e07492d4a2a9" providerId="ADAL" clId="{8818AF84-0288-4966-AB3A-619199A1F86A}" dt="2023-07-27T22:26:02.643" v="1512"/>
          <ac:spMkLst>
            <pc:docMk/>
            <pc:sldMk cId="1659118373" sldId="581"/>
            <ac:spMk id="13" creationId="{177B82B7-58C7-4573-887C-5BF52531E7D6}"/>
          </ac:spMkLst>
        </pc:spChg>
        <pc:spChg chg="mod">
          <ac:chgData name="Alan Bradford" userId="6535d921-42ab-4979-929a-e07492d4a2a9" providerId="ADAL" clId="{8818AF84-0288-4966-AB3A-619199A1F86A}" dt="2023-07-27T22:26:02.643" v="1512"/>
          <ac:spMkLst>
            <pc:docMk/>
            <pc:sldMk cId="1659118373" sldId="581"/>
            <ac:spMk id="14" creationId="{B0586D18-873C-4783-9C5A-1EF8863A255E}"/>
          </ac:spMkLst>
        </pc:spChg>
        <pc:spChg chg="mod">
          <ac:chgData name="Alan Bradford" userId="6535d921-42ab-4979-929a-e07492d4a2a9" providerId="ADAL" clId="{8818AF84-0288-4966-AB3A-619199A1F86A}" dt="2023-07-27T22:26:02.643" v="1512"/>
          <ac:spMkLst>
            <pc:docMk/>
            <pc:sldMk cId="1659118373" sldId="581"/>
            <ac:spMk id="16" creationId="{3C0DA37D-7217-4AC4-8AF6-0781A172D562}"/>
          </ac:spMkLst>
        </pc:spChg>
        <pc:spChg chg="mod">
          <ac:chgData name="Alan Bradford" userId="6535d921-42ab-4979-929a-e07492d4a2a9" providerId="ADAL" clId="{8818AF84-0288-4966-AB3A-619199A1F86A}" dt="2023-07-27T22:26:02.643" v="1512"/>
          <ac:spMkLst>
            <pc:docMk/>
            <pc:sldMk cId="1659118373" sldId="581"/>
            <ac:spMk id="18" creationId="{FE33A0FA-B4CC-4F71-BDE9-A19783D65C0D}"/>
          </ac:spMkLst>
        </pc:spChg>
        <pc:spChg chg="mod">
          <ac:chgData name="Alan Bradford" userId="6535d921-42ab-4979-929a-e07492d4a2a9" providerId="ADAL" clId="{8818AF84-0288-4966-AB3A-619199A1F86A}" dt="2023-07-27T22:26:02.643" v="1512"/>
          <ac:spMkLst>
            <pc:docMk/>
            <pc:sldMk cId="1659118373" sldId="581"/>
            <ac:spMk id="20" creationId="{34ECB74F-A3F0-42DC-93F7-BD182EA4A82F}"/>
          </ac:spMkLst>
        </pc:spChg>
        <pc:spChg chg="mod">
          <ac:chgData name="Alan Bradford" userId="6535d921-42ab-4979-929a-e07492d4a2a9" providerId="ADAL" clId="{8818AF84-0288-4966-AB3A-619199A1F86A}" dt="2023-07-27T22:26:02.643" v="1512"/>
          <ac:spMkLst>
            <pc:docMk/>
            <pc:sldMk cId="1659118373" sldId="581"/>
            <ac:spMk id="22" creationId="{330FCD8F-FAB2-4E3E-B665-6721CBC00702}"/>
          </ac:spMkLst>
        </pc:spChg>
        <pc:spChg chg="mod">
          <ac:chgData name="Alan Bradford" userId="6535d921-42ab-4979-929a-e07492d4a2a9" providerId="ADAL" clId="{8818AF84-0288-4966-AB3A-619199A1F86A}" dt="2023-07-27T22:26:02.643" v="1512"/>
          <ac:spMkLst>
            <pc:docMk/>
            <pc:sldMk cId="1659118373" sldId="581"/>
            <ac:spMk id="24" creationId="{397078BF-05E9-4FD6-95EF-0EDA8E9070EB}"/>
          </ac:spMkLst>
        </pc:spChg>
        <pc:spChg chg="mod">
          <ac:chgData name="Alan Bradford" userId="6535d921-42ab-4979-929a-e07492d4a2a9" providerId="ADAL" clId="{8818AF84-0288-4966-AB3A-619199A1F86A}" dt="2023-07-27T22:26:02.643" v="1512"/>
          <ac:spMkLst>
            <pc:docMk/>
            <pc:sldMk cId="1659118373" sldId="581"/>
            <ac:spMk id="25" creationId="{8C7D3B69-4A8F-4C62-87BA-224380D4D325}"/>
          </ac:spMkLst>
        </pc:spChg>
        <pc:spChg chg="mod">
          <ac:chgData name="Alan Bradford" userId="6535d921-42ab-4979-929a-e07492d4a2a9" providerId="ADAL" clId="{8818AF84-0288-4966-AB3A-619199A1F86A}" dt="2023-07-27T22:26:02.643" v="1512"/>
          <ac:spMkLst>
            <pc:docMk/>
            <pc:sldMk cId="1659118373" sldId="581"/>
            <ac:spMk id="30" creationId="{9E03FA91-DF16-4D30-9A70-448BDF8B8978}"/>
          </ac:spMkLst>
        </pc:spChg>
        <pc:spChg chg="mod">
          <ac:chgData name="Alan Bradford" userId="6535d921-42ab-4979-929a-e07492d4a2a9" providerId="ADAL" clId="{8818AF84-0288-4966-AB3A-619199A1F86A}" dt="2023-07-27T22:26:02.643" v="1512"/>
          <ac:spMkLst>
            <pc:docMk/>
            <pc:sldMk cId="1659118373" sldId="581"/>
            <ac:spMk id="31" creationId="{3ACE74B0-69BD-40C2-8B33-EBE53EBBF4B8}"/>
          </ac:spMkLst>
        </pc:spChg>
        <pc:spChg chg="mod">
          <ac:chgData name="Alan Bradford" userId="6535d921-42ab-4979-929a-e07492d4a2a9" providerId="ADAL" clId="{8818AF84-0288-4966-AB3A-619199A1F86A}" dt="2023-07-27T22:26:02.643" v="1512"/>
          <ac:spMkLst>
            <pc:docMk/>
            <pc:sldMk cId="1659118373" sldId="581"/>
            <ac:spMk id="44" creationId="{688728D4-83A2-442A-9F77-F1A87A4FF1AB}"/>
          </ac:spMkLst>
        </pc:spChg>
        <pc:spChg chg="mod">
          <ac:chgData name="Alan Bradford" userId="6535d921-42ab-4979-929a-e07492d4a2a9" providerId="ADAL" clId="{8818AF84-0288-4966-AB3A-619199A1F86A}" dt="2023-07-27T22:26:02.643" v="1512"/>
          <ac:spMkLst>
            <pc:docMk/>
            <pc:sldMk cId="1659118373" sldId="581"/>
            <ac:spMk id="45" creationId="{85785A42-D062-457C-9134-35903C3F9865}"/>
          </ac:spMkLst>
        </pc:spChg>
        <pc:picChg chg="mod">
          <ac:chgData name="Alan Bradford" userId="6535d921-42ab-4979-929a-e07492d4a2a9" providerId="ADAL" clId="{8818AF84-0288-4966-AB3A-619199A1F86A}" dt="2023-07-27T22:26:02.643" v="1512"/>
          <ac:picMkLst>
            <pc:docMk/>
            <pc:sldMk cId="1659118373" sldId="581"/>
            <ac:picMk id="29" creationId="{6228A5DC-1472-4151-B4F1-DCC62637AF43}"/>
          </ac:picMkLst>
        </pc:picChg>
        <pc:cxnChg chg="mod">
          <ac:chgData name="Alan Bradford" userId="6535d921-42ab-4979-929a-e07492d4a2a9" providerId="ADAL" clId="{8818AF84-0288-4966-AB3A-619199A1F86A}" dt="2023-07-27T22:26:02.643" v="1512"/>
          <ac:cxnSpMkLst>
            <pc:docMk/>
            <pc:sldMk cId="1659118373" sldId="581"/>
            <ac:cxnSpMk id="12" creationId="{F0D5EF3D-B0D3-4E3E-9685-9E96F216EB34}"/>
          </ac:cxnSpMkLst>
        </pc:cxnChg>
        <pc:cxnChg chg="mod">
          <ac:chgData name="Alan Bradford" userId="6535d921-42ab-4979-929a-e07492d4a2a9" providerId="ADAL" clId="{8818AF84-0288-4966-AB3A-619199A1F86A}" dt="2023-07-27T22:26:02.643" v="1512"/>
          <ac:cxnSpMkLst>
            <pc:docMk/>
            <pc:sldMk cId="1659118373" sldId="581"/>
            <ac:cxnSpMk id="15" creationId="{EDB5EA43-4705-4AC1-A3ED-CC4E2945EAF1}"/>
          </ac:cxnSpMkLst>
        </pc:cxnChg>
        <pc:cxnChg chg="mod">
          <ac:chgData name="Alan Bradford" userId="6535d921-42ab-4979-929a-e07492d4a2a9" providerId="ADAL" clId="{8818AF84-0288-4966-AB3A-619199A1F86A}" dt="2023-07-27T22:26:02.643" v="1512"/>
          <ac:cxnSpMkLst>
            <pc:docMk/>
            <pc:sldMk cId="1659118373" sldId="581"/>
            <ac:cxnSpMk id="19" creationId="{7A746C67-FC8B-4CDC-92E2-643222A6751D}"/>
          </ac:cxnSpMkLst>
        </pc:cxnChg>
        <pc:cxnChg chg="mod">
          <ac:chgData name="Alan Bradford" userId="6535d921-42ab-4979-929a-e07492d4a2a9" providerId="ADAL" clId="{8818AF84-0288-4966-AB3A-619199A1F86A}" dt="2023-07-27T22:26:02.643" v="1512"/>
          <ac:cxnSpMkLst>
            <pc:docMk/>
            <pc:sldMk cId="1659118373" sldId="581"/>
            <ac:cxnSpMk id="23" creationId="{FB2427FA-5471-442B-9038-AE4702F36000}"/>
          </ac:cxnSpMkLst>
        </pc:cxnChg>
        <pc:cxnChg chg="mod">
          <ac:chgData name="Alan Bradford" userId="6535d921-42ab-4979-929a-e07492d4a2a9" providerId="ADAL" clId="{8818AF84-0288-4966-AB3A-619199A1F86A}" dt="2023-07-27T22:26:02.643" v="1512"/>
          <ac:cxnSpMkLst>
            <pc:docMk/>
            <pc:sldMk cId="1659118373" sldId="581"/>
            <ac:cxnSpMk id="26" creationId="{BFDDCA1C-25D9-4350-B861-0BCA2F42657D}"/>
          </ac:cxnSpMkLst>
        </pc:cxnChg>
        <pc:cxnChg chg="mod">
          <ac:chgData name="Alan Bradford" userId="6535d921-42ab-4979-929a-e07492d4a2a9" providerId="ADAL" clId="{8818AF84-0288-4966-AB3A-619199A1F86A}" dt="2023-07-27T22:26:02.643" v="1512"/>
          <ac:cxnSpMkLst>
            <pc:docMk/>
            <pc:sldMk cId="1659118373" sldId="581"/>
            <ac:cxnSpMk id="32" creationId="{71FA307D-1E8B-436D-9610-845524385776}"/>
          </ac:cxnSpMkLst>
        </pc:cxnChg>
      </pc:sldChg>
      <pc:sldChg chg="addSp modSp ord">
        <pc:chgData name="Alan Bradford" userId="6535d921-42ab-4979-929a-e07492d4a2a9" providerId="ADAL" clId="{8818AF84-0288-4966-AB3A-619199A1F86A}" dt="2023-07-27T22:26:02.643" v="1512"/>
        <pc:sldMkLst>
          <pc:docMk/>
          <pc:sldMk cId="2179686908" sldId="582"/>
        </pc:sldMkLst>
        <pc:spChg chg="mod">
          <ac:chgData name="Alan Bradford" userId="6535d921-42ab-4979-929a-e07492d4a2a9" providerId="ADAL" clId="{8818AF84-0288-4966-AB3A-619199A1F86A}" dt="2023-07-27T22:26:02.643" v="1512"/>
          <ac:spMkLst>
            <pc:docMk/>
            <pc:sldMk cId="2179686908" sldId="582"/>
            <ac:spMk id="7" creationId="{3288D2EB-8A1E-4F5F-B50A-BE0AE4A6446E}"/>
          </ac:spMkLst>
        </pc:spChg>
        <pc:spChg chg="mod">
          <ac:chgData name="Alan Bradford" userId="6535d921-42ab-4979-929a-e07492d4a2a9" providerId="ADAL" clId="{8818AF84-0288-4966-AB3A-619199A1F86A}" dt="2023-07-27T22:26:02.643" v="1512"/>
          <ac:spMkLst>
            <pc:docMk/>
            <pc:sldMk cId="2179686908" sldId="582"/>
            <ac:spMk id="10" creationId="{00000000-0000-0000-0000-000000000000}"/>
          </ac:spMkLst>
        </pc:spChg>
        <pc:spChg chg="mod">
          <ac:chgData name="Alan Bradford" userId="6535d921-42ab-4979-929a-e07492d4a2a9" providerId="ADAL" clId="{8818AF84-0288-4966-AB3A-619199A1F86A}" dt="2023-07-27T22:26:02.643" v="1512"/>
          <ac:spMkLst>
            <pc:docMk/>
            <pc:sldMk cId="2179686908" sldId="582"/>
            <ac:spMk id="13" creationId="{00000000-0000-0000-0000-000000000000}"/>
          </ac:spMkLst>
        </pc:spChg>
        <pc:graphicFrameChg chg="add mod">
          <ac:chgData name="Alan Bradford" userId="6535d921-42ab-4979-929a-e07492d4a2a9" providerId="ADAL" clId="{8818AF84-0288-4966-AB3A-619199A1F86A}" dt="2023-07-27T15:00:36.829" v="540"/>
          <ac:graphicFrameMkLst>
            <pc:docMk/>
            <pc:sldMk cId="2179686908" sldId="582"/>
            <ac:graphicFrameMk id="2" creationId="{00000000-0008-0000-0700-000004000000}"/>
          </ac:graphicFrameMkLst>
        </pc:graphicFrameChg>
        <pc:graphicFrameChg chg="mod">
          <ac:chgData name="Alan Bradford" userId="6535d921-42ab-4979-929a-e07492d4a2a9" providerId="ADAL" clId="{8818AF84-0288-4966-AB3A-619199A1F86A}" dt="2023-07-27T22:26:02.643" v="1512"/>
          <ac:graphicFrameMkLst>
            <pc:docMk/>
            <pc:sldMk cId="2179686908" sldId="582"/>
            <ac:graphicFrameMk id="9" creationId="{804E724D-744F-4F6F-94C3-743D2869DCB7}"/>
          </ac:graphicFrameMkLst>
        </pc:graphicFrameChg>
      </pc:sldChg>
      <pc:sldChg chg="addSp delSp modSp add mod modNotes">
        <pc:chgData name="Alan Bradford" userId="6535d921-42ab-4979-929a-e07492d4a2a9" providerId="ADAL" clId="{8818AF84-0288-4966-AB3A-619199A1F86A}" dt="2023-07-27T22:47:14.866" v="1573" actId="27918"/>
        <pc:sldMkLst>
          <pc:docMk/>
          <pc:sldMk cId="1989962175" sldId="583"/>
        </pc:sldMkLst>
        <pc:spChg chg="mod">
          <ac:chgData name="Alan Bradford" userId="6535d921-42ab-4979-929a-e07492d4a2a9" providerId="ADAL" clId="{8818AF84-0288-4966-AB3A-619199A1F86A}" dt="2023-07-27T22:26:02.643" v="1512"/>
          <ac:spMkLst>
            <pc:docMk/>
            <pc:sldMk cId="1989962175" sldId="583"/>
            <ac:spMk id="3" creationId="{00000000-0000-0000-0000-000000000000}"/>
          </ac:spMkLst>
        </pc:spChg>
        <pc:spChg chg="del mod">
          <ac:chgData name="Alan Bradford" userId="6535d921-42ab-4979-929a-e07492d4a2a9" providerId="ADAL" clId="{8818AF84-0288-4966-AB3A-619199A1F86A}" dt="2023-07-27T21:03:31.873" v="781" actId="21"/>
          <ac:spMkLst>
            <pc:docMk/>
            <pc:sldMk cId="1989962175" sldId="583"/>
            <ac:spMk id="5" creationId="{AB7FB685-C6F6-4F31-A9C5-236EBD7177EE}"/>
          </ac:spMkLst>
        </pc:spChg>
        <pc:spChg chg="add del mod">
          <ac:chgData name="Alan Bradford" userId="6535d921-42ab-4979-929a-e07492d4a2a9" providerId="ADAL" clId="{8818AF84-0288-4966-AB3A-619199A1F86A}" dt="2023-07-27T21:04:10.443" v="792" actId="478"/>
          <ac:spMkLst>
            <pc:docMk/>
            <pc:sldMk cId="1989962175" sldId="583"/>
            <ac:spMk id="11" creationId="{0E2AD138-74C9-7708-0229-748A3A488712}"/>
          </ac:spMkLst>
        </pc:spChg>
        <pc:spChg chg="add mod">
          <ac:chgData name="Alan Bradford" userId="6535d921-42ab-4979-929a-e07492d4a2a9" providerId="ADAL" clId="{8818AF84-0288-4966-AB3A-619199A1F86A}" dt="2023-07-27T22:37:28.480" v="1546" actId="1076"/>
          <ac:spMkLst>
            <pc:docMk/>
            <pc:sldMk cId="1989962175" sldId="583"/>
            <ac:spMk id="19" creationId="{43E73321-6358-055B-8243-2F4D88F15726}"/>
          </ac:spMkLst>
        </pc:spChg>
        <pc:spChg chg="add mod">
          <ac:chgData name="Alan Bradford" userId="6535d921-42ab-4979-929a-e07492d4a2a9" providerId="ADAL" clId="{8818AF84-0288-4966-AB3A-619199A1F86A}" dt="2023-07-27T22:37:25.750" v="1545" actId="1076"/>
          <ac:spMkLst>
            <pc:docMk/>
            <pc:sldMk cId="1989962175" sldId="583"/>
            <ac:spMk id="20" creationId="{CA90E1AA-CEC1-0DA6-0F90-5CCB16B3D57A}"/>
          </ac:spMkLst>
        </pc:spChg>
        <pc:spChg chg="add mod">
          <ac:chgData name="Alan Bradford" userId="6535d921-42ab-4979-929a-e07492d4a2a9" providerId="ADAL" clId="{8818AF84-0288-4966-AB3A-619199A1F86A}" dt="2023-07-27T22:37:31.637" v="1547" actId="1076"/>
          <ac:spMkLst>
            <pc:docMk/>
            <pc:sldMk cId="1989962175" sldId="583"/>
            <ac:spMk id="21" creationId="{A528AFC5-1CFE-DA33-001E-90E91E98DC6E}"/>
          </ac:spMkLst>
        </pc:spChg>
        <pc:spChg chg="add mod">
          <ac:chgData name="Alan Bradford" userId="6535d921-42ab-4979-929a-e07492d4a2a9" providerId="ADAL" clId="{8818AF84-0288-4966-AB3A-619199A1F86A}" dt="2023-07-27T22:37:34.778" v="1548" actId="1076"/>
          <ac:spMkLst>
            <pc:docMk/>
            <pc:sldMk cId="1989962175" sldId="583"/>
            <ac:spMk id="22" creationId="{FFFC65E8-8284-B966-B2A9-D39E0E3D73FD}"/>
          </ac:spMkLst>
        </pc:spChg>
        <pc:spChg chg="add mod">
          <ac:chgData name="Alan Bradford" userId="6535d921-42ab-4979-929a-e07492d4a2a9" providerId="ADAL" clId="{8818AF84-0288-4966-AB3A-619199A1F86A}" dt="2023-07-27T22:37:50.558" v="1556" actId="1036"/>
          <ac:spMkLst>
            <pc:docMk/>
            <pc:sldMk cId="1989962175" sldId="583"/>
            <ac:spMk id="23" creationId="{4F88DC8A-F79A-585E-D23C-FDE25EA91B41}"/>
          </ac:spMkLst>
        </pc:spChg>
        <pc:spChg chg="add mod">
          <ac:chgData name="Alan Bradford" userId="6535d921-42ab-4979-929a-e07492d4a2a9" providerId="ADAL" clId="{8818AF84-0288-4966-AB3A-619199A1F86A}" dt="2023-07-27T22:37:42.869" v="1550" actId="1076"/>
          <ac:spMkLst>
            <pc:docMk/>
            <pc:sldMk cId="1989962175" sldId="583"/>
            <ac:spMk id="24" creationId="{ABBF0F1A-1CF7-4D2E-D3B7-5EEDDF9576CD}"/>
          </ac:spMkLst>
        </pc:spChg>
        <pc:grpChg chg="add mod">
          <ac:chgData name="Alan Bradford" userId="6535d921-42ab-4979-929a-e07492d4a2a9" providerId="ADAL" clId="{8818AF84-0288-4966-AB3A-619199A1F86A}" dt="2023-07-27T22:26:02.643" v="1512"/>
          <ac:grpSpMkLst>
            <pc:docMk/>
            <pc:sldMk cId="1989962175" sldId="583"/>
            <ac:grpSpMk id="26" creationId="{85E65847-A5BF-BF07-1DD1-0BFA5B53EF61}"/>
          </ac:grpSpMkLst>
        </pc:grpChg>
        <pc:graphicFrameChg chg="del">
          <ac:chgData name="Alan Bradford" userId="6535d921-42ab-4979-929a-e07492d4a2a9" providerId="ADAL" clId="{8818AF84-0288-4966-AB3A-619199A1F86A}" dt="2023-07-26T21:32:10.438" v="210" actId="478"/>
          <ac:graphicFrameMkLst>
            <pc:docMk/>
            <pc:sldMk cId="1989962175" sldId="583"/>
            <ac:graphicFrameMk id="2" creationId="{00000000-0000-0000-0000-000000000000}"/>
          </ac:graphicFrameMkLst>
        </pc:graphicFrameChg>
        <pc:graphicFrameChg chg="add del mod">
          <ac:chgData name="Alan Bradford" userId="6535d921-42ab-4979-929a-e07492d4a2a9" providerId="ADAL" clId="{8818AF84-0288-4966-AB3A-619199A1F86A}" dt="2023-07-26T18:49:26.169" v="7" actId="478"/>
          <ac:graphicFrameMkLst>
            <pc:docMk/>
            <pc:sldMk cId="1989962175" sldId="583"/>
            <ac:graphicFrameMk id="7" creationId="{D185EC44-9784-1D93-2EC6-6E50B98C60F0}"/>
          </ac:graphicFrameMkLst>
        </pc:graphicFrameChg>
        <pc:graphicFrameChg chg="del">
          <ac:chgData name="Alan Bradford" userId="6535d921-42ab-4979-929a-e07492d4a2a9" providerId="ADAL" clId="{8818AF84-0288-4966-AB3A-619199A1F86A}" dt="2023-07-26T18:48:18.592" v="1" actId="478"/>
          <ac:graphicFrameMkLst>
            <pc:docMk/>
            <pc:sldMk cId="1989962175" sldId="583"/>
            <ac:graphicFrameMk id="9" creationId="{549A7E89-8A0A-4FAF-90F3-656A8C983CB0}"/>
          </ac:graphicFrameMkLst>
        </pc:graphicFrameChg>
        <pc:graphicFrameChg chg="add del mod">
          <ac:chgData name="Alan Bradford" userId="6535d921-42ab-4979-929a-e07492d4a2a9" providerId="ADAL" clId="{8818AF84-0288-4966-AB3A-619199A1F86A}" dt="2023-07-26T21:31:59.592" v="205" actId="478"/>
          <ac:graphicFrameMkLst>
            <pc:docMk/>
            <pc:sldMk cId="1989962175" sldId="583"/>
            <ac:graphicFrameMk id="15" creationId="{363EC774-84CD-DDDB-7006-30F4974E6A9F}"/>
          </ac:graphicFrameMkLst>
        </pc:graphicFrameChg>
        <pc:graphicFrameChg chg="add del mod">
          <ac:chgData name="Alan Bradford" userId="6535d921-42ab-4979-929a-e07492d4a2a9" providerId="ADAL" clId="{8818AF84-0288-4966-AB3A-619199A1F86A}" dt="2023-07-27T22:36:19.532" v="1532" actId="478"/>
          <ac:graphicFrameMkLst>
            <pc:docMk/>
            <pc:sldMk cId="1989962175" sldId="583"/>
            <ac:graphicFrameMk id="16" creationId="{00000000-0008-0000-1400-000002000000}"/>
          </ac:graphicFrameMkLst>
        </pc:graphicFrameChg>
        <pc:graphicFrameChg chg="add del mod">
          <ac:chgData name="Alan Bradford" userId="6535d921-42ab-4979-929a-e07492d4a2a9" providerId="ADAL" clId="{8818AF84-0288-4966-AB3A-619199A1F86A}" dt="2023-07-26T21:36:04.870" v="241" actId="478"/>
          <ac:graphicFrameMkLst>
            <pc:docMk/>
            <pc:sldMk cId="1989962175" sldId="583"/>
            <ac:graphicFrameMk id="17" creationId="{1865179F-5B4A-01D6-2D4A-3F760114F49C}"/>
          </ac:graphicFrameMkLst>
        </pc:graphicFrameChg>
        <pc:graphicFrameChg chg="add del mod">
          <ac:chgData name="Alan Bradford" userId="6535d921-42ab-4979-929a-e07492d4a2a9" providerId="ADAL" clId="{8818AF84-0288-4966-AB3A-619199A1F86A}" dt="2023-07-27T22:36:16.018" v="1531" actId="478"/>
          <ac:graphicFrameMkLst>
            <pc:docMk/>
            <pc:sldMk cId="1989962175" sldId="583"/>
            <ac:graphicFrameMk id="27" creationId="{00000000-0008-0000-1400-000002000000}"/>
          </ac:graphicFrameMkLst>
        </pc:graphicFrameChg>
        <pc:graphicFrameChg chg="add mod">
          <ac:chgData name="Alan Bradford" userId="6535d921-42ab-4979-929a-e07492d4a2a9" providerId="ADAL" clId="{8818AF84-0288-4966-AB3A-619199A1F86A}" dt="2023-07-27T22:37:13.650" v="1542" actId="167"/>
          <ac:graphicFrameMkLst>
            <pc:docMk/>
            <pc:sldMk cId="1989962175" sldId="583"/>
            <ac:graphicFrameMk id="28" creationId="{00000000-0008-0000-1400-000002000000}"/>
          </ac:graphicFrameMkLst>
        </pc:graphicFrameChg>
        <pc:picChg chg="add del mod">
          <ac:chgData name="Alan Bradford" userId="6535d921-42ab-4979-929a-e07492d4a2a9" providerId="ADAL" clId="{8818AF84-0288-4966-AB3A-619199A1F86A}" dt="2023-07-27T21:03:31.873" v="781" actId="21"/>
          <ac:picMkLst>
            <pc:docMk/>
            <pc:sldMk cId="1989962175" sldId="583"/>
            <ac:picMk id="2" creationId="{E040292F-6461-220B-38F1-3EE7781BAFAA}"/>
          </ac:picMkLst>
        </pc:picChg>
        <pc:picChg chg="add del mod">
          <ac:chgData name="Alan Bradford" userId="6535d921-42ab-4979-929a-e07492d4a2a9" providerId="ADAL" clId="{8818AF84-0288-4966-AB3A-619199A1F86A}" dt="2023-07-27T21:03:31.873" v="781" actId="21"/>
          <ac:picMkLst>
            <pc:docMk/>
            <pc:sldMk cId="1989962175" sldId="583"/>
            <ac:picMk id="4" creationId="{0E4FF4D6-DDEE-3F8E-21EA-39F3F0F058C4}"/>
          </ac:picMkLst>
        </pc:picChg>
        <pc:picChg chg="add del mod">
          <ac:chgData name="Alan Bradford" userId="6535d921-42ab-4979-929a-e07492d4a2a9" providerId="ADAL" clId="{8818AF84-0288-4966-AB3A-619199A1F86A}" dt="2023-07-27T21:03:31.873" v="781" actId="21"/>
          <ac:picMkLst>
            <pc:docMk/>
            <pc:sldMk cId="1989962175" sldId="583"/>
            <ac:picMk id="6" creationId="{BB341587-E2B2-B6B9-659D-05E761665875}"/>
          </ac:picMkLst>
        </pc:picChg>
        <pc:picChg chg="add del mod">
          <ac:chgData name="Alan Bradford" userId="6535d921-42ab-4979-929a-e07492d4a2a9" providerId="ADAL" clId="{8818AF84-0288-4966-AB3A-619199A1F86A}" dt="2023-07-27T21:03:31.873" v="781" actId="21"/>
          <ac:picMkLst>
            <pc:docMk/>
            <pc:sldMk cId="1989962175" sldId="583"/>
            <ac:picMk id="7" creationId="{9E4D73E9-11E0-D4DF-24BC-2CD8EE168F75}"/>
          </ac:picMkLst>
        </pc:picChg>
        <pc:picChg chg="add del mod">
          <ac:chgData name="Alan Bradford" userId="6535d921-42ab-4979-929a-e07492d4a2a9" providerId="ADAL" clId="{8818AF84-0288-4966-AB3A-619199A1F86A}" dt="2023-07-27T21:03:31.873" v="781" actId="21"/>
          <ac:picMkLst>
            <pc:docMk/>
            <pc:sldMk cId="1989962175" sldId="583"/>
            <ac:picMk id="8" creationId="{8A7652B9-B006-C6B3-5F86-AD2D4ED5D103}"/>
          </ac:picMkLst>
        </pc:picChg>
        <pc:picChg chg="add del mod">
          <ac:chgData name="Alan Bradford" userId="6535d921-42ab-4979-929a-e07492d4a2a9" providerId="ADAL" clId="{8818AF84-0288-4966-AB3A-619199A1F86A}" dt="2023-07-27T21:03:31.873" v="781" actId="21"/>
          <ac:picMkLst>
            <pc:docMk/>
            <pc:sldMk cId="1989962175" sldId="583"/>
            <ac:picMk id="9" creationId="{66D063DE-B322-BD62-CC20-14689E3D8C44}"/>
          </ac:picMkLst>
        </pc:picChg>
        <pc:picChg chg="add del mod">
          <ac:chgData name="Alan Bradford" userId="6535d921-42ab-4979-929a-e07492d4a2a9" providerId="ADAL" clId="{8818AF84-0288-4966-AB3A-619199A1F86A}" dt="2023-07-27T21:03:31.873" v="781" actId="21"/>
          <ac:picMkLst>
            <pc:docMk/>
            <pc:sldMk cId="1989962175" sldId="583"/>
            <ac:picMk id="10" creationId="{24B05951-45EF-A2BF-6D04-3409787FDDDE}"/>
          </ac:picMkLst>
        </pc:picChg>
        <pc:picChg chg="del mod">
          <ac:chgData name="Alan Bradford" userId="6535d921-42ab-4979-929a-e07492d4a2a9" providerId="ADAL" clId="{8818AF84-0288-4966-AB3A-619199A1F86A}" dt="2023-07-26T21:33:19.103" v="231" actId="478"/>
          <ac:picMkLst>
            <pc:docMk/>
            <pc:sldMk cId="1989962175" sldId="583"/>
            <ac:picMk id="10" creationId="{5CA55170-CC4D-4AA4-A575-EE20E6E3EAC2}"/>
          </ac:picMkLst>
        </pc:picChg>
        <pc:picChg chg="del mod">
          <ac:chgData name="Alan Bradford" userId="6535d921-42ab-4979-929a-e07492d4a2a9" providerId="ADAL" clId="{8818AF84-0288-4966-AB3A-619199A1F86A}" dt="2023-07-26T21:33:19.103" v="231" actId="478"/>
          <ac:picMkLst>
            <pc:docMk/>
            <pc:sldMk cId="1989962175" sldId="583"/>
            <ac:picMk id="11" creationId="{E8921CC7-E770-4E57-84B9-DCF19C113D64}"/>
          </ac:picMkLst>
        </pc:picChg>
        <pc:picChg chg="add mod">
          <ac:chgData name="Alan Bradford" userId="6535d921-42ab-4979-929a-e07492d4a2a9" providerId="ADAL" clId="{8818AF84-0288-4966-AB3A-619199A1F86A}" dt="2023-07-27T22:26:02.643" v="1512"/>
          <ac:picMkLst>
            <pc:docMk/>
            <pc:sldMk cId="1989962175" sldId="583"/>
            <ac:picMk id="12" creationId="{44A364A9-6384-A1CF-40B3-32D5517A306B}"/>
          </ac:picMkLst>
        </pc:picChg>
        <pc:picChg chg="del mod">
          <ac:chgData name="Alan Bradford" userId="6535d921-42ab-4979-929a-e07492d4a2a9" providerId="ADAL" clId="{8818AF84-0288-4966-AB3A-619199A1F86A}" dt="2023-07-26T21:33:19.103" v="231" actId="478"/>
          <ac:picMkLst>
            <pc:docMk/>
            <pc:sldMk cId="1989962175" sldId="583"/>
            <ac:picMk id="12" creationId="{6E627445-9C1E-4C7C-9D33-9F884FAD882D}"/>
          </ac:picMkLst>
        </pc:picChg>
        <pc:picChg chg="del mod">
          <ac:chgData name="Alan Bradford" userId="6535d921-42ab-4979-929a-e07492d4a2a9" providerId="ADAL" clId="{8818AF84-0288-4966-AB3A-619199A1F86A}" dt="2023-07-26T21:33:19.103" v="231" actId="478"/>
          <ac:picMkLst>
            <pc:docMk/>
            <pc:sldMk cId="1989962175" sldId="583"/>
            <ac:picMk id="13" creationId="{0D49E9E8-C1AD-4927-A813-BA271546DF86}"/>
          </ac:picMkLst>
        </pc:picChg>
        <pc:picChg chg="add mod">
          <ac:chgData name="Alan Bradford" userId="6535d921-42ab-4979-929a-e07492d4a2a9" providerId="ADAL" clId="{8818AF84-0288-4966-AB3A-619199A1F86A}" dt="2023-07-27T22:26:02.643" v="1512"/>
          <ac:picMkLst>
            <pc:docMk/>
            <pc:sldMk cId="1989962175" sldId="583"/>
            <ac:picMk id="13" creationId="{CBAA9C8C-A608-798F-FFC3-12800E7295FF}"/>
          </ac:picMkLst>
        </pc:picChg>
        <pc:picChg chg="add mod">
          <ac:chgData name="Alan Bradford" userId="6535d921-42ab-4979-929a-e07492d4a2a9" providerId="ADAL" clId="{8818AF84-0288-4966-AB3A-619199A1F86A}" dt="2023-07-27T22:26:02.643" v="1512"/>
          <ac:picMkLst>
            <pc:docMk/>
            <pc:sldMk cId="1989962175" sldId="583"/>
            <ac:picMk id="14" creationId="{7AC040C2-1487-2380-EE55-4A46E99A1342}"/>
          </ac:picMkLst>
        </pc:picChg>
        <pc:picChg chg="add mod">
          <ac:chgData name="Alan Bradford" userId="6535d921-42ab-4979-929a-e07492d4a2a9" providerId="ADAL" clId="{8818AF84-0288-4966-AB3A-619199A1F86A}" dt="2023-07-27T22:26:02.643" v="1512"/>
          <ac:picMkLst>
            <pc:docMk/>
            <pc:sldMk cId="1989962175" sldId="583"/>
            <ac:picMk id="15" creationId="{F52B7E57-E8D2-6993-3C87-EF418AA132EB}"/>
          </ac:picMkLst>
        </pc:picChg>
        <pc:picChg chg="add mod">
          <ac:chgData name="Alan Bradford" userId="6535d921-42ab-4979-929a-e07492d4a2a9" providerId="ADAL" clId="{8818AF84-0288-4966-AB3A-619199A1F86A}" dt="2023-07-27T22:26:02.643" v="1512"/>
          <ac:picMkLst>
            <pc:docMk/>
            <pc:sldMk cId="1989962175" sldId="583"/>
            <ac:picMk id="17" creationId="{72A7DD00-0E12-DFCE-FDB2-C3CFC6248675}"/>
          </ac:picMkLst>
        </pc:picChg>
        <pc:picChg chg="add mod">
          <ac:chgData name="Alan Bradford" userId="6535d921-42ab-4979-929a-e07492d4a2a9" providerId="ADAL" clId="{8818AF84-0288-4966-AB3A-619199A1F86A}" dt="2023-07-27T22:26:02.643" v="1512"/>
          <ac:picMkLst>
            <pc:docMk/>
            <pc:sldMk cId="1989962175" sldId="583"/>
            <ac:picMk id="18" creationId="{08A0C3CA-0ACF-DCF9-EA65-1E34C6E9DF98}"/>
          </ac:picMkLst>
        </pc:picChg>
        <pc:picChg chg="add mod">
          <ac:chgData name="Alan Bradford" userId="6535d921-42ab-4979-929a-e07492d4a2a9" providerId="ADAL" clId="{8818AF84-0288-4966-AB3A-619199A1F86A}" dt="2023-07-27T22:26:02.643" v="1512"/>
          <ac:picMkLst>
            <pc:docMk/>
            <pc:sldMk cId="1989962175" sldId="583"/>
            <ac:picMk id="25" creationId="{811AAF0C-5FA7-ABAD-EDD1-B2D6CCE74954}"/>
          </ac:picMkLst>
        </pc:picChg>
      </pc:sldChg>
      <pc:sldChg chg="addSp delSp modSp add mod">
        <pc:chgData name="Alan Bradford" userId="6535d921-42ab-4979-929a-e07492d4a2a9" providerId="ADAL" clId="{8818AF84-0288-4966-AB3A-619199A1F86A}" dt="2023-07-27T22:26:02.643" v="1512"/>
        <pc:sldMkLst>
          <pc:docMk/>
          <pc:sldMk cId="4014978560" sldId="584"/>
        </pc:sldMkLst>
        <pc:spChg chg="mod">
          <ac:chgData name="Alan Bradford" userId="6535d921-42ab-4979-929a-e07492d4a2a9" providerId="ADAL" clId="{8818AF84-0288-4966-AB3A-619199A1F86A}" dt="2023-07-27T22:26:02.643" v="1512"/>
          <ac:spMkLst>
            <pc:docMk/>
            <pc:sldMk cId="4014978560" sldId="584"/>
            <ac:spMk id="2" creationId="{9724C0E9-2E40-466E-BA37-53F95F3B09EB}"/>
          </ac:spMkLst>
        </pc:spChg>
        <pc:spChg chg="mod">
          <ac:chgData name="Alan Bradford" userId="6535d921-42ab-4979-929a-e07492d4a2a9" providerId="ADAL" clId="{8818AF84-0288-4966-AB3A-619199A1F86A}" dt="2023-07-27T22:26:02.643" v="1512"/>
          <ac:spMkLst>
            <pc:docMk/>
            <pc:sldMk cId="4014978560" sldId="584"/>
            <ac:spMk id="10" creationId="{00000000-0000-0000-0000-000000000000}"/>
          </ac:spMkLst>
        </pc:spChg>
        <pc:picChg chg="add del mod">
          <ac:chgData name="Alan Bradford" userId="6535d921-42ab-4979-929a-e07492d4a2a9" providerId="ADAL" clId="{8818AF84-0288-4966-AB3A-619199A1F86A}" dt="2023-07-27T22:26:02.643" v="1512"/>
          <ac:picMkLst>
            <pc:docMk/>
            <pc:sldMk cId="4014978560" sldId="584"/>
            <ac:picMk id="5" creationId="{14255D76-D5CF-4109-88D5-E9F4854BE988}"/>
          </ac:picMkLst>
        </pc:picChg>
        <pc:picChg chg="del mod">
          <ac:chgData name="Alan Bradford" userId="6535d921-42ab-4979-929a-e07492d4a2a9" providerId="ADAL" clId="{8818AF84-0288-4966-AB3A-619199A1F86A}" dt="2023-07-27T21:33:53.550" v="971" actId="478"/>
          <ac:picMkLst>
            <pc:docMk/>
            <pc:sldMk cId="4014978560" sldId="584"/>
            <ac:picMk id="6" creationId="{4FB47489-5F00-A79A-D0C4-EA77F074E811}"/>
          </ac:picMkLst>
        </pc:picChg>
        <pc:picChg chg="del mod">
          <ac:chgData name="Alan Bradford" userId="6535d921-42ab-4979-929a-e07492d4a2a9" providerId="ADAL" clId="{8818AF84-0288-4966-AB3A-619199A1F86A}" dt="2023-07-27T21:33:52.950" v="970" actId="478"/>
          <ac:picMkLst>
            <pc:docMk/>
            <pc:sldMk cId="4014978560" sldId="584"/>
            <ac:picMk id="1026" creationId="{686DE7CD-F180-A815-4EDA-4A0CF302F641}"/>
          </ac:picMkLst>
        </pc:picChg>
      </pc:sldChg>
      <pc:sldChg chg="addSp delSp modSp add mod">
        <pc:chgData name="Alan Bradford" userId="6535d921-42ab-4979-929a-e07492d4a2a9" providerId="ADAL" clId="{8818AF84-0288-4966-AB3A-619199A1F86A}" dt="2023-07-28T15:24:54.838" v="1594" actId="1076"/>
        <pc:sldMkLst>
          <pc:docMk/>
          <pc:sldMk cId="101395669" sldId="585"/>
        </pc:sldMkLst>
        <pc:spChg chg="mod">
          <ac:chgData name="Alan Bradford" userId="6535d921-42ab-4979-929a-e07492d4a2a9" providerId="ADAL" clId="{8818AF84-0288-4966-AB3A-619199A1F86A}" dt="2023-07-27T22:26:02.643" v="1512"/>
          <ac:spMkLst>
            <pc:docMk/>
            <pc:sldMk cId="101395669" sldId="585"/>
            <ac:spMk id="2" creationId="{9724C0E9-2E40-466E-BA37-53F95F3B09EB}"/>
          </ac:spMkLst>
        </pc:spChg>
        <pc:spChg chg="add del mod">
          <ac:chgData name="Alan Bradford" userId="6535d921-42ab-4979-929a-e07492d4a2a9" providerId="ADAL" clId="{8818AF84-0288-4966-AB3A-619199A1F86A}" dt="2023-07-28T15:24:51.843" v="1593" actId="478"/>
          <ac:spMkLst>
            <pc:docMk/>
            <pc:sldMk cId="101395669" sldId="585"/>
            <ac:spMk id="3" creationId="{E9980250-B076-F382-0D6C-788DA113699F}"/>
          </ac:spMkLst>
        </pc:spChg>
        <pc:spChg chg="mod">
          <ac:chgData name="Alan Bradford" userId="6535d921-42ab-4979-929a-e07492d4a2a9" providerId="ADAL" clId="{8818AF84-0288-4966-AB3A-619199A1F86A}" dt="2023-07-27T22:26:02.643" v="1512"/>
          <ac:spMkLst>
            <pc:docMk/>
            <pc:sldMk cId="101395669" sldId="585"/>
            <ac:spMk id="10" creationId="{00000000-0000-0000-0000-000000000000}"/>
          </ac:spMkLst>
        </pc:spChg>
        <pc:picChg chg="del">
          <ac:chgData name="Alan Bradford" userId="6535d921-42ab-4979-929a-e07492d4a2a9" providerId="ADAL" clId="{8818AF84-0288-4966-AB3A-619199A1F86A}" dt="2023-07-27T21:34:06.184" v="974" actId="478"/>
          <ac:picMkLst>
            <pc:docMk/>
            <pc:sldMk cId="101395669" sldId="585"/>
            <ac:picMk id="6" creationId="{9E53A779-542F-41AA-A583-14F5E698BA0F}"/>
          </ac:picMkLst>
        </pc:picChg>
        <pc:picChg chg="add mod">
          <ac:chgData name="Alan Bradford" userId="6535d921-42ab-4979-929a-e07492d4a2a9" providerId="ADAL" clId="{8818AF84-0288-4966-AB3A-619199A1F86A}" dt="2023-07-27T22:26:02.643" v="1512"/>
          <ac:picMkLst>
            <pc:docMk/>
            <pc:sldMk cId="101395669" sldId="585"/>
            <ac:picMk id="2050" creationId="{A5E840DC-D2F6-D3A3-5CBA-E54C61FC0D80}"/>
          </ac:picMkLst>
        </pc:picChg>
        <pc:picChg chg="add mod">
          <ac:chgData name="Alan Bradford" userId="6535d921-42ab-4979-929a-e07492d4a2a9" providerId="ADAL" clId="{8818AF84-0288-4966-AB3A-619199A1F86A}" dt="2023-07-27T22:26:02.643" v="1512"/>
          <ac:picMkLst>
            <pc:docMk/>
            <pc:sldMk cId="101395669" sldId="585"/>
            <ac:picMk id="2052" creationId="{B8E56115-2217-9BBC-DBA3-CC7C91B10F85}"/>
          </ac:picMkLst>
        </pc:picChg>
        <pc:picChg chg="add del mod">
          <ac:chgData name="Alan Bradford" userId="6535d921-42ab-4979-929a-e07492d4a2a9" providerId="ADAL" clId="{8818AF84-0288-4966-AB3A-619199A1F86A}" dt="2023-07-27T21:36:08.209" v="1006" actId="478"/>
          <ac:picMkLst>
            <pc:docMk/>
            <pc:sldMk cId="101395669" sldId="585"/>
            <ac:picMk id="2054" creationId="{00DEF5C6-8F29-A92D-8AC4-6B7A7A7112CB}"/>
          </ac:picMkLst>
        </pc:picChg>
        <pc:picChg chg="add mod">
          <ac:chgData name="Alan Bradford" userId="6535d921-42ab-4979-929a-e07492d4a2a9" providerId="ADAL" clId="{8818AF84-0288-4966-AB3A-619199A1F86A}" dt="2023-07-28T15:24:54.838" v="1594" actId="1076"/>
          <ac:picMkLst>
            <pc:docMk/>
            <pc:sldMk cId="101395669" sldId="585"/>
            <ac:picMk id="2056" creationId="{D5013D93-98E9-8F9B-D533-65DC1D150C87}"/>
          </ac:picMkLst>
        </pc:picChg>
      </pc:sldChg>
      <pc:sldMasterChg chg="modSp modSldLayout">
        <pc:chgData name="Alan Bradford" userId="6535d921-42ab-4979-929a-e07492d4a2a9" providerId="ADAL" clId="{8818AF84-0288-4966-AB3A-619199A1F86A}" dt="2023-07-27T22:26:02.643" v="1512"/>
        <pc:sldMasterMkLst>
          <pc:docMk/>
          <pc:sldMasterMk cId="813549946" sldId="2147483648"/>
        </pc:sldMasterMkLst>
        <pc:spChg chg="mod">
          <ac:chgData name="Alan Bradford" userId="6535d921-42ab-4979-929a-e07492d4a2a9" providerId="ADAL" clId="{8818AF84-0288-4966-AB3A-619199A1F86A}" dt="2023-07-27T22:26:02.643" v="1512"/>
          <ac:spMkLst>
            <pc:docMk/>
            <pc:sldMasterMk cId="813549946" sldId="2147483648"/>
            <ac:spMk id="2"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ac:spMk id="3"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ac:spMk id="4"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ac:spMk id="5"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ac:spMk id="6" creationId="{00000000-0000-0000-0000-000000000000}"/>
          </ac:spMkLst>
        </pc:spChg>
        <pc:picChg chg="mod">
          <ac:chgData name="Alan Bradford" userId="6535d921-42ab-4979-929a-e07492d4a2a9" providerId="ADAL" clId="{8818AF84-0288-4966-AB3A-619199A1F86A}" dt="2023-07-27T22:26:02.643" v="1512"/>
          <ac:picMkLst>
            <pc:docMk/>
            <pc:sldMasterMk cId="813549946" sldId="2147483648"/>
            <ac:picMk id="9" creationId="{5E554D10-6473-4E1D-9865-B45FFB8334CD}"/>
          </ac:picMkLst>
        </pc:picChg>
        <pc:sldLayoutChg chg="modSp">
          <pc:chgData name="Alan Bradford" userId="6535d921-42ab-4979-929a-e07492d4a2a9" providerId="ADAL" clId="{8818AF84-0288-4966-AB3A-619199A1F86A}" dt="2023-07-27T22:26:02.643" v="1512"/>
          <pc:sldLayoutMkLst>
            <pc:docMk/>
            <pc:sldMasterMk cId="813549946" sldId="2147483648"/>
            <pc:sldLayoutMk cId="2418867765" sldId="2147483649"/>
          </pc:sldLayoutMkLst>
          <pc:spChg chg="mod">
            <ac:chgData name="Alan Bradford" userId="6535d921-42ab-4979-929a-e07492d4a2a9" providerId="ADAL" clId="{8818AF84-0288-4966-AB3A-619199A1F86A}" dt="2023-07-27T22:26:02.643" v="1512"/>
            <ac:spMkLst>
              <pc:docMk/>
              <pc:sldMasterMk cId="813549946" sldId="2147483648"/>
              <pc:sldLayoutMk cId="2418867765" sldId="2147483649"/>
              <ac:spMk id="2"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2418867765" sldId="2147483649"/>
              <ac:spMk id="3" creationId="{00000000-0000-0000-0000-000000000000}"/>
            </ac:spMkLst>
          </pc:spChg>
        </pc:sldLayoutChg>
        <pc:sldLayoutChg chg="modSp">
          <pc:chgData name="Alan Bradford" userId="6535d921-42ab-4979-929a-e07492d4a2a9" providerId="ADAL" clId="{8818AF84-0288-4966-AB3A-619199A1F86A}" dt="2023-07-27T22:26:02.643" v="1512"/>
          <pc:sldLayoutMkLst>
            <pc:docMk/>
            <pc:sldMasterMk cId="813549946" sldId="2147483648"/>
            <pc:sldLayoutMk cId="1015846328" sldId="2147483651"/>
          </pc:sldLayoutMkLst>
          <pc:spChg chg="mod">
            <ac:chgData name="Alan Bradford" userId="6535d921-42ab-4979-929a-e07492d4a2a9" providerId="ADAL" clId="{8818AF84-0288-4966-AB3A-619199A1F86A}" dt="2023-07-27T22:26:02.643" v="1512"/>
            <ac:spMkLst>
              <pc:docMk/>
              <pc:sldMasterMk cId="813549946" sldId="2147483648"/>
              <pc:sldLayoutMk cId="1015846328" sldId="2147483651"/>
              <ac:spMk id="2"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1015846328" sldId="2147483651"/>
              <ac:spMk id="3" creationId="{00000000-0000-0000-0000-000000000000}"/>
            </ac:spMkLst>
          </pc:spChg>
        </pc:sldLayoutChg>
        <pc:sldLayoutChg chg="modSp">
          <pc:chgData name="Alan Bradford" userId="6535d921-42ab-4979-929a-e07492d4a2a9" providerId="ADAL" clId="{8818AF84-0288-4966-AB3A-619199A1F86A}" dt="2023-07-27T22:26:02.643" v="1512"/>
          <pc:sldLayoutMkLst>
            <pc:docMk/>
            <pc:sldMasterMk cId="813549946" sldId="2147483648"/>
            <pc:sldLayoutMk cId="1190393344" sldId="2147483652"/>
          </pc:sldLayoutMkLst>
          <pc:spChg chg="mod">
            <ac:chgData name="Alan Bradford" userId="6535d921-42ab-4979-929a-e07492d4a2a9" providerId="ADAL" clId="{8818AF84-0288-4966-AB3A-619199A1F86A}" dt="2023-07-27T22:26:02.643" v="1512"/>
            <ac:spMkLst>
              <pc:docMk/>
              <pc:sldMasterMk cId="813549946" sldId="2147483648"/>
              <pc:sldLayoutMk cId="1190393344" sldId="2147483652"/>
              <ac:spMk id="3"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1190393344" sldId="2147483652"/>
              <ac:spMk id="4" creationId="{00000000-0000-0000-0000-000000000000}"/>
            </ac:spMkLst>
          </pc:spChg>
        </pc:sldLayoutChg>
        <pc:sldLayoutChg chg="modSp">
          <pc:chgData name="Alan Bradford" userId="6535d921-42ab-4979-929a-e07492d4a2a9" providerId="ADAL" clId="{8818AF84-0288-4966-AB3A-619199A1F86A}" dt="2023-07-27T22:26:02.643" v="1512"/>
          <pc:sldLayoutMkLst>
            <pc:docMk/>
            <pc:sldMasterMk cId="813549946" sldId="2147483648"/>
            <pc:sldLayoutMk cId="2145069953" sldId="2147483653"/>
          </pc:sldLayoutMkLst>
          <pc:spChg chg="mod">
            <ac:chgData name="Alan Bradford" userId="6535d921-42ab-4979-929a-e07492d4a2a9" providerId="ADAL" clId="{8818AF84-0288-4966-AB3A-619199A1F86A}" dt="2023-07-27T22:26:02.643" v="1512"/>
            <ac:spMkLst>
              <pc:docMk/>
              <pc:sldMasterMk cId="813549946" sldId="2147483648"/>
              <pc:sldLayoutMk cId="2145069953" sldId="2147483653"/>
              <ac:spMk id="3"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2145069953" sldId="2147483653"/>
              <ac:spMk id="4"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2145069953" sldId="2147483653"/>
              <ac:spMk id="5"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2145069953" sldId="2147483653"/>
              <ac:spMk id="6" creationId="{00000000-0000-0000-0000-000000000000}"/>
            </ac:spMkLst>
          </pc:spChg>
        </pc:sldLayoutChg>
        <pc:sldLayoutChg chg="modSp">
          <pc:chgData name="Alan Bradford" userId="6535d921-42ab-4979-929a-e07492d4a2a9" providerId="ADAL" clId="{8818AF84-0288-4966-AB3A-619199A1F86A}" dt="2023-07-27T22:26:02.643" v="1512"/>
          <pc:sldLayoutMkLst>
            <pc:docMk/>
            <pc:sldMasterMk cId="813549946" sldId="2147483648"/>
            <pc:sldLayoutMk cId="1864487977" sldId="2147483654"/>
          </pc:sldLayoutMkLst>
          <pc:spChg chg="mod">
            <ac:chgData name="Alan Bradford" userId="6535d921-42ab-4979-929a-e07492d4a2a9" providerId="ADAL" clId="{8818AF84-0288-4966-AB3A-619199A1F86A}" dt="2023-07-27T22:26:02.643" v="1512"/>
            <ac:spMkLst>
              <pc:docMk/>
              <pc:sldMasterMk cId="813549946" sldId="2147483648"/>
              <pc:sldLayoutMk cId="1864487977" sldId="2147483654"/>
              <ac:spMk id="6" creationId="{4D6F54B7-0339-4ED5-A3CC-7F32BC313FC7}"/>
            </ac:spMkLst>
          </pc:spChg>
        </pc:sldLayoutChg>
        <pc:sldLayoutChg chg="modSp">
          <pc:chgData name="Alan Bradford" userId="6535d921-42ab-4979-929a-e07492d4a2a9" providerId="ADAL" clId="{8818AF84-0288-4966-AB3A-619199A1F86A}" dt="2023-07-27T22:26:02.643" v="1512"/>
          <pc:sldLayoutMkLst>
            <pc:docMk/>
            <pc:sldMasterMk cId="813549946" sldId="2147483648"/>
            <pc:sldLayoutMk cId="1091917857" sldId="2147483655"/>
          </pc:sldLayoutMkLst>
          <pc:spChg chg="mod">
            <ac:chgData name="Alan Bradford" userId="6535d921-42ab-4979-929a-e07492d4a2a9" providerId="ADAL" clId="{8818AF84-0288-4966-AB3A-619199A1F86A}" dt="2023-07-27T22:26:02.643" v="1512"/>
            <ac:spMkLst>
              <pc:docMk/>
              <pc:sldMasterMk cId="813549946" sldId="2147483648"/>
              <pc:sldLayoutMk cId="1091917857" sldId="2147483655"/>
              <ac:spMk id="4"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1091917857" sldId="2147483655"/>
              <ac:spMk id="6" creationId="{6CD709B3-FAC8-451B-A656-2ED798B5B60D}"/>
            </ac:spMkLst>
          </pc:spChg>
        </pc:sldLayoutChg>
        <pc:sldLayoutChg chg="modSp">
          <pc:chgData name="Alan Bradford" userId="6535d921-42ab-4979-929a-e07492d4a2a9" providerId="ADAL" clId="{8818AF84-0288-4966-AB3A-619199A1F86A}" dt="2023-07-27T22:26:02.643" v="1512"/>
          <pc:sldLayoutMkLst>
            <pc:docMk/>
            <pc:sldMasterMk cId="813549946" sldId="2147483648"/>
            <pc:sldLayoutMk cId="240506891" sldId="2147483656"/>
          </pc:sldLayoutMkLst>
          <pc:spChg chg="mod">
            <ac:chgData name="Alan Bradford" userId="6535d921-42ab-4979-929a-e07492d4a2a9" providerId="ADAL" clId="{8818AF84-0288-4966-AB3A-619199A1F86A}" dt="2023-07-27T22:26:02.643" v="1512"/>
            <ac:spMkLst>
              <pc:docMk/>
              <pc:sldMasterMk cId="813549946" sldId="2147483648"/>
              <pc:sldLayoutMk cId="240506891" sldId="2147483656"/>
              <ac:spMk id="2"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240506891" sldId="2147483656"/>
              <ac:spMk id="3"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240506891" sldId="2147483656"/>
              <ac:spMk id="4" creationId="{00000000-0000-0000-0000-000000000000}"/>
            </ac:spMkLst>
          </pc:spChg>
        </pc:sldLayoutChg>
        <pc:sldLayoutChg chg="modSp">
          <pc:chgData name="Alan Bradford" userId="6535d921-42ab-4979-929a-e07492d4a2a9" providerId="ADAL" clId="{8818AF84-0288-4966-AB3A-619199A1F86A}" dt="2023-07-27T22:26:02.643" v="1512"/>
          <pc:sldLayoutMkLst>
            <pc:docMk/>
            <pc:sldMasterMk cId="813549946" sldId="2147483648"/>
            <pc:sldLayoutMk cId="190600810" sldId="2147483657"/>
          </pc:sldLayoutMkLst>
          <pc:spChg chg="mod">
            <ac:chgData name="Alan Bradford" userId="6535d921-42ab-4979-929a-e07492d4a2a9" providerId="ADAL" clId="{8818AF84-0288-4966-AB3A-619199A1F86A}" dt="2023-07-27T22:26:02.643" v="1512"/>
            <ac:spMkLst>
              <pc:docMk/>
              <pc:sldMasterMk cId="813549946" sldId="2147483648"/>
              <pc:sldLayoutMk cId="190600810" sldId="2147483657"/>
              <ac:spMk id="2"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190600810" sldId="2147483657"/>
              <ac:spMk id="3"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190600810" sldId="2147483657"/>
              <ac:spMk id="4" creationId="{00000000-0000-0000-0000-000000000000}"/>
            </ac:spMkLst>
          </pc:spChg>
        </pc:sldLayoutChg>
        <pc:sldLayoutChg chg="modSp">
          <pc:chgData name="Alan Bradford" userId="6535d921-42ab-4979-929a-e07492d4a2a9" providerId="ADAL" clId="{8818AF84-0288-4966-AB3A-619199A1F86A}" dt="2023-07-27T22:26:02.643" v="1512"/>
          <pc:sldLayoutMkLst>
            <pc:docMk/>
            <pc:sldMasterMk cId="813549946" sldId="2147483648"/>
            <pc:sldLayoutMk cId="3341772754" sldId="2147483659"/>
          </pc:sldLayoutMkLst>
          <pc:spChg chg="mod">
            <ac:chgData name="Alan Bradford" userId="6535d921-42ab-4979-929a-e07492d4a2a9" providerId="ADAL" clId="{8818AF84-0288-4966-AB3A-619199A1F86A}" dt="2023-07-27T22:26:02.643" v="1512"/>
            <ac:spMkLst>
              <pc:docMk/>
              <pc:sldMasterMk cId="813549946" sldId="2147483648"/>
              <pc:sldLayoutMk cId="3341772754" sldId="2147483659"/>
              <ac:spMk id="2" creationId="{00000000-0000-0000-0000-000000000000}"/>
            </ac:spMkLst>
          </pc:spChg>
          <pc:spChg chg="mod">
            <ac:chgData name="Alan Bradford" userId="6535d921-42ab-4979-929a-e07492d4a2a9" providerId="ADAL" clId="{8818AF84-0288-4966-AB3A-619199A1F86A}" dt="2023-07-27T22:26:02.643" v="1512"/>
            <ac:spMkLst>
              <pc:docMk/>
              <pc:sldMasterMk cId="813549946" sldId="2147483648"/>
              <pc:sldLayoutMk cId="3341772754" sldId="2147483659"/>
              <ac:spMk id="3" creationId="{00000000-0000-0000-0000-000000000000}"/>
            </ac:spMkLst>
          </pc:spChg>
        </pc:sldLayoutChg>
      </pc:sldMasterChg>
    </pc:docChg>
  </pc:docChgLst>
  <pc:docChgLst>
    <pc:chgData name="Michael Garvey" userId="84c10472-1f75-46a0-b1ff-29a52fddf3bb" providerId="ADAL" clId="{4B4D53B8-8CF4-4309-8047-FE3DB78B6E4D}"/>
    <pc:docChg chg="undo custSel addSld delSld modSld sldOrd">
      <pc:chgData name="Michael Garvey" userId="84c10472-1f75-46a0-b1ff-29a52fddf3bb" providerId="ADAL" clId="{4B4D53B8-8CF4-4309-8047-FE3DB78B6E4D}" dt="2023-08-01T11:26:08.419" v="1214" actId="15"/>
      <pc:docMkLst>
        <pc:docMk/>
      </pc:docMkLst>
      <pc:sldChg chg="delSp modSp mod">
        <pc:chgData name="Michael Garvey" userId="84c10472-1f75-46a0-b1ff-29a52fddf3bb" providerId="ADAL" clId="{4B4D53B8-8CF4-4309-8047-FE3DB78B6E4D}" dt="2023-08-01T11:26:08.419" v="1214" actId="15"/>
        <pc:sldMkLst>
          <pc:docMk/>
          <pc:sldMk cId="2124362012" sldId="284"/>
        </pc:sldMkLst>
        <pc:spChg chg="del">
          <ac:chgData name="Michael Garvey" userId="84c10472-1f75-46a0-b1ff-29a52fddf3bb" providerId="ADAL" clId="{4B4D53B8-8CF4-4309-8047-FE3DB78B6E4D}" dt="2023-08-01T11:26:03.840" v="1213" actId="478"/>
          <ac:spMkLst>
            <pc:docMk/>
            <pc:sldMk cId="2124362012" sldId="284"/>
            <ac:spMk id="2" creationId="{B4AB676D-48B4-4875-AB45-F5E123682DB8}"/>
          </ac:spMkLst>
        </pc:spChg>
        <pc:spChg chg="mod">
          <ac:chgData name="Michael Garvey" userId="84c10472-1f75-46a0-b1ff-29a52fddf3bb" providerId="ADAL" clId="{4B4D53B8-8CF4-4309-8047-FE3DB78B6E4D}" dt="2023-08-01T11:26:08.419" v="1214" actId="15"/>
          <ac:spMkLst>
            <pc:docMk/>
            <pc:sldMk cId="2124362012" sldId="284"/>
            <ac:spMk id="12" creationId="{00000000-0000-0000-0000-000000000000}"/>
          </ac:spMkLst>
        </pc:spChg>
      </pc:sldChg>
      <pc:sldChg chg="modSp">
        <pc:chgData name="Michael Garvey" userId="84c10472-1f75-46a0-b1ff-29a52fddf3bb" providerId="ADAL" clId="{4B4D53B8-8CF4-4309-8047-FE3DB78B6E4D}" dt="2023-08-01T10:57:08.049" v="55" actId="20577"/>
        <pc:sldMkLst>
          <pc:docMk/>
          <pc:sldMk cId="3724911353" sldId="470"/>
        </pc:sldMkLst>
        <pc:graphicFrameChg chg="mod">
          <ac:chgData name="Michael Garvey" userId="84c10472-1f75-46a0-b1ff-29a52fddf3bb" providerId="ADAL" clId="{4B4D53B8-8CF4-4309-8047-FE3DB78B6E4D}" dt="2023-08-01T10:57:08.049" v="55" actId="20577"/>
          <ac:graphicFrameMkLst>
            <pc:docMk/>
            <pc:sldMk cId="3724911353" sldId="470"/>
            <ac:graphicFrameMk id="4" creationId="{00000000-0008-0000-0800-000006000000}"/>
          </ac:graphicFrameMkLst>
        </pc:graphicFrameChg>
      </pc:sldChg>
      <pc:sldChg chg="modSp mod">
        <pc:chgData name="Michael Garvey" userId="84c10472-1f75-46a0-b1ff-29a52fddf3bb" providerId="ADAL" clId="{4B4D53B8-8CF4-4309-8047-FE3DB78B6E4D}" dt="2023-08-01T10:58:10.272" v="83" actId="20577"/>
        <pc:sldMkLst>
          <pc:docMk/>
          <pc:sldMk cId="41380850" sldId="500"/>
        </pc:sldMkLst>
        <pc:graphicFrameChg chg="modGraphic">
          <ac:chgData name="Michael Garvey" userId="84c10472-1f75-46a0-b1ff-29a52fddf3bb" providerId="ADAL" clId="{4B4D53B8-8CF4-4309-8047-FE3DB78B6E4D}" dt="2023-08-01T10:58:10.272" v="83" actId="20577"/>
          <ac:graphicFrameMkLst>
            <pc:docMk/>
            <pc:sldMk cId="41380850" sldId="500"/>
            <ac:graphicFrameMk id="2" creationId="{00000000-0000-0000-0000-000000000000}"/>
          </ac:graphicFrameMkLst>
        </pc:graphicFrameChg>
      </pc:sldChg>
      <pc:sldChg chg="modSp mod">
        <pc:chgData name="Michael Garvey" userId="84c10472-1f75-46a0-b1ff-29a52fddf3bb" providerId="ADAL" clId="{4B4D53B8-8CF4-4309-8047-FE3DB78B6E4D}" dt="2023-08-01T10:49:20.327" v="1" actId="20577"/>
        <pc:sldMkLst>
          <pc:docMk/>
          <pc:sldMk cId="1475479984" sldId="501"/>
        </pc:sldMkLst>
        <pc:spChg chg="mod">
          <ac:chgData name="Michael Garvey" userId="84c10472-1f75-46a0-b1ff-29a52fddf3bb" providerId="ADAL" clId="{4B4D53B8-8CF4-4309-8047-FE3DB78B6E4D}" dt="2023-08-01T10:49:20.327" v="1" actId="20577"/>
          <ac:spMkLst>
            <pc:docMk/>
            <pc:sldMk cId="1475479984" sldId="501"/>
            <ac:spMk id="7" creationId="{3288D2EB-8A1E-4F5F-B50A-BE0AE4A6446E}"/>
          </ac:spMkLst>
        </pc:spChg>
      </pc:sldChg>
      <pc:sldChg chg="modSp mod">
        <pc:chgData name="Michael Garvey" userId="84c10472-1f75-46a0-b1ff-29a52fddf3bb" providerId="ADAL" clId="{4B4D53B8-8CF4-4309-8047-FE3DB78B6E4D}" dt="2023-08-01T11:25:12.431" v="1106" actId="1076"/>
        <pc:sldMkLst>
          <pc:docMk/>
          <pc:sldMk cId="1504324178" sldId="527"/>
        </pc:sldMkLst>
        <pc:picChg chg="mod">
          <ac:chgData name="Michael Garvey" userId="84c10472-1f75-46a0-b1ff-29a52fddf3bb" providerId="ADAL" clId="{4B4D53B8-8CF4-4309-8047-FE3DB78B6E4D}" dt="2023-08-01T11:25:12.431" v="1106" actId="1076"/>
          <ac:picMkLst>
            <pc:docMk/>
            <pc:sldMk cId="1504324178" sldId="527"/>
            <ac:picMk id="2" creationId="{077B133D-62AA-8601-D1D0-90D29C990306}"/>
          </ac:picMkLst>
        </pc:picChg>
        <pc:picChg chg="mod">
          <ac:chgData name="Michael Garvey" userId="84c10472-1f75-46a0-b1ff-29a52fddf3bb" providerId="ADAL" clId="{4B4D53B8-8CF4-4309-8047-FE3DB78B6E4D}" dt="2023-08-01T11:25:02.795" v="1105" actId="1036"/>
          <ac:picMkLst>
            <pc:docMk/>
            <pc:sldMk cId="1504324178" sldId="527"/>
            <ac:picMk id="5" creationId="{F52289E9-00A6-4BD3-A27F-47F9C062069B}"/>
          </ac:picMkLst>
        </pc:picChg>
      </pc:sldChg>
      <pc:sldChg chg="addSp modSp mod">
        <pc:chgData name="Michael Garvey" userId="84c10472-1f75-46a0-b1ff-29a52fddf3bb" providerId="ADAL" clId="{4B4D53B8-8CF4-4309-8047-FE3DB78B6E4D}" dt="2023-08-01T10:50:33.593" v="5" actId="20577"/>
        <pc:sldMkLst>
          <pc:docMk/>
          <pc:sldMk cId="461771653" sldId="529"/>
        </pc:sldMkLst>
        <pc:spChg chg="add mod">
          <ac:chgData name="Michael Garvey" userId="84c10472-1f75-46a0-b1ff-29a52fddf3bb" providerId="ADAL" clId="{4B4D53B8-8CF4-4309-8047-FE3DB78B6E4D}" dt="2023-08-01T10:50:33.593" v="5" actId="20577"/>
          <ac:spMkLst>
            <pc:docMk/>
            <pc:sldMk cId="461771653" sldId="529"/>
            <ac:spMk id="2" creationId="{0C496A3A-39AD-EA02-5A8D-ED54334DC9E4}"/>
          </ac:spMkLst>
        </pc:spChg>
      </pc:sldChg>
      <pc:sldChg chg="modSp mod">
        <pc:chgData name="Michael Garvey" userId="84c10472-1f75-46a0-b1ff-29a52fddf3bb" providerId="ADAL" clId="{4B4D53B8-8CF4-4309-8047-FE3DB78B6E4D}" dt="2023-08-01T10:51:02.197" v="7" actId="20577"/>
        <pc:sldMkLst>
          <pc:docMk/>
          <pc:sldMk cId="1781772880" sldId="530"/>
        </pc:sldMkLst>
        <pc:spChg chg="mod">
          <ac:chgData name="Michael Garvey" userId="84c10472-1f75-46a0-b1ff-29a52fddf3bb" providerId="ADAL" clId="{4B4D53B8-8CF4-4309-8047-FE3DB78B6E4D}" dt="2023-08-01T10:51:02.197" v="7" actId="20577"/>
          <ac:spMkLst>
            <pc:docMk/>
            <pc:sldMk cId="1781772880" sldId="530"/>
            <ac:spMk id="7" creationId="{3288D2EB-8A1E-4F5F-B50A-BE0AE4A6446E}"/>
          </ac:spMkLst>
        </pc:spChg>
      </pc:sldChg>
      <pc:sldChg chg="addSp delSp modSp mod">
        <pc:chgData name="Michael Garvey" userId="84c10472-1f75-46a0-b1ff-29a52fddf3bb" providerId="ADAL" clId="{4B4D53B8-8CF4-4309-8047-FE3DB78B6E4D}" dt="2023-08-01T10:54:24.158" v="14" actId="20577"/>
        <pc:sldMkLst>
          <pc:docMk/>
          <pc:sldMk cId="2239999483" sldId="531"/>
        </pc:sldMkLst>
        <pc:spChg chg="add del mod">
          <ac:chgData name="Michael Garvey" userId="84c10472-1f75-46a0-b1ff-29a52fddf3bb" providerId="ADAL" clId="{4B4D53B8-8CF4-4309-8047-FE3DB78B6E4D}" dt="2023-08-01T10:53:00.219" v="11" actId="478"/>
          <ac:spMkLst>
            <pc:docMk/>
            <pc:sldMk cId="2239999483" sldId="531"/>
            <ac:spMk id="4" creationId="{D8C0913C-EC0F-FBF9-1B64-5C8051906CCD}"/>
          </ac:spMkLst>
        </pc:spChg>
        <pc:spChg chg="add mod">
          <ac:chgData name="Michael Garvey" userId="84c10472-1f75-46a0-b1ff-29a52fddf3bb" providerId="ADAL" clId="{4B4D53B8-8CF4-4309-8047-FE3DB78B6E4D}" dt="2023-08-01T10:54:24.158" v="14" actId="20577"/>
          <ac:spMkLst>
            <pc:docMk/>
            <pc:sldMk cId="2239999483" sldId="531"/>
            <ac:spMk id="5" creationId="{45F10842-1005-73E6-FB0B-B3456DDD4CE8}"/>
          </ac:spMkLst>
        </pc:spChg>
      </pc:sldChg>
      <pc:sldChg chg="delSp mod">
        <pc:chgData name="Michael Garvey" userId="84c10472-1f75-46a0-b1ff-29a52fddf3bb" providerId="ADAL" clId="{4B4D53B8-8CF4-4309-8047-FE3DB78B6E4D}" dt="2023-08-01T10:51:28.524" v="8" actId="478"/>
        <pc:sldMkLst>
          <pc:docMk/>
          <pc:sldMk cId="3332535608" sldId="580"/>
        </pc:sldMkLst>
        <pc:spChg chg="del">
          <ac:chgData name="Michael Garvey" userId="84c10472-1f75-46a0-b1ff-29a52fddf3bb" providerId="ADAL" clId="{4B4D53B8-8CF4-4309-8047-FE3DB78B6E4D}" dt="2023-08-01T10:51:28.524" v="8" actId="478"/>
          <ac:spMkLst>
            <pc:docMk/>
            <pc:sldMk cId="3332535608" sldId="580"/>
            <ac:spMk id="7" creationId="{3288D2EB-8A1E-4F5F-B50A-BE0AE4A6446E}"/>
          </ac:spMkLst>
        </pc:spChg>
      </pc:sldChg>
      <pc:sldChg chg="modSp mod">
        <pc:chgData name="Michael Garvey" userId="84c10472-1f75-46a0-b1ff-29a52fddf3bb" providerId="ADAL" clId="{4B4D53B8-8CF4-4309-8047-FE3DB78B6E4D}" dt="2023-08-01T10:52:01.860" v="10" actId="20577"/>
        <pc:sldMkLst>
          <pc:docMk/>
          <pc:sldMk cId="2179686908" sldId="582"/>
        </pc:sldMkLst>
        <pc:spChg chg="mod">
          <ac:chgData name="Michael Garvey" userId="84c10472-1f75-46a0-b1ff-29a52fddf3bb" providerId="ADAL" clId="{4B4D53B8-8CF4-4309-8047-FE3DB78B6E4D}" dt="2023-08-01T10:52:01.860" v="10" actId="20577"/>
          <ac:spMkLst>
            <pc:docMk/>
            <pc:sldMk cId="2179686908" sldId="582"/>
            <ac:spMk id="7" creationId="{3288D2EB-8A1E-4F5F-B50A-BE0AE4A6446E}"/>
          </ac:spMkLst>
        </pc:spChg>
      </pc:sldChg>
      <pc:sldChg chg="modSp mod">
        <pc:chgData name="Michael Garvey" userId="84c10472-1f75-46a0-b1ff-29a52fddf3bb" providerId="ADAL" clId="{4B4D53B8-8CF4-4309-8047-FE3DB78B6E4D}" dt="2023-08-01T10:56:23.266" v="33"/>
        <pc:sldMkLst>
          <pc:docMk/>
          <pc:sldMk cId="1989962175" sldId="583"/>
        </pc:sldMkLst>
        <pc:graphicFrameChg chg="mod">
          <ac:chgData name="Michael Garvey" userId="84c10472-1f75-46a0-b1ff-29a52fddf3bb" providerId="ADAL" clId="{4B4D53B8-8CF4-4309-8047-FE3DB78B6E4D}" dt="2023-08-01T10:56:23.266" v="33"/>
          <ac:graphicFrameMkLst>
            <pc:docMk/>
            <pc:sldMk cId="1989962175" sldId="583"/>
            <ac:graphicFrameMk id="28" creationId="{00000000-0008-0000-1400-000002000000}"/>
          </ac:graphicFrameMkLst>
        </pc:graphicFrameChg>
      </pc:sldChg>
      <pc:sldChg chg="addSp delSp modSp add del mod ord">
        <pc:chgData name="Michael Garvey" userId="84c10472-1f75-46a0-b1ff-29a52fddf3bb" providerId="ADAL" clId="{4B4D53B8-8CF4-4309-8047-FE3DB78B6E4D}" dt="2023-08-01T11:15:06.248" v="738" actId="2696"/>
        <pc:sldMkLst>
          <pc:docMk/>
          <pc:sldMk cId="558587141" sldId="586"/>
        </pc:sldMkLst>
        <pc:spChg chg="add mod">
          <ac:chgData name="Michael Garvey" userId="84c10472-1f75-46a0-b1ff-29a52fddf3bb" providerId="ADAL" clId="{4B4D53B8-8CF4-4309-8047-FE3DB78B6E4D}" dt="2023-08-01T11:10:58.987" v="704" actId="14100"/>
          <ac:spMkLst>
            <pc:docMk/>
            <pc:sldMk cId="558587141" sldId="586"/>
            <ac:spMk id="2" creationId="{7AAED5E6-8F07-66B3-B7E7-98775AE24903}"/>
          </ac:spMkLst>
        </pc:spChg>
        <pc:spChg chg="mod">
          <ac:chgData name="Michael Garvey" userId="84c10472-1f75-46a0-b1ff-29a52fddf3bb" providerId="ADAL" clId="{4B4D53B8-8CF4-4309-8047-FE3DB78B6E4D}" dt="2023-08-01T11:04:41.523" v="135" actId="20577"/>
          <ac:spMkLst>
            <pc:docMk/>
            <pc:sldMk cId="558587141" sldId="586"/>
            <ac:spMk id="3" creationId="{00000000-0000-0000-0000-000000000000}"/>
          </ac:spMkLst>
        </pc:spChg>
        <pc:spChg chg="del">
          <ac:chgData name="Michael Garvey" userId="84c10472-1f75-46a0-b1ff-29a52fddf3bb" providerId="ADAL" clId="{4B4D53B8-8CF4-4309-8047-FE3DB78B6E4D}" dt="2023-08-01T11:04:10.257" v="86" actId="478"/>
          <ac:spMkLst>
            <pc:docMk/>
            <pc:sldMk cId="558587141" sldId="586"/>
            <ac:spMk id="6" creationId="{C6A594B2-F3E5-46B7-B001-8337FED99263}"/>
          </ac:spMkLst>
        </pc:spChg>
        <pc:spChg chg="add del mod">
          <ac:chgData name="Michael Garvey" userId="84c10472-1f75-46a0-b1ff-29a52fddf3bb" providerId="ADAL" clId="{4B4D53B8-8CF4-4309-8047-FE3DB78B6E4D}" dt="2023-08-01T11:10:43.877" v="702" actId="478"/>
          <ac:spMkLst>
            <pc:docMk/>
            <pc:sldMk cId="558587141" sldId="586"/>
            <ac:spMk id="8" creationId="{DC6D18F8-5AA7-5B19-725E-30569BB26500}"/>
          </ac:spMkLst>
        </pc:spChg>
        <pc:graphicFrameChg chg="del">
          <ac:chgData name="Michael Garvey" userId="84c10472-1f75-46a0-b1ff-29a52fddf3bb" providerId="ADAL" clId="{4B4D53B8-8CF4-4309-8047-FE3DB78B6E4D}" dt="2023-08-01T11:04:06.275" v="85" actId="478"/>
          <ac:graphicFrameMkLst>
            <pc:docMk/>
            <pc:sldMk cId="558587141" sldId="586"/>
            <ac:graphicFrameMk id="5" creationId="{0B7AD25D-D0DA-4203-BCA4-3675C5EBF8E1}"/>
          </ac:graphicFrameMkLst>
        </pc:graphicFrameChg>
        <pc:picChg chg="add mod modCrop">
          <ac:chgData name="Michael Garvey" userId="84c10472-1f75-46a0-b1ff-29a52fddf3bb" providerId="ADAL" clId="{4B4D53B8-8CF4-4309-8047-FE3DB78B6E4D}" dt="2023-08-01T11:10:54.772" v="703" actId="1076"/>
          <ac:picMkLst>
            <pc:docMk/>
            <pc:sldMk cId="558587141" sldId="586"/>
            <ac:picMk id="7" creationId="{3F453E51-FF74-D3FB-82E7-FB2CE9D4EA38}"/>
          </ac:picMkLst>
        </pc:picChg>
      </pc:sldChg>
      <pc:sldChg chg="addSp modSp add mod">
        <pc:chgData name="Michael Garvey" userId="84c10472-1f75-46a0-b1ff-29a52fddf3bb" providerId="ADAL" clId="{4B4D53B8-8CF4-4309-8047-FE3DB78B6E4D}" dt="2023-08-01T11:21:30.801" v="958" actId="1076"/>
        <pc:sldMkLst>
          <pc:docMk/>
          <pc:sldMk cId="1783683495" sldId="586"/>
        </pc:sldMkLst>
        <pc:spChg chg="add mod">
          <ac:chgData name="Michael Garvey" userId="84c10472-1f75-46a0-b1ff-29a52fddf3bb" providerId="ADAL" clId="{4B4D53B8-8CF4-4309-8047-FE3DB78B6E4D}" dt="2023-08-01T11:21:30.801" v="958" actId="1076"/>
          <ac:spMkLst>
            <pc:docMk/>
            <pc:sldMk cId="1783683495" sldId="586"/>
            <ac:spMk id="5" creationId="{BFC8C2AA-2EE6-C595-7FF0-D35A6B9F1702}"/>
          </ac:spMkLst>
        </pc:spChg>
      </pc:sldChg>
      <pc:sldChg chg="addSp modSp add del mod">
        <pc:chgData name="Michael Garvey" userId="84c10472-1f75-46a0-b1ff-29a52fddf3bb" providerId="ADAL" clId="{4B4D53B8-8CF4-4309-8047-FE3DB78B6E4D}" dt="2023-08-01T11:15:16.440" v="740" actId="47"/>
        <pc:sldMkLst>
          <pc:docMk/>
          <pc:sldMk cId="320434249" sldId="587"/>
        </pc:sldMkLst>
        <pc:picChg chg="add mod">
          <ac:chgData name="Michael Garvey" userId="84c10472-1f75-46a0-b1ff-29a52fddf3bb" providerId="ADAL" clId="{4B4D53B8-8CF4-4309-8047-FE3DB78B6E4D}" dt="2023-08-01T11:12:14.095" v="713" actId="1076"/>
          <ac:picMkLst>
            <pc:docMk/>
            <pc:sldMk cId="320434249" sldId="587"/>
            <ac:picMk id="2" creationId="{33DF93FE-AEAA-4442-1520-9DD333A2F60C}"/>
          </ac:picMkLst>
        </pc:picChg>
      </pc:sldChg>
      <pc:sldChg chg="addSp delSp modSp add mod">
        <pc:chgData name="Michael Garvey" userId="84c10472-1f75-46a0-b1ff-29a52fddf3bb" providerId="ADAL" clId="{4B4D53B8-8CF4-4309-8047-FE3DB78B6E4D}" dt="2023-08-01T11:21:22.356" v="956"/>
        <pc:sldMkLst>
          <pc:docMk/>
          <pc:sldMk cId="1767082742" sldId="588"/>
        </pc:sldMkLst>
        <pc:spChg chg="add del mod">
          <ac:chgData name="Michael Garvey" userId="84c10472-1f75-46a0-b1ff-29a52fddf3bb" providerId="ADAL" clId="{4B4D53B8-8CF4-4309-8047-FE3DB78B6E4D}" dt="2023-08-01T11:13:40.100" v="725" actId="478"/>
          <ac:spMkLst>
            <pc:docMk/>
            <pc:sldMk cId="1767082742" sldId="588"/>
            <ac:spMk id="5" creationId="{0B410FF5-60F8-6E8A-D721-213C4DAF2CB5}"/>
          </ac:spMkLst>
        </pc:spChg>
        <pc:spChg chg="add del mod">
          <ac:chgData name="Michael Garvey" userId="84c10472-1f75-46a0-b1ff-29a52fddf3bb" providerId="ADAL" clId="{4B4D53B8-8CF4-4309-8047-FE3DB78B6E4D}" dt="2023-08-01T11:15:26.026" v="743" actId="478"/>
          <ac:spMkLst>
            <pc:docMk/>
            <pc:sldMk cId="1767082742" sldId="588"/>
            <ac:spMk id="7" creationId="{D9ACA994-9FDD-FD91-179D-A3828FC56A82}"/>
          </ac:spMkLst>
        </pc:spChg>
        <pc:spChg chg="add del mod">
          <ac:chgData name="Michael Garvey" userId="84c10472-1f75-46a0-b1ff-29a52fddf3bb" providerId="ADAL" clId="{4B4D53B8-8CF4-4309-8047-FE3DB78B6E4D}" dt="2023-08-01T11:15:27.587" v="744" actId="478"/>
          <ac:spMkLst>
            <pc:docMk/>
            <pc:sldMk cId="1767082742" sldId="588"/>
            <ac:spMk id="8" creationId="{A043C288-03AB-9035-3033-1FBC73EDC52D}"/>
          </ac:spMkLst>
        </pc:spChg>
        <pc:spChg chg="add mod">
          <ac:chgData name="Michael Garvey" userId="84c10472-1f75-46a0-b1ff-29a52fddf3bb" providerId="ADAL" clId="{4B4D53B8-8CF4-4309-8047-FE3DB78B6E4D}" dt="2023-08-01T11:18:08.643" v="823" actId="1076"/>
          <ac:spMkLst>
            <pc:docMk/>
            <pc:sldMk cId="1767082742" sldId="588"/>
            <ac:spMk id="9" creationId="{BB68353D-009D-A868-2AA0-3E53DFA3D76D}"/>
          </ac:spMkLst>
        </pc:spChg>
        <pc:spChg chg="add mod">
          <ac:chgData name="Michael Garvey" userId="84c10472-1f75-46a0-b1ff-29a52fddf3bb" providerId="ADAL" clId="{4B4D53B8-8CF4-4309-8047-FE3DB78B6E4D}" dt="2023-08-01T11:18:53.813" v="903" actId="1037"/>
          <ac:spMkLst>
            <pc:docMk/>
            <pc:sldMk cId="1767082742" sldId="588"/>
            <ac:spMk id="10" creationId="{1D2DE345-BB33-DE7F-0C98-0E734DA764F6}"/>
          </ac:spMkLst>
        </pc:spChg>
        <pc:spChg chg="add mod">
          <ac:chgData name="Michael Garvey" userId="84c10472-1f75-46a0-b1ff-29a52fddf3bb" providerId="ADAL" clId="{4B4D53B8-8CF4-4309-8047-FE3DB78B6E4D}" dt="2023-08-01T11:21:22.356" v="956"/>
          <ac:spMkLst>
            <pc:docMk/>
            <pc:sldMk cId="1767082742" sldId="588"/>
            <ac:spMk id="14" creationId="{561E6144-9A0C-0714-846F-DC130166378C}"/>
          </ac:spMkLst>
        </pc:spChg>
        <pc:picChg chg="add mod modCrop">
          <ac:chgData name="Michael Garvey" userId="84c10472-1f75-46a0-b1ff-29a52fddf3bb" providerId="ADAL" clId="{4B4D53B8-8CF4-4309-8047-FE3DB78B6E4D}" dt="2023-08-01T11:18:35.598" v="828" actId="1076"/>
          <ac:picMkLst>
            <pc:docMk/>
            <pc:sldMk cId="1767082742" sldId="588"/>
            <ac:picMk id="2" creationId="{52005A6A-6FB9-5FDB-3750-CB1C28CE5F78}"/>
          </ac:picMkLst>
        </pc:picChg>
        <pc:picChg chg="add del mod">
          <ac:chgData name="Michael Garvey" userId="84c10472-1f75-46a0-b1ff-29a52fddf3bb" providerId="ADAL" clId="{4B4D53B8-8CF4-4309-8047-FE3DB78B6E4D}" dt="2023-08-01T11:15:23.923" v="742" actId="478"/>
          <ac:picMkLst>
            <pc:docMk/>
            <pc:sldMk cId="1767082742" sldId="588"/>
            <ac:picMk id="6" creationId="{25E42B9A-4120-2C78-FF4C-151E412BEC46}"/>
          </ac:picMkLst>
        </pc:picChg>
        <pc:cxnChg chg="add mod">
          <ac:chgData name="Michael Garvey" userId="84c10472-1f75-46a0-b1ff-29a52fddf3bb" providerId="ADAL" clId="{4B4D53B8-8CF4-4309-8047-FE3DB78B6E4D}" dt="2023-08-01T11:19:21.853" v="907" actId="1582"/>
          <ac:cxnSpMkLst>
            <pc:docMk/>
            <pc:sldMk cId="1767082742" sldId="588"/>
            <ac:cxnSpMk id="12" creationId="{1605EB35-3107-E646-D79D-53C642B8832B}"/>
          </ac:cxnSpMkLst>
        </pc:cxnChg>
      </pc:sldChg>
      <pc:sldChg chg="addSp delSp modSp add mod">
        <pc:chgData name="Michael Garvey" userId="84c10472-1f75-46a0-b1ff-29a52fddf3bb" providerId="ADAL" clId="{4B4D53B8-8CF4-4309-8047-FE3DB78B6E4D}" dt="2023-08-01T11:23:59.369" v="1096" actId="20577"/>
        <pc:sldMkLst>
          <pc:docMk/>
          <pc:sldMk cId="3330712350" sldId="589"/>
        </pc:sldMkLst>
        <pc:spChg chg="del">
          <ac:chgData name="Michael Garvey" userId="84c10472-1f75-46a0-b1ff-29a52fddf3bb" providerId="ADAL" clId="{4B4D53B8-8CF4-4309-8047-FE3DB78B6E4D}" dt="2023-08-01T11:13:51.340" v="727" actId="478"/>
          <ac:spMkLst>
            <pc:docMk/>
            <pc:sldMk cId="3330712350" sldId="589"/>
            <ac:spMk id="7" creationId="{D9ACA994-9FDD-FD91-179D-A3828FC56A82}"/>
          </ac:spMkLst>
        </pc:spChg>
        <pc:spChg chg="del">
          <ac:chgData name="Michael Garvey" userId="84c10472-1f75-46a0-b1ff-29a52fddf3bb" providerId="ADAL" clId="{4B4D53B8-8CF4-4309-8047-FE3DB78B6E4D}" dt="2023-08-01T11:13:51.340" v="727" actId="478"/>
          <ac:spMkLst>
            <pc:docMk/>
            <pc:sldMk cId="3330712350" sldId="589"/>
            <ac:spMk id="8" creationId="{A043C288-03AB-9035-3033-1FBC73EDC52D}"/>
          </ac:spMkLst>
        </pc:spChg>
        <pc:spChg chg="add mod">
          <ac:chgData name="Michael Garvey" userId="84c10472-1f75-46a0-b1ff-29a52fddf3bb" providerId="ADAL" clId="{4B4D53B8-8CF4-4309-8047-FE3DB78B6E4D}" dt="2023-08-01T11:23:17.583" v="1068" actId="1076"/>
          <ac:spMkLst>
            <pc:docMk/>
            <pc:sldMk cId="3330712350" sldId="589"/>
            <ac:spMk id="11" creationId="{F78B42EB-C645-508F-C080-0BED10260B98}"/>
          </ac:spMkLst>
        </pc:spChg>
        <pc:spChg chg="add mod">
          <ac:chgData name="Michael Garvey" userId="84c10472-1f75-46a0-b1ff-29a52fddf3bb" providerId="ADAL" clId="{4B4D53B8-8CF4-4309-8047-FE3DB78B6E4D}" dt="2023-08-01T11:22:27.835" v="991" actId="1035"/>
          <ac:spMkLst>
            <pc:docMk/>
            <pc:sldMk cId="3330712350" sldId="589"/>
            <ac:spMk id="12" creationId="{47EA7327-EF9D-066C-C715-9BD0867C8EF5}"/>
          </ac:spMkLst>
        </pc:spChg>
        <pc:spChg chg="add mod">
          <ac:chgData name="Michael Garvey" userId="84c10472-1f75-46a0-b1ff-29a52fddf3bb" providerId="ADAL" clId="{4B4D53B8-8CF4-4309-8047-FE3DB78B6E4D}" dt="2023-08-01T11:23:59.369" v="1096" actId="20577"/>
          <ac:spMkLst>
            <pc:docMk/>
            <pc:sldMk cId="3330712350" sldId="589"/>
            <ac:spMk id="15" creationId="{0268AF24-7226-AD80-80C3-3BDDD72445EA}"/>
          </ac:spMkLst>
        </pc:spChg>
        <pc:spChg chg="add mod">
          <ac:chgData name="Michael Garvey" userId="84c10472-1f75-46a0-b1ff-29a52fddf3bb" providerId="ADAL" clId="{4B4D53B8-8CF4-4309-8047-FE3DB78B6E4D}" dt="2023-08-01T11:23:25.512" v="1070" actId="1076"/>
          <ac:spMkLst>
            <pc:docMk/>
            <pc:sldMk cId="3330712350" sldId="589"/>
            <ac:spMk id="16" creationId="{CABEA136-E017-4C8C-87E2-21DF564D6BA4}"/>
          </ac:spMkLst>
        </pc:spChg>
        <pc:picChg chg="del">
          <ac:chgData name="Michael Garvey" userId="84c10472-1f75-46a0-b1ff-29a52fddf3bb" providerId="ADAL" clId="{4B4D53B8-8CF4-4309-8047-FE3DB78B6E4D}" dt="2023-08-01T11:13:51.340" v="727" actId="478"/>
          <ac:picMkLst>
            <pc:docMk/>
            <pc:sldMk cId="3330712350" sldId="589"/>
            <ac:picMk id="2" creationId="{52005A6A-6FB9-5FDB-3750-CB1C28CE5F78}"/>
          </ac:picMkLst>
        </pc:picChg>
        <pc:picChg chg="add mod">
          <ac:chgData name="Michael Garvey" userId="84c10472-1f75-46a0-b1ff-29a52fddf3bb" providerId="ADAL" clId="{4B4D53B8-8CF4-4309-8047-FE3DB78B6E4D}" dt="2023-08-01T11:14:56.796" v="737" actId="1076"/>
          <ac:picMkLst>
            <pc:docMk/>
            <pc:sldMk cId="3330712350" sldId="589"/>
            <ac:picMk id="5" creationId="{E74EB783-5D49-B7A8-A5A6-4AF05E014BFF}"/>
          </ac:picMkLst>
        </pc:picChg>
        <pc:picChg chg="del">
          <ac:chgData name="Michael Garvey" userId="84c10472-1f75-46a0-b1ff-29a52fddf3bb" providerId="ADAL" clId="{4B4D53B8-8CF4-4309-8047-FE3DB78B6E4D}" dt="2023-08-01T11:13:54.209" v="728" actId="478"/>
          <ac:picMkLst>
            <pc:docMk/>
            <pc:sldMk cId="3330712350" sldId="589"/>
            <ac:picMk id="6" creationId="{25E42B9A-4120-2C78-FF4C-151E412BEC46}"/>
          </ac:picMkLst>
        </pc:picChg>
        <pc:picChg chg="add mod">
          <ac:chgData name="Michael Garvey" userId="84c10472-1f75-46a0-b1ff-29a52fddf3bb" providerId="ADAL" clId="{4B4D53B8-8CF4-4309-8047-FE3DB78B6E4D}" dt="2023-08-01T11:14:43.306" v="734" actId="1076"/>
          <ac:picMkLst>
            <pc:docMk/>
            <pc:sldMk cId="3330712350" sldId="589"/>
            <ac:picMk id="9" creationId="{B655C786-C805-8FC0-8DC2-DD452FC146E8}"/>
          </ac:picMkLst>
        </pc:picChg>
        <pc:picChg chg="add mod">
          <ac:chgData name="Michael Garvey" userId="84c10472-1f75-46a0-b1ff-29a52fddf3bb" providerId="ADAL" clId="{4B4D53B8-8CF4-4309-8047-FE3DB78B6E4D}" dt="2023-08-01T11:23:30.856" v="1071" actId="1076"/>
          <ac:picMkLst>
            <pc:docMk/>
            <pc:sldMk cId="3330712350" sldId="589"/>
            <ac:picMk id="10" creationId="{E3DD4B1B-BFB9-B557-6BBE-19386FF63DE2}"/>
          </ac:picMkLst>
        </pc:picChg>
        <pc:cxnChg chg="add mod">
          <ac:chgData name="Michael Garvey" userId="84c10472-1f75-46a0-b1ff-29a52fddf3bb" providerId="ADAL" clId="{4B4D53B8-8CF4-4309-8047-FE3DB78B6E4D}" dt="2023-08-01T11:23:17.583" v="1068" actId="1076"/>
          <ac:cxnSpMkLst>
            <pc:docMk/>
            <pc:sldMk cId="3330712350" sldId="589"/>
            <ac:cxnSpMk id="13" creationId="{E49EA25E-8FC9-008A-AE76-AA4DAFFFD68A}"/>
          </ac:cxnSpMkLst>
        </pc:cxnChg>
        <pc:cxnChg chg="add mod">
          <ac:chgData name="Michael Garvey" userId="84c10472-1f75-46a0-b1ff-29a52fddf3bb" providerId="ADAL" clId="{4B4D53B8-8CF4-4309-8047-FE3DB78B6E4D}" dt="2023-08-01T11:23:35.578" v="1074" actId="20577"/>
          <ac:cxnSpMkLst>
            <pc:docMk/>
            <pc:sldMk cId="3330712350" sldId="589"/>
            <ac:cxnSpMk id="17" creationId="{D58A33FF-24F8-5C50-E13F-C7B245E8B26B}"/>
          </ac:cxnSpMkLst>
        </pc:cxnChg>
      </pc:sldChg>
      <pc:sldChg chg="addSp delSp modSp add mod">
        <pc:chgData name="Michael Garvey" userId="84c10472-1f75-46a0-b1ff-29a52fddf3bb" providerId="ADAL" clId="{4B4D53B8-8CF4-4309-8047-FE3DB78B6E4D}" dt="2023-08-01T11:21:53.820" v="959" actId="1076"/>
        <pc:sldMkLst>
          <pc:docMk/>
          <pc:sldMk cId="3359022305" sldId="590"/>
        </pc:sldMkLst>
        <pc:spChg chg="add mod">
          <ac:chgData name="Michael Garvey" userId="84c10472-1f75-46a0-b1ff-29a52fddf3bb" providerId="ADAL" clId="{4B4D53B8-8CF4-4309-8047-FE3DB78B6E4D}" dt="2023-08-01T11:21:53.820" v="959" actId="1076"/>
          <ac:spMkLst>
            <pc:docMk/>
            <pc:sldMk cId="3359022305" sldId="590"/>
            <ac:spMk id="5" creationId="{DC6AE6CE-4308-C995-E160-1BACB9B0F88C}"/>
          </ac:spMkLst>
        </pc:spChg>
        <pc:spChg chg="mod">
          <ac:chgData name="Michael Garvey" userId="84c10472-1f75-46a0-b1ff-29a52fddf3bb" providerId="ADAL" clId="{4B4D53B8-8CF4-4309-8047-FE3DB78B6E4D}" dt="2023-08-01T11:17:06.481" v="767" actId="1076"/>
          <ac:spMkLst>
            <pc:docMk/>
            <pc:sldMk cId="3359022305" sldId="590"/>
            <ac:spMk id="7" creationId="{D9ACA994-9FDD-FD91-179D-A3828FC56A82}"/>
          </ac:spMkLst>
        </pc:spChg>
        <pc:spChg chg="mod">
          <ac:chgData name="Michael Garvey" userId="84c10472-1f75-46a0-b1ff-29a52fddf3bb" providerId="ADAL" clId="{4B4D53B8-8CF4-4309-8047-FE3DB78B6E4D}" dt="2023-08-01T11:17:01.962" v="766" actId="1076"/>
          <ac:spMkLst>
            <pc:docMk/>
            <pc:sldMk cId="3359022305" sldId="590"/>
            <ac:spMk id="8" creationId="{A043C288-03AB-9035-3033-1FBC73EDC52D}"/>
          </ac:spMkLst>
        </pc:spChg>
        <pc:spChg chg="add mod">
          <ac:chgData name="Michael Garvey" userId="84c10472-1f75-46a0-b1ff-29a52fddf3bb" providerId="ADAL" clId="{4B4D53B8-8CF4-4309-8047-FE3DB78B6E4D}" dt="2023-08-01T11:19:44.494" v="925" actId="1038"/>
          <ac:spMkLst>
            <pc:docMk/>
            <pc:sldMk cId="3359022305" sldId="590"/>
            <ac:spMk id="9" creationId="{658B4F16-8B2D-A6DD-912A-38F4B28CBE16}"/>
          </ac:spMkLst>
        </pc:spChg>
        <pc:spChg chg="add mod">
          <ac:chgData name="Michael Garvey" userId="84c10472-1f75-46a0-b1ff-29a52fddf3bb" providerId="ADAL" clId="{4B4D53B8-8CF4-4309-8047-FE3DB78B6E4D}" dt="2023-08-01T11:21:17.872" v="955" actId="1076"/>
          <ac:spMkLst>
            <pc:docMk/>
            <pc:sldMk cId="3359022305" sldId="590"/>
            <ac:spMk id="12" creationId="{7CFC1B65-F66C-ADF2-B400-96E7F5584605}"/>
          </ac:spMkLst>
        </pc:spChg>
        <pc:picChg chg="del">
          <ac:chgData name="Michael Garvey" userId="84c10472-1f75-46a0-b1ff-29a52fddf3bb" providerId="ADAL" clId="{4B4D53B8-8CF4-4309-8047-FE3DB78B6E4D}" dt="2023-08-01T11:16:25.668" v="754" actId="478"/>
          <ac:picMkLst>
            <pc:docMk/>
            <pc:sldMk cId="3359022305" sldId="590"/>
            <ac:picMk id="2" creationId="{52005A6A-6FB9-5FDB-3750-CB1C28CE5F78}"/>
          </ac:picMkLst>
        </pc:picChg>
        <pc:picChg chg="mod modCrop">
          <ac:chgData name="Michael Garvey" userId="84c10472-1f75-46a0-b1ff-29a52fddf3bb" providerId="ADAL" clId="{4B4D53B8-8CF4-4309-8047-FE3DB78B6E4D}" dt="2023-08-01T11:21:53.820" v="959" actId="1076"/>
          <ac:picMkLst>
            <pc:docMk/>
            <pc:sldMk cId="3359022305" sldId="590"/>
            <ac:picMk id="6" creationId="{25E42B9A-4120-2C78-FF4C-151E412BEC46}"/>
          </ac:picMkLst>
        </pc:picChg>
        <pc:cxnChg chg="add mod">
          <ac:chgData name="Michael Garvey" userId="84c10472-1f75-46a0-b1ff-29a52fddf3bb" providerId="ADAL" clId="{4B4D53B8-8CF4-4309-8047-FE3DB78B6E4D}" dt="2023-08-01T11:21:53.820" v="959" actId="1076"/>
          <ac:cxnSpMkLst>
            <pc:docMk/>
            <pc:sldMk cId="3359022305" sldId="590"/>
            <ac:cxnSpMk id="10" creationId="{A1A970D9-F627-CB5E-7187-A3A868697B3A}"/>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ichael%20Garvey\VRG%20Controls,%20LLC\VRG%20Controls,%20LLC%20Team%20Site%20-%20Documents\Sales%20and%20Marketing\Marketing%20Documents\PRCV%20Literature\2019%20PRCV%20CV%20VALUES%20-%20100619\PRCV%20Flow%20Coefficients%20and%20Flow%20Profile%20201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vrgcontrols.sharepoint.com/Shared%20Documents/Sales%20and%20Marketing/Marketing%20Documents/PRCV%20Literature/2023%20PRCV%20CV%20VALUES%20-%2072623/PRCV%20Flow%20Coefficients%20and%20Flow%20Profile%20Summary%202023.xlsm"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vrgcontrols.sharepoint.com/Shared%20Documents/Sales%20and%20Marketing/Marketing%20Documents/PRCV%20Literature/2023%20PRCV%20CV%20VALUES%20-%2072623/PRCV%20Flow%20Coefficients%20and%20Flow%20Profile%20Summary%202023.xlsm"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127.0.0.1:2011/onlinestorage/VRG/Vendors/CVS%20Controls%20Ltd/Delta%20Valves%20-%20CVS%20Literature%20for%20VRG/Cv%20Tables%20Series%20ET%20VRG.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ames\AppData\Local\Microsoft\Windows\INetCache\Content.Outlook\JS02RC5X\sales%20presentation%20chart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127.0.0.1:2011/onlinestorage/VRG/Vendors/CVS%20Controls%20Ltd/Delta%20Valves%20-%20CVS%20Literature%20for%20VRG/Cv%20Tables%20Series%20ET%20VR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James\AppData\Local\Microsoft\Windows\INetCache\Content.Outlook\JS02RC5X\sales%20presentation%20char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James\AppData\Local\Microsoft\Windows\INetCache\Content.Outlook\JS02RC5X\sales%20presentation%20chart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James\AppData\Local\Microsoft\Windows\INetCache\Content.Outlook\JS02RC5X\sales%20presentation%20char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James\AppData\Local\Microsoft\Windows\INetCache\Content.Outlook\JS02RC5X\sales%20presentation%20charts.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ichael%20Garvey\VRG%20Controls,%20LLC\VRG%20Controls,%20LLC%20Team%20Site%20-%20Documents\Sales%20and%20Marketing\Marketing%20Documents\PRCV%20Literature\2019%20PRCV%20CV%20VALUES%20-%20100619\PRCV%20Flow%20Coefficients%20and%20Flow%20Profile%20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ichael%20Garvey\VRG%20Controls,%20LLC\VRG%20Controls,%20LLC%20Team%20Site%20-%20Documents\Sales%20and%20Marketing\Marketing%20Documents\PRCV%20Literature\2019%20PRCV%20CV%20VALUES%20-%20100619\PRCV%20Flow%20Coefficients%20and%20Flow%20Profile%20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vrgcontrols.sharepoint.com/Shared%20Documents/Sales%20and%20Marketing/Marketing%20Documents/PRCV%20Literature/2023%20PRCV%20CV%20VALUES%20-%2072623/PRCV%20Flow%20Coefficients%20and%20Flow%20Profile%20Summary%202023.xlsm"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vrgcontrols.sharepoint.com/Shared%20Documents/Sales%20and%20Marketing/Marketing%20Documents/PRCV%20Literature/2023%20PRCV%20CV%20VALUES%20-%2072623/PRCV%20Flow%20Coefficients%20and%20Flow%20Profile%20Summary%202023.xlsm"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ichael%20Garvey\VRG%20Controls,%20LLC\VRG%20Controls,%20LLC%20Team%20Site%20-%20Documents\Sales%20and%20Marketing\Marketing%20Documents\PRCV%20Literature\2019%20PRCV%20CV%20VALUES%20-%20100619\PRCV%20Flow%20Coefficients%20and%20Flow%20Profile%20201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vrgcontrols.sharepoint.com/Shared%20Documents/Sales%20and%20Marketing/Marketing%20Documents/PRCV%20Literature/2023%20PRCV%20CV%20VALUES%20-%2072623/PRCV%20Flow%20Coefficients%20and%20Flow%20Profile%20Summary%202023.xlsm"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vrgcontrols.sharepoint.com/Shared%20Documents/Sales%20and%20Marketing/Marketing%20Documents/PRCV%20Literature/2023%20PRCV%20CV%20VALUES%20-%2072623/PRCV%20Flow%20Coefficients%20and%20Flow%20Profile%20Summary%202023.xlsm"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vrgcontrols.sharepoint.com/Shared%20Documents/Sales%20and%20Marketing/Marketing%20Documents/PRCV%20Literature/2023%20PRCV%20CV%20VALUES%20-%2072623/PRCV%20Flow%20Coefficients%20and%20Flow%20Profile%20Summary%202023.xlsm"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r>
              <a:rPr lang="en-US" b="1">
                <a:solidFill>
                  <a:srgbClr val="C00000"/>
                </a:solidFill>
              </a:rPr>
              <a:t>Cv Profile - PRCV-FP</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endParaRPr lang="en-US"/>
        </a:p>
      </c:txPr>
    </c:title>
    <c:autoTitleDeleted val="0"/>
    <c:plotArea>
      <c:layout/>
      <c:scatterChart>
        <c:scatterStyle val="smoothMarker"/>
        <c:varyColors val="0"/>
        <c:ser>
          <c:idx val="0"/>
          <c:order val="0"/>
          <c:tx>
            <c:v>PRCV-FP Cv Profile</c:v>
          </c:tx>
          <c:spPr>
            <a:ln w="25400" cap="rnd">
              <a:solidFill>
                <a:srgbClr val="C00000"/>
              </a:solidFill>
              <a:round/>
            </a:ln>
            <a:effectLst/>
          </c:spPr>
          <c:marker>
            <c:symbol val="circle"/>
            <c:size val="6"/>
            <c:spPr>
              <a:solidFill>
                <a:schemeClr val="tx1"/>
              </a:solidFill>
              <a:ln w="12700">
                <a:solidFill>
                  <a:schemeClr val="bg1"/>
                </a:solidFill>
              </a:ln>
              <a:effectLst/>
            </c:spPr>
          </c:marker>
          <c:trendline>
            <c:spPr>
              <a:ln w="19050" cap="rnd">
                <a:solidFill>
                  <a:schemeClr val="bg1">
                    <a:lumMod val="50000"/>
                  </a:schemeClr>
                </a:solidFill>
                <a:prstDash val="sysDot"/>
              </a:ln>
              <a:effectLst/>
            </c:spPr>
            <c:trendlineType val="poly"/>
            <c:order val="5"/>
            <c:dispRSqr val="0"/>
            <c:dispEq val="1"/>
            <c:trendlineLbl>
              <c:layout>
                <c:manualLayout>
                  <c:x val="-1.8756405372734981E-3"/>
                  <c:y val="0.6746363695659263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'PRCV-FP 2019'!$C$4:$M$4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'PRCV-FP 2019'!$C$5:$M$5</c:f>
              <c:numCache>
                <c:formatCode>0.000</c:formatCode>
                <c:ptCount val="11"/>
                <c:pt idx="0" formatCode="General">
                  <c:v>0</c:v>
                </c:pt>
                <c:pt idx="1">
                  <c:v>8.1904761904761907E-3</c:v>
                </c:pt>
                <c:pt idx="2">
                  <c:v>4.1714285714285718E-2</c:v>
                </c:pt>
                <c:pt idx="3">
                  <c:v>8.0571428571428572E-2</c:v>
                </c:pt>
                <c:pt idx="4">
                  <c:v>0.12857142857142856</c:v>
                </c:pt>
                <c:pt idx="5">
                  <c:v>0.19047619047619047</c:v>
                </c:pt>
                <c:pt idx="6">
                  <c:v>0.28000000000000003</c:v>
                </c:pt>
                <c:pt idx="7">
                  <c:v>0.44666666666666666</c:v>
                </c:pt>
                <c:pt idx="8">
                  <c:v>0.69047619047619047</c:v>
                </c:pt>
                <c:pt idx="9">
                  <c:v>0.86095238095238091</c:v>
                </c:pt>
                <c:pt idx="10">
                  <c:v>1</c:v>
                </c:pt>
              </c:numCache>
            </c:numRef>
          </c:yVal>
          <c:smooth val="1"/>
          <c:extLst>
            <c:ext xmlns:c16="http://schemas.microsoft.com/office/drawing/2014/chart" uri="{C3380CC4-5D6E-409C-BE32-E72D297353CC}">
              <c16:uniqueId val="{00000001-2997-4430-AA87-C9EDC05CE2D2}"/>
            </c:ext>
          </c:extLst>
        </c:ser>
        <c:dLbls>
          <c:showLegendKey val="0"/>
          <c:showVal val="0"/>
          <c:showCatName val="0"/>
          <c:showSerName val="0"/>
          <c:showPercent val="0"/>
          <c:showBubbleSize val="0"/>
        </c:dLbls>
        <c:axId val="1246774383"/>
        <c:axId val="757024607"/>
      </c:scatterChart>
      <c:valAx>
        <c:axId val="1246774383"/>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Valve Travel</a:t>
                </a:r>
                <a:r>
                  <a:rPr lang="en-US" sz="1200" b="1" baseline="0"/>
                  <a:t> (Percent)</a:t>
                </a:r>
                <a:endParaRPr lang="en-US" sz="1200" b="1"/>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7024607"/>
        <c:crosses val="autoZero"/>
        <c:crossBetween val="midCat"/>
      </c:valAx>
      <c:valAx>
        <c:axId val="757024607"/>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Cv Factor</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467743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r>
              <a:rPr lang="en-US" b="1" dirty="0">
                <a:solidFill>
                  <a:srgbClr val="C00000"/>
                </a:solidFill>
              </a:rPr>
              <a:t>Maximum “Baseline” Noise Attenuation (</a:t>
            </a:r>
            <a:r>
              <a:rPr lang="en-US" b="1" dirty="0" err="1">
                <a:solidFill>
                  <a:srgbClr val="C00000"/>
                </a:solidFill>
              </a:rPr>
              <a:t>dBa</a:t>
            </a:r>
            <a:r>
              <a:rPr lang="en-US" b="1" dirty="0">
                <a:solidFill>
                  <a:srgbClr val="C00000"/>
                </a:solidFill>
              </a:rPr>
              <a:t>)</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endParaRPr lang="en-US"/>
        </a:p>
      </c:txPr>
    </c:title>
    <c:autoTitleDeleted val="0"/>
    <c:plotArea>
      <c:layout>
        <c:manualLayout>
          <c:layoutTarget val="inner"/>
          <c:xMode val="edge"/>
          <c:yMode val="edge"/>
          <c:x val="4.0329215728767846E-2"/>
          <c:y val="1.2927376701588776E-2"/>
          <c:w val="0.95722430109080403"/>
          <c:h val="0.85810353132083483"/>
        </c:manualLayout>
      </c:layout>
      <c:barChart>
        <c:barDir val="col"/>
        <c:grouping val="clustered"/>
        <c:varyColors val="0"/>
        <c:ser>
          <c:idx val="0"/>
          <c:order val="0"/>
          <c:spPr>
            <a:solidFill>
              <a:srgbClr val="C00000"/>
            </a:solidFill>
            <a:ln>
              <a:solidFill>
                <a:schemeClr val="bg1"/>
              </a:solidFill>
            </a:ln>
            <a:effectLst/>
          </c:spPr>
          <c:invertIfNegative val="0"/>
          <c:cat>
            <c:strRef>
              <c:f>'[PRCV Flow Coefficients and Flow Profile Summary 2023.xlsm]PRCV Noise Attenuation'!$A$5:$A$10</c:f>
              <c:strCache>
                <c:ptCount val="6"/>
                <c:pt idx="0">
                  <c:v>PRCV-FP</c:v>
                </c:pt>
                <c:pt idx="1">
                  <c:v>PRCV-STH1</c:v>
                </c:pt>
                <c:pt idx="2">
                  <c:v>PRCV-STH2</c:v>
                </c:pt>
                <c:pt idx="3">
                  <c:v>PRCV-STHP</c:v>
                </c:pt>
                <c:pt idx="4">
                  <c:v>PRCV-STH4</c:v>
                </c:pt>
                <c:pt idx="5">
                  <c:v>PRCV-STH5</c:v>
                </c:pt>
              </c:strCache>
            </c:strRef>
          </c:cat>
          <c:val>
            <c:numRef>
              <c:f>'[PRCV Flow Coefficients and Flow Profile Summary 2023.xlsm]PRCV Noise Attenuation'!$B$5:$B$10</c:f>
              <c:numCache>
                <c:formatCode>General</c:formatCode>
                <c:ptCount val="6"/>
                <c:pt idx="0">
                  <c:v>0.1</c:v>
                </c:pt>
                <c:pt idx="1">
                  <c:v>7</c:v>
                </c:pt>
                <c:pt idx="2">
                  <c:v>15</c:v>
                </c:pt>
                <c:pt idx="3">
                  <c:v>25</c:v>
                </c:pt>
                <c:pt idx="4">
                  <c:v>27</c:v>
                </c:pt>
                <c:pt idx="5">
                  <c:v>27</c:v>
                </c:pt>
              </c:numCache>
            </c:numRef>
          </c:val>
          <c:extLst>
            <c:ext xmlns:c16="http://schemas.microsoft.com/office/drawing/2014/chart" uri="{C3380CC4-5D6E-409C-BE32-E72D297353CC}">
              <c16:uniqueId val="{00000000-D962-4E02-AA36-6FDDE6188E6F}"/>
            </c:ext>
          </c:extLst>
        </c:ser>
        <c:dLbls>
          <c:showLegendKey val="0"/>
          <c:showVal val="0"/>
          <c:showCatName val="0"/>
          <c:showSerName val="0"/>
          <c:showPercent val="0"/>
          <c:showBubbleSize val="0"/>
        </c:dLbls>
        <c:gapWidth val="125"/>
        <c:overlap val="-26"/>
        <c:axId val="1272546640"/>
        <c:axId val="1272551440"/>
      </c:barChart>
      <c:catAx>
        <c:axId val="127254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none" baseline="0">
                <a:solidFill>
                  <a:schemeClr val="tx1">
                    <a:lumMod val="65000"/>
                    <a:lumOff val="35000"/>
                  </a:schemeClr>
                </a:solidFill>
                <a:latin typeface="+mn-lt"/>
                <a:ea typeface="+mn-ea"/>
                <a:cs typeface="+mn-cs"/>
              </a:defRPr>
            </a:pPr>
            <a:endParaRPr lang="en-US"/>
          </a:p>
        </c:txPr>
        <c:crossAx val="1272551440"/>
        <c:crosses val="autoZero"/>
        <c:auto val="1"/>
        <c:lblAlgn val="ctr"/>
        <c:lblOffset val="100"/>
        <c:noMultiLvlLbl val="0"/>
      </c:catAx>
      <c:valAx>
        <c:axId val="1272551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2546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800" b="1" i="0" baseline="0">
                <a:solidFill>
                  <a:sysClr val="windowText" lastClr="000000"/>
                </a:solidFill>
                <a:effectLst/>
              </a:rPr>
              <a:t>PRCV Noise Attenuation Profile</a:t>
            </a:r>
            <a:endParaRPr lang="en-US">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504642714255825"/>
          <c:y val="9.8681283759505134E-2"/>
          <c:w val="0.83733684660644614"/>
          <c:h val="0.7354900296950202"/>
        </c:manualLayout>
      </c:layout>
      <c:scatterChart>
        <c:scatterStyle val="smoothMarker"/>
        <c:varyColors val="0"/>
        <c:ser>
          <c:idx val="0"/>
          <c:order val="0"/>
          <c:tx>
            <c:v>PRCV-STH1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'[PRCV Flow Coefficients and Flow Profile Summary 2023.xlsm]PRCV Noise Attenuation'!$G$4:$R$4</c:f>
              <c:numCache>
                <c:formatCode>General</c:formatCode>
                <c:ptCount val="12"/>
                <c:pt idx="0">
                  <c:v>0</c:v>
                </c:pt>
                <c:pt idx="1">
                  <c:v>5</c:v>
                </c:pt>
                <c:pt idx="2">
                  <c:v>10</c:v>
                </c:pt>
                <c:pt idx="3">
                  <c:v>20</c:v>
                </c:pt>
                <c:pt idx="4">
                  <c:v>30</c:v>
                </c:pt>
                <c:pt idx="5">
                  <c:v>40</c:v>
                </c:pt>
                <c:pt idx="6">
                  <c:v>50</c:v>
                </c:pt>
                <c:pt idx="7">
                  <c:v>60</c:v>
                </c:pt>
                <c:pt idx="8">
                  <c:v>70</c:v>
                </c:pt>
                <c:pt idx="9">
                  <c:v>80</c:v>
                </c:pt>
                <c:pt idx="10">
                  <c:v>90</c:v>
                </c:pt>
                <c:pt idx="11">
                  <c:v>100</c:v>
                </c:pt>
              </c:numCache>
            </c:numRef>
          </c:xVal>
          <c:yVal>
            <c:numRef>
              <c:f>'[PRCV Flow Coefficients and Flow Profile Summary 2023.xlsm]PRCV Noise Attenuation'!$G$6:$R$6</c:f>
              <c:numCache>
                <c:formatCode>General</c:formatCode>
                <c:ptCount val="12"/>
                <c:pt idx="0">
                  <c:v>0</c:v>
                </c:pt>
                <c:pt idx="1">
                  <c:v>0</c:v>
                </c:pt>
                <c:pt idx="2">
                  <c:v>5</c:v>
                </c:pt>
                <c:pt idx="3">
                  <c:v>6.8</c:v>
                </c:pt>
                <c:pt idx="4">
                  <c:v>7</c:v>
                </c:pt>
                <c:pt idx="5">
                  <c:v>6</c:v>
                </c:pt>
                <c:pt idx="6">
                  <c:v>5</c:v>
                </c:pt>
                <c:pt idx="7">
                  <c:v>4</c:v>
                </c:pt>
                <c:pt idx="8">
                  <c:v>3</c:v>
                </c:pt>
                <c:pt idx="9">
                  <c:v>2</c:v>
                </c:pt>
                <c:pt idx="10">
                  <c:v>1</c:v>
                </c:pt>
                <c:pt idx="11">
                  <c:v>0</c:v>
                </c:pt>
              </c:numCache>
            </c:numRef>
          </c:yVal>
          <c:smooth val="1"/>
          <c:extLst>
            <c:ext xmlns:c16="http://schemas.microsoft.com/office/drawing/2014/chart" uri="{C3380CC4-5D6E-409C-BE32-E72D297353CC}">
              <c16:uniqueId val="{00000000-D5A1-4C82-A2C5-A29F4A1D2BC0}"/>
            </c:ext>
          </c:extLst>
        </c:ser>
        <c:ser>
          <c:idx val="1"/>
          <c:order val="1"/>
          <c:tx>
            <c:v>PRCV-STH2</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'[PRCV Flow Coefficients and Flow Profile Summary 2023.xlsm]PRCV Noise Attenuation'!$G$4:$R$4</c:f>
              <c:numCache>
                <c:formatCode>General</c:formatCode>
                <c:ptCount val="12"/>
                <c:pt idx="0">
                  <c:v>0</c:v>
                </c:pt>
                <c:pt idx="1">
                  <c:v>5</c:v>
                </c:pt>
                <c:pt idx="2">
                  <c:v>10</c:v>
                </c:pt>
                <c:pt idx="3">
                  <c:v>20</c:v>
                </c:pt>
                <c:pt idx="4">
                  <c:v>30</c:v>
                </c:pt>
                <c:pt idx="5">
                  <c:v>40</c:v>
                </c:pt>
                <c:pt idx="6">
                  <c:v>50</c:v>
                </c:pt>
                <c:pt idx="7">
                  <c:v>60</c:v>
                </c:pt>
                <c:pt idx="8">
                  <c:v>70</c:v>
                </c:pt>
                <c:pt idx="9">
                  <c:v>80</c:v>
                </c:pt>
                <c:pt idx="10">
                  <c:v>90</c:v>
                </c:pt>
                <c:pt idx="11">
                  <c:v>100</c:v>
                </c:pt>
              </c:numCache>
            </c:numRef>
          </c:xVal>
          <c:yVal>
            <c:numRef>
              <c:f>'[PRCV Flow Coefficients and Flow Profile Summary 2023.xlsm]PRCV Noise Attenuation'!$G$7:$R$7</c:f>
              <c:numCache>
                <c:formatCode>General</c:formatCode>
                <c:ptCount val="12"/>
                <c:pt idx="0">
                  <c:v>0</c:v>
                </c:pt>
                <c:pt idx="1">
                  <c:v>0</c:v>
                </c:pt>
                <c:pt idx="2">
                  <c:v>5</c:v>
                </c:pt>
                <c:pt idx="3">
                  <c:v>8.5</c:v>
                </c:pt>
                <c:pt idx="4">
                  <c:v>12</c:v>
                </c:pt>
                <c:pt idx="5">
                  <c:v>15</c:v>
                </c:pt>
                <c:pt idx="6" formatCode="0">
                  <c:v>12.5</c:v>
                </c:pt>
                <c:pt idx="7" formatCode="0">
                  <c:v>10</c:v>
                </c:pt>
                <c:pt idx="8" formatCode="0">
                  <c:v>7.5</c:v>
                </c:pt>
                <c:pt idx="9" formatCode="0">
                  <c:v>5</c:v>
                </c:pt>
                <c:pt idx="10" formatCode="0">
                  <c:v>2.5</c:v>
                </c:pt>
                <c:pt idx="11">
                  <c:v>0</c:v>
                </c:pt>
              </c:numCache>
            </c:numRef>
          </c:yVal>
          <c:smooth val="1"/>
          <c:extLst>
            <c:ext xmlns:c16="http://schemas.microsoft.com/office/drawing/2014/chart" uri="{C3380CC4-5D6E-409C-BE32-E72D297353CC}">
              <c16:uniqueId val="{00000001-D5A1-4C82-A2C5-A29F4A1D2BC0}"/>
            </c:ext>
          </c:extLst>
        </c:ser>
        <c:ser>
          <c:idx val="2"/>
          <c:order val="2"/>
          <c:tx>
            <c:v>PRCV-STHP</c:v>
          </c:tx>
          <c:spPr>
            <a:ln w="19050" cap="rnd">
              <a:solidFill>
                <a:srgbClr val="C00000"/>
              </a:solidFill>
              <a:round/>
            </a:ln>
            <a:effectLst/>
          </c:spPr>
          <c:marker>
            <c:symbol val="circle"/>
            <c:size val="5"/>
            <c:spPr>
              <a:solidFill>
                <a:srgbClr val="C00000"/>
              </a:solidFill>
              <a:ln w="9525">
                <a:solidFill>
                  <a:srgbClr val="C00000"/>
                </a:solidFill>
              </a:ln>
              <a:effectLst/>
            </c:spPr>
          </c:marker>
          <c:xVal>
            <c:numRef>
              <c:f>'[PRCV Flow Coefficients and Flow Profile Summary 2023.xlsm]PRCV Noise Attenuation'!$G$4:$R$4</c:f>
              <c:numCache>
                <c:formatCode>General</c:formatCode>
                <c:ptCount val="12"/>
                <c:pt idx="0">
                  <c:v>0</c:v>
                </c:pt>
                <c:pt idx="1">
                  <c:v>5</c:v>
                </c:pt>
                <c:pt idx="2">
                  <c:v>10</c:v>
                </c:pt>
                <c:pt idx="3">
                  <c:v>20</c:v>
                </c:pt>
                <c:pt idx="4">
                  <c:v>30</c:v>
                </c:pt>
                <c:pt idx="5">
                  <c:v>40</c:v>
                </c:pt>
                <c:pt idx="6">
                  <c:v>50</c:v>
                </c:pt>
                <c:pt idx="7">
                  <c:v>60</c:v>
                </c:pt>
                <c:pt idx="8">
                  <c:v>70</c:v>
                </c:pt>
                <c:pt idx="9">
                  <c:v>80</c:v>
                </c:pt>
                <c:pt idx="10">
                  <c:v>90</c:v>
                </c:pt>
                <c:pt idx="11">
                  <c:v>100</c:v>
                </c:pt>
              </c:numCache>
            </c:numRef>
          </c:xVal>
          <c:yVal>
            <c:numRef>
              <c:f>'[PRCV Flow Coefficients and Flow Profile Summary 2023.xlsm]PRCV Noise Attenuation'!$G$8:$R$8</c:f>
              <c:numCache>
                <c:formatCode>General</c:formatCode>
                <c:ptCount val="12"/>
                <c:pt idx="0">
                  <c:v>0</c:v>
                </c:pt>
                <c:pt idx="1">
                  <c:v>0</c:v>
                </c:pt>
                <c:pt idx="2">
                  <c:v>5</c:v>
                </c:pt>
                <c:pt idx="3">
                  <c:v>10</c:v>
                </c:pt>
                <c:pt idx="4">
                  <c:v>15</c:v>
                </c:pt>
                <c:pt idx="5">
                  <c:v>20.5</c:v>
                </c:pt>
                <c:pt idx="6">
                  <c:v>25</c:v>
                </c:pt>
                <c:pt idx="7">
                  <c:v>20</c:v>
                </c:pt>
                <c:pt idx="8">
                  <c:v>15</c:v>
                </c:pt>
                <c:pt idx="9">
                  <c:v>10</c:v>
                </c:pt>
                <c:pt idx="10">
                  <c:v>7</c:v>
                </c:pt>
                <c:pt idx="11">
                  <c:v>5</c:v>
                </c:pt>
              </c:numCache>
            </c:numRef>
          </c:yVal>
          <c:smooth val="1"/>
          <c:extLst>
            <c:ext xmlns:c16="http://schemas.microsoft.com/office/drawing/2014/chart" uri="{C3380CC4-5D6E-409C-BE32-E72D297353CC}">
              <c16:uniqueId val="{00000002-D5A1-4C82-A2C5-A29F4A1D2BC0}"/>
            </c:ext>
          </c:extLst>
        </c:ser>
        <c:ser>
          <c:idx val="3"/>
          <c:order val="3"/>
          <c:tx>
            <c:v>PRCV-FP</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'[PRCV Flow Coefficients and Flow Profile Summary 2023.xlsm]PRCV Noise Attenuation'!$H$4:$R$4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 Noise Attenuation'!$H$5:$R$5</c:f>
              <c:numCache>
                <c:formatCode>General</c:formatCode>
                <c:ptCount val="11"/>
                <c:pt idx="0">
                  <c:v>0.1</c:v>
                </c:pt>
                <c:pt idx="1">
                  <c:v>0.1</c:v>
                </c:pt>
                <c:pt idx="2">
                  <c:v>0.1</c:v>
                </c:pt>
                <c:pt idx="3">
                  <c:v>0.1</c:v>
                </c:pt>
                <c:pt idx="4">
                  <c:v>0.1</c:v>
                </c:pt>
                <c:pt idx="5">
                  <c:v>0.1</c:v>
                </c:pt>
                <c:pt idx="6">
                  <c:v>0.1</c:v>
                </c:pt>
                <c:pt idx="7">
                  <c:v>0.1</c:v>
                </c:pt>
                <c:pt idx="8">
                  <c:v>0.1</c:v>
                </c:pt>
                <c:pt idx="9">
                  <c:v>0.1</c:v>
                </c:pt>
                <c:pt idx="10">
                  <c:v>0.1</c:v>
                </c:pt>
              </c:numCache>
            </c:numRef>
          </c:yVal>
          <c:smooth val="1"/>
          <c:extLst>
            <c:ext xmlns:c16="http://schemas.microsoft.com/office/drawing/2014/chart" uri="{C3380CC4-5D6E-409C-BE32-E72D297353CC}">
              <c16:uniqueId val="{00000003-D5A1-4C82-A2C5-A29F4A1D2BC0}"/>
            </c:ext>
          </c:extLst>
        </c:ser>
        <c:ser>
          <c:idx val="4"/>
          <c:order val="4"/>
          <c:tx>
            <c:v>PRCV-STH5</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'[PRCV Flow Coefficients and Flow Profile Summary 2023.xlsm]PRCV Noise Attenuation'!$H$4:$R$4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 Noise Attenuation'!$H$10:$R$10</c:f>
              <c:numCache>
                <c:formatCode>General</c:formatCode>
                <c:ptCount val="11"/>
                <c:pt idx="0">
                  <c:v>0</c:v>
                </c:pt>
                <c:pt idx="1">
                  <c:v>8</c:v>
                </c:pt>
                <c:pt idx="2">
                  <c:v>13</c:v>
                </c:pt>
                <c:pt idx="3">
                  <c:v>17.5</c:v>
                </c:pt>
                <c:pt idx="4">
                  <c:v>23</c:v>
                </c:pt>
                <c:pt idx="5">
                  <c:v>27</c:v>
                </c:pt>
                <c:pt idx="6">
                  <c:v>21.5</c:v>
                </c:pt>
                <c:pt idx="7">
                  <c:v>16</c:v>
                </c:pt>
                <c:pt idx="8">
                  <c:v>10</c:v>
                </c:pt>
                <c:pt idx="9">
                  <c:v>7</c:v>
                </c:pt>
                <c:pt idx="10">
                  <c:v>5</c:v>
                </c:pt>
              </c:numCache>
            </c:numRef>
          </c:yVal>
          <c:smooth val="1"/>
          <c:extLst>
            <c:ext xmlns:c16="http://schemas.microsoft.com/office/drawing/2014/chart" uri="{C3380CC4-5D6E-409C-BE32-E72D297353CC}">
              <c16:uniqueId val="{00000004-D5A1-4C82-A2C5-A29F4A1D2BC0}"/>
            </c:ext>
          </c:extLst>
        </c:ser>
        <c:ser>
          <c:idx val="5"/>
          <c:order val="5"/>
          <c:tx>
            <c:strRef>
              <c:f>'[PRCV Flow Coefficients and Flow Profile Summary 2023.xlsm]PRCV Noise Attenuation'!$F$9</c:f>
              <c:strCache>
                <c:ptCount val="1"/>
                <c:pt idx="0">
                  <c:v>PRCV-STH4</c:v>
                </c:pt>
              </c:strCache>
            </c:strRef>
          </c:tx>
          <c:spPr>
            <a:ln w="19050" cap="rnd">
              <a:solidFill>
                <a:srgbClr val="7030A0"/>
              </a:solidFill>
              <a:prstDash val="solid"/>
              <a:round/>
            </a:ln>
            <a:effectLst/>
          </c:spPr>
          <c:marker>
            <c:symbol val="circle"/>
            <c:size val="5"/>
            <c:spPr>
              <a:solidFill>
                <a:schemeClr val="accent4"/>
              </a:solidFill>
              <a:ln w="9525">
                <a:solidFill>
                  <a:schemeClr val="accent4"/>
                </a:solidFill>
              </a:ln>
              <a:effectLst/>
            </c:spPr>
          </c:marker>
          <c:xVal>
            <c:numRef>
              <c:f>'[PRCV Flow Coefficients and Flow Profile Summary 2023.xlsm]PRCV Noise Attenuation'!$H$4:$R$4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 Noise Attenuation'!$H$9:$R$9</c:f>
              <c:numCache>
                <c:formatCode>General</c:formatCode>
                <c:ptCount val="11"/>
                <c:pt idx="0">
                  <c:v>0</c:v>
                </c:pt>
                <c:pt idx="1">
                  <c:v>8</c:v>
                </c:pt>
                <c:pt idx="2">
                  <c:v>13</c:v>
                </c:pt>
                <c:pt idx="3">
                  <c:v>17.5</c:v>
                </c:pt>
                <c:pt idx="4">
                  <c:v>23</c:v>
                </c:pt>
                <c:pt idx="5">
                  <c:v>27</c:v>
                </c:pt>
                <c:pt idx="6">
                  <c:v>21.5</c:v>
                </c:pt>
                <c:pt idx="7">
                  <c:v>16</c:v>
                </c:pt>
                <c:pt idx="8">
                  <c:v>10</c:v>
                </c:pt>
                <c:pt idx="9">
                  <c:v>7</c:v>
                </c:pt>
                <c:pt idx="10">
                  <c:v>5</c:v>
                </c:pt>
              </c:numCache>
            </c:numRef>
          </c:yVal>
          <c:smooth val="1"/>
          <c:extLst>
            <c:ext xmlns:c16="http://schemas.microsoft.com/office/drawing/2014/chart" uri="{C3380CC4-5D6E-409C-BE32-E72D297353CC}">
              <c16:uniqueId val="{00000005-D5A1-4C82-A2C5-A29F4A1D2BC0}"/>
            </c:ext>
          </c:extLst>
        </c:ser>
        <c:dLbls>
          <c:showLegendKey val="0"/>
          <c:showVal val="0"/>
          <c:showCatName val="0"/>
          <c:showSerName val="0"/>
          <c:showPercent val="0"/>
          <c:showBubbleSize val="0"/>
        </c:dLbls>
        <c:axId val="1350973040"/>
        <c:axId val="1350976368"/>
      </c:scatterChart>
      <c:valAx>
        <c:axId val="135097304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a:solidFill>
                      <a:sysClr val="windowText" lastClr="000000"/>
                    </a:solidFill>
                  </a:rPr>
                  <a:t>Valve Travel</a:t>
                </a:r>
                <a:r>
                  <a:rPr lang="en-US" sz="1800" b="1" baseline="0">
                    <a:solidFill>
                      <a:sysClr val="windowText" lastClr="000000"/>
                    </a:solidFill>
                  </a:rPr>
                  <a:t> (Percent)</a:t>
                </a:r>
                <a:endParaRPr lang="en-US" sz="1800" b="1">
                  <a:solidFill>
                    <a:sysClr val="windowText" lastClr="000000"/>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1350976368"/>
        <c:crosses val="autoZero"/>
        <c:crossBetween val="midCat"/>
      </c:valAx>
      <c:valAx>
        <c:axId val="1350976368"/>
        <c:scaling>
          <c:orientation val="minMax"/>
          <c:max val="3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sz="1800" b="1" i="0" baseline="0">
                    <a:solidFill>
                      <a:sysClr val="windowText" lastClr="000000"/>
                    </a:solidFill>
                    <a:effectLst/>
                  </a:rPr>
                  <a:t>Noise Attenuation Factor (dBA)</a:t>
                </a:r>
                <a:endParaRPr lang="en-US">
                  <a:solidFill>
                    <a:sysClr val="windowText" lastClr="0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solidFill>
                  </a:defRPr>
                </a:pPr>
                <a:endParaRPr lang="en-US">
                  <a:solidFill>
                    <a:sysClr val="windowText" lastClr="000000"/>
                  </a:solidFill>
                </a:endParaRPr>
              </a:p>
            </c:rich>
          </c:tx>
          <c:layout>
            <c:manualLayout>
              <c:xMode val="edge"/>
              <c:yMode val="edge"/>
              <c:x val="1.7983463513468873E-2"/>
              <c:y val="0.19941175545273285"/>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1350973040"/>
        <c:crosses val="autoZero"/>
        <c:crossBetween val="midCat"/>
        <c:minorUnit val="2.5"/>
      </c:valAx>
      <c:spPr>
        <a:noFill/>
        <a:ln>
          <a:noFill/>
        </a:ln>
        <a:effectLst/>
      </c:spPr>
    </c:plotArea>
    <c:legend>
      <c:legendPos val="l"/>
      <c:layout>
        <c:manualLayout>
          <c:xMode val="edge"/>
          <c:yMode val="edge"/>
          <c:x val="0.71288197152275123"/>
          <c:y val="0.15246884373589903"/>
          <c:w val="0.19734401782633337"/>
          <c:h val="0.24372524910403043"/>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CVET Globe Valve Flow</a:t>
            </a:r>
            <a:r>
              <a:rPr lang="en-US" b="1" baseline="0" dirty="0">
                <a:solidFill>
                  <a:schemeClr val="tx1"/>
                </a:solidFill>
                <a:latin typeface="Arial" panose="020B0604020202020204" pitchFamily="34" charset="0"/>
                <a:cs typeface="Arial" panose="020B0604020202020204" pitchFamily="34" charset="0"/>
              </a:rPr>
              <a:t> Capacity Analysis</a:t>
            </a:r>
          </a:p>
          <a:p>
            <a:pPr>
              <a:defRPr b="1">
                <a:solidFill>
                  <a:schemeClr val="tx1"/>
                </a:solidFill>
                <a:latin typeface="Arial" panose="020B0604020202020204" pitchFamily="34" charset="0"/>
                <a:cs typeface="Arial" panose="020B0604020202020204" pitchFamily="34" charset="0"/>
              </a:defRPr>
            </a:pPr>
            <a:r>
              <a:rPr lang="en-US" b="1" baseline="0" dirty="0">
                <a:solidFill>
                  <a:schemeClr val="tx1"/>
                </a:solidFill>
                <a:latin typeface="Arial" panose="020B0604020202020204" pitchFamily="34" charset="0"/>
                <a:cs typeface="Arial" panose="020B0604020202020204" pitchFamily="34" charset="0"/>
              </a:rPr>
              <a:t>(8 in CVET Series Control Valve)</a:t>
            </a:r>
            <a:endParaRPr lang="en-US"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2380964879390076"/>
          <c:y val="0.1429100529100529"/>
          <c:w val="0.85873003374578161"/>
          <c:h val="0.69920634920634916"/>
        </c:manualLayout>
      </c:layout>
      <c:barChart>
        <c:barDir val="col"/>
        <c:grouping val="clustered"/>
        <c:varyColors val="0"/>
        <c:ser>
          <c:idx val="0"/>
          <c:order val="0"/>
          <c:spPr>
            <a:solidFill>
              <a:schemeClr val="bg1">
                <a:lumMod val="50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'[Cv Tables Series ET VRG.xlsx]page 1'!$B$1:$I$1</c:f>
              <c:strCache>
                <c:ptCount val="8"/>
                <c:pt idx="0">
                  <c:v>L0</c:v>
                </c:pt>
                <c:pt idx="1">
                  <c:v>L1</c:v>
                </c:pt>
                <c:pt idx="2">
                  <c:v>L2</c:v>
                </c:pt>
                <c:pt idx="3">
                  <c:v>L3</c:v>
                </c:pt>
                <c:pt idx="4">
                  <c:v>E0</c:v>
                </c:pt>
                <c:pt idx="5">
                  <c:v>E1</c:v>
                </c:pt>
                <c:pt idx="6">
                  <c:v>E2</c:v>
                </c:pt>
                <c:pt idx="7">
                  <c:v>E3</c:v>
                </c:pt>
              </c:strCache>
            </c:strRef>
          </c:cat>
          <c:val>
            <c:numRef>
              <c:f>'[Cv Tables Series ET VRG.xlsx]page 1'!$B$7:$I$7</c:f>
              <c:numCache>
                <c:formatCode>General</c:formatCode>
                <c:ptCount val="8"/>
                <c:pt idx="0">
                  <c:v>846</c:v>
                </c:pt>
                <c:pt idx="1">
                  <c:v>695</c:v>
                </c:pt>
                <c:pt idx="2">
                  <c:v>501</c:v>
                </c:pt>
                <c:pt idx="3">
                  <c:v>381</c:v>
                </c:pt>
                <c:pt idx="4">
                  <c:v>818</c:v>
                </c:pt>
                <c:pt idx="5">
                  <c:v>591</c:v>
                </c:pt>
                <c:pt idx="6">
                  <c:v>426</c:v>
                </c:pt>
                <c:pt idx="7">
                  <c:v>324</c:v>
                </c:pt>
              </c:numCache>
            </c:numRef>
          </c:val>
          <c:extLst>
            <c:ext xmlns:c16="http://schemas.microsoft.com/office/drawing/2014/chart" uri="{C3380CC4-5D6E-409C-BE32-E72D297353CC}">
              <c16:uniqueId val="{00000000-4A00-49B5-BB94-187FA4B1F101}"/>
            </c:ext>
          </c:extLst>
        </c:ser>
        <c:dLbls>
          <c:showLegendKey val="0"/>
          <c:showVal val="0"/>
          <c:showCatName val="0"/>
          <c:showSerName val="0"/>
          <c:showPercent val="0"/>
          <c:showBubbleSize val="0"/>
        </c:dLbls>
        <c:gapWidth val="109"/>
        <c:overlap val="-37"/>
        <c:axId val="400802896"/>
        <c:axId val="400799616"/>
      </c:barChart>
      <c:catAx>
        <c:axId val="4008028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1" dirty="0">
                    <a:solidFill>
                      <a:schemeClr val="tx1"/>
                    </a:solidFill>
                    <a:latin typeface="Arial" panose="020B0604020202020204" pitchFamily="34" charset="0"/>
                    <a:cs typeface="Arial" panose="020B0604020202020204" pitchFamily="34" charset="0"/>
                  </a:rPr>
                  <a:t>CVET Model Valve</a:t>
                </a:r>
              </a:p>
              <a:p>
                <a:pPr>
                  <a:defRPr sz="1400"/>
                </a:pPr>
                <a:r>
                  <a:rPr lang="en-US" sz="1400" b="1" dirty="0">
                    <a:solidFill>
                      <a:schemeClr val="tx1"/>
                    </a:solidFill>
                    <a:latin typeface="Arial" panose="020B0604020202020204" pitchFamily="34" charset="0"/>
                    <a:cs typeface="Arial" panose="020B0604020202020204" pitchFamily="34" charset="0"/>
                  </a:rPr>
                  <a:t>E = Equal Percentage Trim, L = Linear</a:t>
                </a:r>
                <a:r>
                  <a:rPr lang="en-US" sz="1400" b="1" baseline="0" dirty="0">
                    <a:solidFill>
                      <a:schemeClr val="tx1"/>
                    </a:solidFill>
                    <a:latin typeface="Arial" panose="020B0604020202020204" pitchFamily="34" charset="0"/>
                    <a:cs typeface="Arial" panose="020B0604020202020204" pitchFamily="34" charset="0"/>
                  </a:rPr>
                  <a:t> Trim, # = Level Noise Trim</a:t>
                </a:r>
                <a:endParaRPr lang="en-US" sz="14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00799616"/>
        <c:crosses val="autoZero"/>
        <c:auto val="1"/>
        <c:lblAlgn val="ctr"/>
        <c:lblOffset val="100"/>
        <c:noMultiLvlLbl val="0"/>
      </c:catAx>
      <c:valAx>
        <c:axId val="400799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solidFill>
                      <a:schemeClr val="tx1"/>
                    </a:solidFill>
                    <a:latin typeface="Arial" panose="020B0604020202020204" pitchFamily="34" charset="0"/>
                    <a:cs typeface="Arial" panose="020B0604020202020204" pitchFamily="34" charset="0"/>
                  </a:rPr>
                  <a:t>Valve Max</a:t>
                </a:r>
                <a:r>
                  <a:rPr lang="en-US" sz="1400" b="1" baseline="0" dirty="0">
                    <a:solidFill>
                      <a:schemeClr val="tx1"/>
                    </a:solidFill>
                    <a:latin typeface="Arial" panose="020B0604020202020204" pitchFamily="34" charset="0"/>
                    <a:cs typeface="Arial" panose="020B0604020202020204" pitchFamily="34" charset="0"/>
                  </a:rPr>
                  <a:t> Flow Coefficient (Cv)</a:t>
                </a:r>
                <a:endParaRPr lang="en-US" sz="1400" b="1" dirty="0">
                  <a:solidFill>
                    <a:schemeClr val="tx1"/>
                  </a:solidFill>
                  <a:latin typeface="Arial" panose="020B0604020202020204" pitchFamily="34" charset="0"/>
                  <a:cs typeface="Arial" panose="020B0604020202020204" pitchFamily="34" charset="0"/>
                </a:endParaRPr>
              </a:p>
            </c:rich>
          </c:tx>
          <c:layout>
            <c:manualLayout>
              <c:xMode val="edge"/>
              <c:yMode val="edge"/>
              <c:x val="2.3809523809523808E-2"/>
              <c:y val="0.2133795775528059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00802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b="1" i="0" baseline="0" dirty="0">
                <a:solidFill>
                  <a:schemeClr val="tx1"/>
                </a:solidFill>
                <a:effectLst/>
                <a:latin typeface="Arial" panose="020B0604020202020204" pitchFamily="34" charset="0"/>
                <a:cs typeface="Arial" panose="020B0604020202020204" pitchFamily="34" charset="0"/>
              </a:rPr>
              <a:t>Typical Max Noise Attenuation for </a:t>
            </a:r>
            <a:endParaRPr lang="en-US" dirty="0">
              <a:solidFill>
                <a:schemeClr val="tx1"/>
              </a:solidFill>
              <a:effectLst/>
              <a:latin typeface="Arial" panose="020B0604020202020204" pitchFamily="34" charset="0"/>
              <a:cs typeface="Arial" panose="020B0604020202020204" pitchFamily="34" charset="0"/>
            </a:endParaRPr>
          </a:p>
          <a:p>
            <a:pPr>
              <a:defRPr>
                <a:solidFill>
                  <a:schemeClr val="tx1"/>
                </a:solidFill>
                <a:latin typeface="Arial" panose="020B0604020202020204" pitchFamily="34" charset="0"/>
                <a:cs typeface="Arial" panose="020B0604020202020204" pitchFamily="34" charset="0"/>
              </a:defRPr>
            </a:pPr>
            <a:r>
              <a:rPr lang="en-US" sz="1800" b="1" i="0" baseline="0" dirty="0">
                <a:solidFill>
                  <a:schemeClr val="tx1"/>
                </a:solidFill>
                <a:effectLst/>
                <a:latin typeface="Arial" panose="020B0604020202020204" pitchFamily="34" charset="0"/>
                <a:cs typeface="Arial" panose="020B0604020202020204" pitchFamily="34" charset="0"/>
              </a:rPr>
              <a:t>CV Series Globe Valves</a:t>
            </a:r>
            <a:endParaRPr lang="en-US"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168880531568397"/>
          <c:y val="0.15438967136150233"/>
          <c:w val="0.84921395922260867"/>
          <c:h val="0.56502347417840371"/>
        </c:manualLayout>
      </c:layout>
      <c:barChart>
        <c:barDir val="col"/>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Sheet3!$C$4:$C$8</c:f>
              <c:strCache>
                <c:ptCount val="5"/>
                <c:pt idx="0">
                  <c:v>CVET-EZ</c:v>
                </c:pt>
                <c:pt idx="1">
                  <c:v>CVET-ET</c:v>
                </c:pt>
                <c:pt idx="2">
                  <c:v>CVET-ET LVL 1</c:v>
                </c:pt>
                <c:pt idx="3">
                  <c:v>CVET-ET LVL 2</c:v>
                </c:pt>
                <c:pt idx="4">
                  <c:v>CVET-ET LVL 3</c:v>
                </c:pt>
              </c:strCache>
            </c:strRef>
          </c:cat>
          <c:val>
            <c:numRef>
              <c:f>Sheet3!$D$4:$D$8</c:f>
              <c:numCache>
                <c:formatCode>General</c:formatCode>
                <c:ptCount val="5"/>
                <c:pt idx="0">
                  <c:v>0</c:v>
                </c:pt>
                <c:pt idx="1">
                  <c:v>0</c:v>
                </c:pt>
                <c:pt idx="2">
                  <c:v>15</c:v>
                </c:pt>
                <c:pt idx="3">
                  <c:v>20</c:v>
                </c:pt>
                <c:pt idx="4">
                  <c:v>25</c:v>
                </c:pt>
              </c:numCache>
            </c:numRef>
          </c:val>
          <c:extLst>
            <c:ext xmlns:c16="http://schemas.microsoft.com/office/drawing/2014/chart" uri="{C3380CC4-5D6E-409C-BE32-E72D297353CC}">
              <c16:uniqueId val="{00000000-CCF9-4E1F-A100-F3F97EF5A55B}"/>
            </c:ext>
          </c:extLst>
        </c:ser>
        <c:dLbls>
          <c:showLegendKey val="0"/>
          <c:showVal val="0"/>
          <c:showCatName val="0"/>
          <c:showSerName val="0"/>
          <c:showPercent val="0"/>
          <c:showBubbleSize val="0"/>
        </c:dLbls>
        <c:gapWidth val="219"/>
        <c:overlap val="-27"/>
        <c:axId val="412796712"/>
        <c:axId val="412789496"/>
      </c:barChart>
      <c:catAx>
        <c:axId val="41279671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dirty="0">
                    <a:solidFill>
                      <a:schemeClr val="tx1"/>
                    </a:solidFill>
                    <a:latin typeface="Arial" panose="020B0604020202020204" pitchFamily="34" charset="0"/>
                    <a:cs typeface="Arial" panose="020B0604020202020204" pitchFamily="34" charset="0"/>
                  </a:rPr>
                  <a:t>CV Model Series</a:t>
                </a:r>
              </a:p>
            </c:rich>
          </c:tx>
          <c:layout>
            <c:manualLayout>
              <c:xMode val="edge"/>
              <c:yMode val="edge"/>
              <c:x val="0.42579423665791771"/>
              <c:y val="0.9434272300469481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2789496"/>
        <c:crosses val="autoZero"/>
        <c:auto val="1"/>
        <c:lblAlgn val="ctr"/>
        <c:lblOffset val="100"/>
        <c:noMultiLvlLbl val="0"/>
      </c:catAx>
      <c:valAx>
        <c:axId val="412789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i="0" baseline="0" dirty="0">
                    <a:effectLst/>
                  </a:rPr>
                  <a:t>Typical Max Noise Attenuation </a:t>
                </a:r>
              </a:p>
              <a:p>
                <a:pPr>
                  <a:defRPr sz="1400" b="1">
                    <a:solidFill>
                      <a:schemeClr val="tx1"/>
                    </a:solidFill>
                    <a:latin typeface="Arial" panose="020B0604020202020204" pitchFamily="34" charset="0"/>
                    <a:cs typeface="Arial" panose="020B0604020202020204" pitchFamily="34" charset="0"/>
                  </a:defRPr>
                </a:pPr>
                <a:r>
                  <a:rPr lang="en-US" sz="1400" b="1" i="0" baseline="0" dirty="0">
                    <a:effectLst/>
                  </a:rPr>
                  <a:t>(dBA)</a:t>
                </a:r>
                <a:endParaRPr lang="en-US" sz="1400" dirty="0">
                  <a:effectLst/>
                </a:endParaRPr>
              </a:p>
            </c:rich>
          </c:tx>
          <c:layout>
            <c:manualLayout>
              <c:xMode val="edge"/>
              <c:yMode val="edge"/>
              <c:x val="1.2215557326023132E-2"/>
              <c:y val="0.1934213152933348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2796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b="1" i="0" baseline="0" dirty="0">
                <a:effectLst/>
              </a:rPr>
              <a:t>PRCV &amp; CVET Control Valve Flow Capacity Analysis</a:t>
            </a:r>
            <a:endParaRPr lang="en-US" sz="1400" dirty="0">
              <a:effectLst/>
            </a:endParaRPr>
          </a:p>
          <a:p>
            <a:pPr>
              <a:defRPr sz="1600" b="1">
                <a:solidFill>
                  <a:schemeClr val="tx1"/>
                </a:solidFill>
                <a:latin typeface="Arial" panose="020B0604020202020204" pitchFamily="34" charset="0"/>
                <a:cs typeface="Arial" panose="020B0604020202020204" pitchFamily="34" charset="0"/>
              </a:defRPr>
            </a:pPr>
            <a:r>
              <a:rPr lang="en-US" sz="1400" b="1" i="0" baseline="0" dirty="0">
                <a:effectLst/>
              </a:rPr>
              <a:t>(8 in PRCV Series Control Valve)</a:t>
            </a:r>
            <a:endParaRPr lang="en-US" sz="1400" dirty="0">
              <a:effectLst/>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'[Cv Tables Series ET VRG.xlsx]page 1'!$B$32:$I$32</c:f>
              <c:strCache>
                <c:ptCount val="8"/>
                <c:pt idx="0">
                  <c:v>CVET-E3</c:v>
                </c:pt>
                <c:pt idx="1">
                  <c:v>CVET-E2</c:v>
                </c:pt>
                <c:pt idx="2">
                  <c:v>CVET-E1</c:v>
                </c:pt>
                <c:pt idx="3">
                  <c:v>CVET-E0</c:v>
                </c:pt>
                <c:pt idx="4">
                  <c:v>PRCV-STHP</c:v>
                </c:pt>
                <c:pt idx="5">
                  <c:v>PRCV-STHM</c:v>
                </c:pt>
                <c:pt idx="6">
                  <c:v>PRCV-STH1</c:v>
                </c:pt>
                <c:pt idx="7">
                  <c:v>PRCV-FP</c:v>
                </c:pt>
              </c:strCache>
            </c:strRef>
          </c:cat>
          <c:val>
            <c:numRef>
              <c:f>'[Cv Tables Series ET VRG.xlsx]page 1'!$B$33:$I$33</c:f>
              <c:numCache>
                <c:formatCode>General</c:formatCode>
                <c:ptCount val="8"/>
                <c:pt idx="0">
                  <c:v>324</c:v>
                </c:pt>
                <c:pt idx="1">
                  <c:v>426</c:v>
                </c:pt>
                <c:pt idx="2">
                  <c:v>591</c:v>
                </c:pt>
                <c:pt idx="3">
                  <c:v>818</c:v>
                </c:pt>
                <c:pt idx="4">
                  <c:v>1157</c:v>
                </c:pt>
                <c:pt idx="5">
                  <c:v>2105</c:v>
                </c:pt>
                <c:pt idx="6">
                  <c:v>2148</c:v>
                </c:pt>
                <c:pt idx="7">
                  <c:v>5250</c:v>
                </c:pt>
              </c:numCache>
            </c:numRef>
          </c:val>
          <c:extLst>
            <c:ext xmlns:c16="http://schemas.microsoft.com/office/drawing/2014/chart" uri="{C3380CC4-5D6E-409C-BE32-E72D297353CC}">
              <c16:uniqueId val="{00000000-C5BA-44C1-AAE6-443232BC0C86}"/>
            </c:ext>
          </c:extLst>
        </c:ser>
        <c:dLbls>
          <c:showLegendKey val="0"/>
          <c:showVal val="0"/>
          <c:showCatName val="0"/>
          <c:showSerName val="0"/>
          <c:showPercent val="0"/>
          <c:showBubbleSize val="0"/>
        </c:dLbls>
        <c:gapWidth val="120"/>
        <c:overlap val="-27"/>
        <c:axId val="588115056"/>
        <c:axId val="584942296"/>
      </c:barChart>
      <c:catAx>
        <c:axId val="588115056"/>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dirty="0">
                    <a:solidFill>
                      <a:schemeClr val="tx1"/>
                    </a:solidFill>
                    <a:latin typeface="Arial" panose="020B0604020202020204" pitchFamily="34" charset="0"/>
                    <a:cs typeface="Arial" panose="020B0604020202020204" pitchFamily="34" charset="0"/>
                  </a:rPr>
                  <a:t>Control Valve Model</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4942296"/>
        <c:crosses val="autoZero"/>
        <c:auto val="1"/>
        <c:lblAlgn val="ctr"/>
        <c:lblOffset val="100"/>
        <c:noMultiLvlLbl val="0"/>
      </c:catAx>
      <c:valAx>
        <c:axId val="584942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i="0" baseline="0" dirty="0">
                    <a:effectLst/>
                  </a:rPr>
                  <a:t>Valve Max Flow Coefficient (Cv)</a:t>
                </a:r>
                <a:endParaRPr lang="en-US" sz="1100" dirty="0">
                  <a:effectLst/>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8115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1">
                <a:solidFill>
                  <a:schemeClr val="tx1"/>
                </a:solidFill>
                <a:latin typeface="Arial" panose="020B0604020202020204" pitchFamily="34" charset="0"/>
                <a:cs typeface="Arial" panose="020B0604020202020204" pitchFamily="34" charset="0"/>
              </a:rPr>
              <a:t>Noise Attenuation Factor For Buried PRCV Applications</a:t>
            </a:r>
          </a:p>
        </c:rich>
      </c:tx>
      <c:layout>
        <c:manualLayout>
          <c:xMode val="edge"/>
          <c:yMode val="edge"/>
          <c:x val="0.21093678445935571"/>
          <c:y val="1.4492753623188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C00000"/>
            </a:solidFill>
            <a:ln>
              <a:noFill/>
            </a:ln>
            <a:effectLst/>
          </c:spPr>
          <c:invertIfNegative val="0"/>
          <c:dPt>
            <c:idx val="0"/>
            <c:invertIfNegative val="0"/>
            <c:bubble3D val="0"/>
            <c:extLst>
              <c:ext xmlns:c16="http://schemas.microsoft.com/office/drawing/2014/chart" uri="{C3380CC4-5D6E-409C-BE32-E72D297353CC}">
                <c16:uniqueId val="{00000000-BAF9-492F-8B8A-0E6F3F7F46E5}"/>
              </c:ext>
            </c:extLst>
          </c:dPt>
          <c:dPt>
            <c:idx val="1"/>
            <c:invertIfNegative val="0"/>
            <c:bubble3D val="0"/>
            <c:extLst>
              <c:ext xmlns:c16="http://schemas.microsoft.com/office/drawing/2014/chart" uri="{C3380CC4-5D6E-409C-BE32-E72D297353CC}">
                <c16:uniqueId val="{00000001-BAF9-492F-8B8A-0E6F3F7F46E5}"/>
              </c:ext>
            </c:extLst>
          </c:dPt>
          <c:dPt>
            <c:idx val="2"/>
            <c:invertIfNegative val="0"/>
            <c:bubble3D val="0"/>
            <c:extLst>
              <c:ext xmlns:c16="http://schemas.microsoft.com/office/drawing/2014/chart" uri="{C3380CC4-5D6E-409C-BE32-E72D297353CC}">
                <c16:uniqueId val="{00000002-BAF9-492F-8B8A-0E6F3F7F46E5}"/>
              </c:ext>
            </c:extLst>
          </c:dPt>
          <c:dPt>
            <c:idx val="3"/>
            <c:invertIfNegative val="0"/>
            <c:bubble3D val="0"/>
            <c:extLst>
              <c:ext xmlns:c16="http://schemas.microsoft.com/office/drawing/2014/chart" uri="{C3380CC4-5D6E-409C-BE32-E72D297353CC}">
                <c16:uniqueId val="{00000003-BAF9-492F-8B8A-0E6F3F7F46E5}"/>
              </c:ext>
            </c:extLst>
          </c:dPt>
          <c:dLbls>
            <c:dLbl>
              <c:idx val="0"/>
              <c:tx>
                <c:rich>
                  <a:bodyPr/>
                  <a:lstStyle/>
                  <a:p>
                    <a:fld id="{B7ADBB36-BA09-4A38-8728-BA6ACEB8DACA}" type="VALUE">
                      <a:rPr lang="en-US" b="1">
                        <a:latin typeface="Arial" panose="020B0604020202020204" pitchFamily="34" charset="0"/>
                        <a:cs typeface="Arial" panose="020B06040202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AF9-492F-8B8A-0E6F3F7F46E5}"/>
                </c:ext>
              </c:extLst>
            </c:dLbl>
            <c:dLbl>
              <c:idx val="1"/>
              <c:tx>
                <c:rich>
                  <a:bodyPr/>
                  <a:lstStyle/>
                  <a:p>
                    <a:fld id="{E002B5CB-A960-4519-A694-16B806B6F141}" type="VALUE">
                      <a:rPr lang="en-US" b="1">
                        <a:latin typeface="Arial" panose="020B0604020202020204" pitchFamily="34" charset="0"/>
                        <a:cs typeface="Arial" panose="020B06040202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AF9-492F-8B8A-0E6F3F7F46E5}"/>
                </c:ext>
              </c:extLst>
            </c:dLbl>
            <c:dLbl>
              <c:idx val="2"/>
              <c:tx>
                <c:rich>
                  <a:bodyPr/>
                  <a:lstStyle/>
                  <a:p>
                    <a:fld id="{C72A22DF-F8F6-47D2-8AD2-AC4BF2964D2F}" type="VALUE">
                      <a:rPr lang="en-US" b="1">
                        <a:latin typeface="Arial" panose="020B0604020202020204" pitchFamily="34" charset="0"/>
                        <a:cs typeface="Arial" panose="020B06040202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AF9-492F-8B8A-0E6F3F7F46E5}"/>
                </c:ext>
              </c:extLst>
            </c:dLbl>
            <c:dLbl>
              <c:idx val="3"/>
              <c:tx>
                <c:rich>
                  <a:bodyPr/>
                  <a:lstStyle/>
                  <a:p>
                    <a:fld id="{F58B682D-48B7-4C9D-AA03-FDFDAE333FFD}" type="VALUE">
                      <a:rPr lang="en-US" b="1">
                        <a:latin typeface="Arial" panose="020B0604020202020204" pitchFamily="34" charset="0"/>
                        <a:cs typeface="Arial" panose="020B060402020202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AF9-492F-8B8A-0E6F3F7F46E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Sheet1!$A$1:$A$4</c:f>
              <c:numCache>
                <c:formatCode>General</c:formatCode>
                <c:ptCount val="4"/>
                <c:pt idx="0">
                  <c:v>3</c:v>
                </c:pt>
                <c:pt idx="1">
                  <c:v>4</c:v>
                </c:pt>
                <c:pt idx="2">
                  <c:v>5</c:v>
                </c:pt>
                <c:pt idx="3">
                  <c:v>6</c:v>
                </c:pt>
              </c:numCache>
            </c:numRef>
          </c:cat>
          <c:val>
            <c:numRef>
              <c:f>Sheet1!$B$1:$B$4</c:f>
              <c:numCache>
                <c:formatCode>General</c:formatCode>
                <c:ptCount val="4"/>
                <c:pt idx="0">
                  <c:v>25</c:v>
                </c:pt>
                <c:pt idx="1">
                  <c:v>30</c:v>
                </c:pt>
                <c:pt idx="2">
                  <c:v>34</c:v>
                </c:pt>
                <c:pt idx="3">
                  <c:v>37</c:v>
                </c:pt>
              </c:numCache>
            </c:numRef>
          </c:val>
          <c:extLst>
            <c:ext xmlns:c16="http://schemas.microsoft.com/office/drawing/2014/chart" uri="{C3380CC4-5D6E-409C-BE32-E72D297353CC}">
              <c16:uniqueId val="{00000004-BAF9-492F-8B8A-0E6F3F7F46E5}"/>
            </c:ext>
          </c:extLst>
        </c:ser>
        <c:dLbls>
          <c:dLblPos val="inEnd"/>
          <c:showLegendKey val="0"/>
          <c:showVal val="1"/>
          <c:showCatName val="0"/>
          <c:showSerName val="0"/>
          <c:showPercent val="0"/>
          <c:showBubbleSize val="0"/>
        </c:dLbls>
        <c:gapWidth val="96"/>
        <c:overlap val="-27"/>
        <c:axId val="489187440"/>
        <c:axId val="489184816"/>
      </c:barChart>
      <c:catAx>
        <c:axId val="48918744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1" baseline="0" dirty="0">
                    <a:solidFill>
                      <a:schemeClr val="tx1"/>
                    </a:solidFill>
                    <a:latin typeface="Arial" panose="020B0604020202020204" pitchFamily="34" charset="0"/>
                    <a:cs typeface="Arial" panose="020B0604020202020204" pitchFamily="34" charset="0"/>
                  </a:rPr>
                  <a:t>Depth of Burial (</a:t>
                </a:r>
                <a:r>
                  <a:rPr lang="en-US" sz="1600" b="1" baseline="0" dirty="0" err="1">
                    <a:solidFill>
                      <a:schemeClr val="tx1"/>
                    </a:solidFill>
                    <a:latin typeface="Arial" panose="020B0604020202020204" pitchFamily="34" charset="0"/>
                    <a:cs typeface="Arial" panose="020B0604020202020204" pitchFamily="34" charset="0"/>
                  </a:rPr>
                  <a:t>ft</a:t>
                </a:r>
                <a:r>
                  <a:rPr lang="en-US" sz="1600" b="1" baseline="0" dirty="0">
                    <a:solidFill>
                      <a:schemeClr val="tx1"/>
                    </a:solidFill>
                    <a:latin typeface="Arial" panose="020B0604020202020204" pitchFamily="34" charset="0"/>
                    <a:cs typeface="Arial" panose="020B0604020202020204" pitchFamily="34" charset="0"/>
                  </a:rPr>
                  <a:t>) - Centerline Pipe to Grade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9184816"/>
        <c:crosses val="autoZero"/>
        <c:auto val="1"/>
        <c:lblAlgn val="ctr"/>
        <c:lblOffset val="100"/>
        <c:noMultiLvlLbl val="0"/>
      </c:catAx>
      <c:valAx>
        <c:axId val="489184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1" dirty="0">
                    <a:solidFill>
                      <a:schemeClr val="tx1"/>
                    </a:solidFill>
                    <a:latin typeface="Arial" panose="020B0604020202020204" pitchFamily="34" charset="0"/>
                    <a:cs typeface="Arial" panose="020B0604020202020204" pitchFamily="34" charset="0"/>
                  </a:rPr>
                  <a:t>Noise Attenuation Factor (dBA)</a:t>
                </a:r>
              </a:p>
            </c:rich>
          </c:tx>
          <c:layout>
            <c:manualLayout>
              <c:xMode val="edge"/>
              <c:yMode val="edge"/>
              <c:x val="3.0529734158132966E-3"/>
              <c:y val="0.2699397086233785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9187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1">
                <a:solidFill>
                  <a:schemeClr val="tx1"/>
                </a:solidFill>
                <a:latin typeface="Arial" panose="020B0604020202020204" pitchFamily="34" charset="0"/>
                <a:cs typeface="Arial" panose="020B0604020202020204" pitchFamily="34" charset="0"/>
              </a:rPr>
              <a:t>Noise</a:t>
            </a:r>
            <a:r>
              <a:rPr lang="en-US" b="1" baseline="0">
                <a:solidFill>
                  <a:schemeClr val="tx1"/>
                </a:solidFill>
                <a:latin typeface="Arial" panose="020B0604020202020204" pitchFamily="34" charset="0"/>
                <a:cs typeface="Arial" panose="020B0604020202020204" pitchFamily="34" charset="0"/>
              </a:rPr>
              <a:t> Attenuation Factor  For Pipe Diameter</a:t>
            </a:r>
            <a:endParaRPr lang="en-US" b="1">
              <a:solidFill>
                <a:schemeClr val="tx1"/>
              </a:solidFill>
              <a:latin typeface="Arial" panose="020B0604020202020204" pitchFamily="34" charset="0"/>
              <a:cs typeface="Arial" panose="020B0604020202020204" pitchFamily="34" charset="0"/>
            </a:endParaRPr>
          </a:p>
        </c:rich>
      </c:tx>
      <c:layout>
        <c:manualLayout>
          <c:xMode val="edge"/>
          <c:yMode val="edge"/>
          <c:x val="0.27239674742699999"/>
          <c:y val="1.428571428571428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C00000"/>
            </a:solidFill>
            <a:ln>
              <a:noFill/>
            </a:ln>
            <a:effectLst/>
          </c:spPr>
          <c:invertIfNegative val="0"/>
          <c:cat>
            <c:strRef>
              <c:f>Sheet5!$A$1:$A$6</c:f>
              <c:strCache>
                <c:ptCount val="6"/>
                <c:pt idx="0">
                  <c:v>10 IN</c:v>
                </c:pt>
                <c:pt idx="1">
                  <c:v>12 IN</c:v>
                </c:pt>
                <c:pt idx="2">
                  <c:v>14 IN</c:v>
                </c:pt>
                <c:pt idx="3">
                  <c:v>16 IN</c:v>
                </c:pt>
                <c:pt idx="4">
                  <c:v>18 IN</c:v>
                </c:pt>
                <c:pt idx="5">
                  <c:v>20 IN</c:v>
                </c:pt>
              </c:strCache>
            </c:strRef>
          </c:cat>
          <c:val>
            <c:numRef>
              <c:f>Sheet5!$B$1:$B$6</c:f>
              <c:numCache>
                <c:formatCode>General</c:formatCode>
                <c:ptCount val="6"/>
                <c:pt idx="0">
                  <c:v>104</c:v>
                </c:pt>
                <c:pt idx="1">
                  <c:v>103</c:v>
                </c:pt>
                <c:pt idx="2">
                  <c:v>102</c:v>
                </c:pt>
                <c:pt idx="3">
                  <c:v>101</c:v>
                </c:pt>
                <c:pt idx="4">
                  <c:v>100</c:v>
                </c:pt>
                <c:pt idx="5">
                  <c:v>99</c:v>
                </c:pt>
              </c:numCache>
            </c:numRef>
          </c:val>
          <c:extLst>
            <c:ext xmlns:c16="http://schemas.microsoft.com/office/drawing/2014/chart" uri="{C3380CC4-5D6E-409C-BE32-E72D297353CC}">
              <c16:uniqueId val="{00000000-A2A0-4092-8F3E-6453887DEEC6}"/>
            </c:ext>
          </c:extLst>
        </c:ser>
        <c:dLbls>
          <c:showLegendKey val="0"/>
          <c:showVal val="0"/>
          <c:showCatName val="0"/>
          <c:showSerName val="0"/>
          <c:showPercent val="0"/>
          <c:showBubbleSize val="0"/>
        </c:dLbls>
        <c:gapWidth val="219"/>
        <c:overlap val="-27"/>
        <c:axId val="618693696"/>
        <c:axId val="618693368"/>
      </c:barChart>
      <c:catAx>
        <c:axId val="61869369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1">
                    <a:solidFill>
                      <a:schemeClr val="tx1"/>
                    </a:solidFill>
                    <a:latin typeface="Arial" panose="020B0604020202020204" pitchFamily="34" charset="0"/>
                    <a:cs typeface="Arial" panose="020B0604020202020204" pitchFamily="34" charset="0"/>
                  </a:rPr>
                  <a:t>Down</a:t>
                </a:r>
                <a:r>
                  <a:rPr lang="en-US" sz="1200" b="1" baseline="0">
                    <a:solidFill>
                      <a:schemeClr val="tx1"/>
                    </a:solidFill>
                    <a:latin typeface="Arial" panose="020B0604020202020204" pitchFamily="34" charset="0"/>
                    <a:cs typeface="Arial" panose="020B0604020202020204" pitchFamily="34" charset="0"/>
                  </a:rPr>
                  <a:t>stream Pipe Diameter (SCH 80)</a:t>
                </a:r>
                <a:endParaRPr 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0.38985902814408396"/>
              <c:y val="0.95595238095238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effectLst>
                  <a:glow rad="101600">
                    <a:schemeClr val="bg1">
                      <a:alpha val="60000"/>
                    </a:schemeClr>
                  </a:glow>
                </a:effectLst>
                <a:latin typeface="Arial" panose="020B0604020202020204" pitchFamily="34" charset="0"/>
                <a:ea typeface="+mn-ea"/>
                <a:cs typeface="+mn-cs"/>
              </a:defRPr>
            </a:pPr>
            <a:endParaRPr lang="en-US"/>
          </a:p>
        </c:txPr>
        <c:crossAx val="618693368"/>
        <c:crossesAt val="102"/>
        <c:auto val="1"/>
        <c:lblAlgn val="ctr"/>
        <c:lblOffset val="100"/>
        <c:noMultiLvlLbl val="0"/>
      </c:catAx>
      <c:valAx>
        <c:axId val="618693368"/>
        <c:scaling>
          <c:orientation val="minMax"/>
          <c:min val="9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1">
                    <a:solidFill>
                      <a:schemeClr val="tx1"/>
                    </a:solidFill>
                    <a:latin typeface="Arial" panose="020B0604020202020204" pitchFamily="34" charset="0"/>
                    <a:cs typeface="Arial" panose="020B0604020202020204" pitchFamily="34" charset="0"/>
                  </a:rPr>
                  <a:t>Noise Attenuation Factor Per Pipe Diameter</a:t>
                </a:r>
                <a:r>
                  <a:rPr lang="en-US" sz="1200" b="1" baseline="0">
                    <a:solidFill>
                      <a:schemeClr val="tx1"/>
                    </a:solidFill>
                    <a:latin typeface="Arial" panose="020B0604020202020204" pitchFamily="34" charset="0"/>
                    <a:cs typeface="Arial" panose="020B0604020202020204" pitchFamily="34" charset="0"/>
                  </a:rPr>
                  <a:t> (SCH 80) dBA</a:t>
                </a:r>
                <a:endParaRPr lang="en-US" sz="1200" b="1">
                  <a:solidFill>
                    <a:schemeClr val="tx1"/>
                  </a:solidFill>
                  <a:latin typeface="Arial" panose="020B0604020202020204" pitchFamily="34" charset="0"/>
                  <a:cs typeface="Arial" panose="020B0604020202020204" pitchFamily="34" charset="0"/>
                </a:endParaRPr>
              </a:p>
            </c:rich>
          </c:tx>
          <c:layout>
            <c:manualLayout>
              <c:xMode val="edge"/>
              <c:yMode val="edge"/>
              <c:x val="6.0392223716573112E-3"/>
              <c:y val="0.1365922384701912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8693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a:solidFill>
                  <a:schemeClr val="tx1"/>
                </a:solidFill>
                <a:latin typeface="Arial" panose="020B0604020202020204" pitchFamily="34" charset="0"/>
                <a:cs typeface="Arial" panose="020B0604020202020204" pitchFamily="34" charset="0"/>
              </a:rPr>
              <a:t>Noise Attentuation For Pipe Schedule (12" DIA Pipe)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884935210956712"/>
          <c:y val="0.16748849441157135"/>
          <c:w val="0.8526793382101876"/>
          <c:h val="0.61324268638017876"/>
        </c:manualLayout>
      </c:layout>
      <c:barChart>
        <c:barDir val="col"/>
        <c:grouping val="clustered"/>
        <c:varyColors val="0"/>
        <c:ser>
          <c:idx val="0"/>
          <c:order val="0"/>
          <c:spPr>
            <a:solidFill>
              <a:srgbClr val="C00000"/>
            </a:solidFill>
            <a:ln>
              <a:noFill/>
            </a:ln>
            <a:effectLst/>
          </c:spPr>
          <c:invertIfNegative val="0"/>
          <c:dLbls>
            <c:dLbl>
              <c:idx val="2"/>
              <c:layout>
                <c:manualLayout>
                  <c:x val="-1.5831552283701996E-3"/>
                  <c:y val="-2.5138260432378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30-4E3D-9189-236752500B3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Sheet4!$A$1:$A$11</c:f>
              <c:strCache>
                <c:ptCount val="11"/>
                <c:pt idx="0">
                  <c:v>10</c:v>
                </c:pt>
                <c:pt idx="1">
                  <c:v>20</c:v>
                </c:pt>
                <c:pt idx="2">
                  <c:v>30</c:v>
                </c:pt>
                <c:pt idx="3">
                  <c:v>STD</c:v>
                </c:pt>
                <c:pt idx="4">
                  <c:v>40</c:v>
                </c:pt>
                <c:pt idx="5">
                  <c:v>60</c:v>
                </c:pt>
                <c:pt idx="6">
                  <c:v>80</c:v>
                </c:pt>
                <c:pt idx="7">
                  <c:v>100</c:v>
                </c:pt>
                <c:pt idx="8">
                  <c:v>120</c:v>
                </c:pt>
                <c:pt idx="9">
                  <c:v>140</c:v>
                </c:pt>
                <c:pt idx="10">
                  <c:v>160</c:v>
                </c:pt>
              </c:strCache>
            </c:strRef>
          </c:cat>
          <c:val>
            <c:numRef>
              <c:f>Sheet4!$B$1:$B$11</c:f>
              <c:numCache>
                <c:formatCode>General</c:formatCode>
                <c:ptCount val="11"/>
                <c:pt idx="0">
                  <c:v>-3</c:v>
                </c:pt>
                <c:pt idx="1">
                  <c:v>-3</c:v>
                </c:pt>
                <c:pt idx="2">
                  <c:v>-1</c:v>
                </c:pt>
                <c:pt idx="3">
                  <c:v>0</c:v>
                </c:pt>
                <c:pt idx="4">
                  <c:v>1</c:v>
                </c:pt>
                <c:pt idx="5">
                  <c:v>4</c:v>
                </c:pt>
                <c:pt idx="6">
                  <c:v>5</c:v>
                </c:pt>
                <c:pt idx="7">
                  <c:v>7</c:v>
                </c:pt>
                <c:pt idx="8">
                  <c:v>9</c:v>
                </c:pt>
                <c:pt idx="9">
                  <c:v>10</c:v>
                </c:pt>
                <c:pt idx="10">
                  <c:v>11</c:v>
                </c:pt>
              </c:numCache>
            </c:numRef>
          </c:val>
          <c:extLst>
            <c:ext xmlns:c16="http://schemas.microsoft.com/office/drawing/2014/chart" uri="{C3380CC4-5D6E-409C-BE32-E72D297353CC}">
              <c16:uniqueId val="{00000000-3730-4E3D-9189-236752500B3D}"/>
            </c:ext>
          </c:extLst>
        </c:ser>
        <c:dLbls>
          <c:dLblPos val="outEnd"/>
          <c:showLegendKey val="0"/>
          <c:showVal val="1"/>
          <c:showCatName val="0"/>
          <c:showSerName val="0"/>
          <c:showPercent val="0"/>
          <c:showBubbleSize val="0"/>
        </c:dLbls>
        <c:gapWidth val="44"/>
        <c:overlap val="-27"/>
        <c:axId val="623104144"/>
        <c:axId val="623104472"/>
      </c:barChart>
      <c:catAx>
        <c:axId val="62310414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a:solidFill>
                      <a:schemeClr val="tx1"/>
                    </a:solidFill>
                    <a:latin typeface="Arial" panose="020B0604020202020204" pitchFamily="34" charset="0"/>
                    <a:cs typeface="Arial" panose="020B0604020202020204" pitchFamily="34" charset="0"/>
                  </a:rPr>
                  <a:t>Pipe Schedule</a:t>
                </a:r>
              </a:p>
            </c:rich>
          </c:tx>
          <c:layout>
            <c:manualLayout>
              <c:xMode val="edge"/>
              <c:yMode val="edge"/>
              <c:x val="0.48447750849325655"/>
              <c:y val="0.9414467422341437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effectLst>
                  <a:glow rad="101600">
                    <a:schemeClr val="bg1">
                      <a:alpha val="60000"/>
                    </a:schemeClr>
                  </a:glow>
                </a:effectLst>
                <a:latin typeface="Arial" panose="020B0604020202020204" pitchFamily="34" charset="0"/>
                <a:ea typeface="+mn-ea"/>
                <a:cs typeface="Arial" panose="020B0604020202020204" pitchFamily="34" charset="0"/>
              </a:defRPr>
            </a:pPr>
            <a:endParaRPr lang="en-US"/>
          </a:p>
        </c:txPr>
        <c:crossAx val="623104472"/>
        <c:crosses val="autoZero"/>
        <c:auto val="1"/>
        <c:lblAlgn val="ctr"/>
        <c:lblOffset val="100"/>
        <c:noMultiLvlLbl val="0"/>
      </c:catAx>
      <c:valAx>
        <c:axId val="623104472"/>
        <c:scaling>
          <c:orientation val="minMax"/>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dirty="0">
                    <a:solidFill>
                      <a:schemeClr val="tx1"/>
                    </a:solidFill>
                    <a:latin typeface="Arial" panose="020B0604020202020204" pitchFamily="34" charset="0"/>
                    <a:cs typeface="Arial" panose="020B0604020202020204" pitchFamily="34" charset="0"/>
                  </a:rPr>
                  <a:t>Pipe Schedule Attenuation Factor </a:t>
                </a:r>
              </a:p>
              <a:p>
                <a:pPr>
                  <a:defRPr sz="1400" b="1">
                    <a:solidFill>
                      <a:schemeClr val="tx1"/>
                    </a:solidFill>
                    <a:latin typeface="Arial" panose="020B0604020202020204" pitchFamily="34" charset="0"/>
                    <a:cs typeface="Arial" panose="020B0604020202020204" pitchFamily="34" charset="0"/>
                  </a:defRPr>
                </a:pPr>
                <a:r>
                  <a:rPr lang="en-US" sz="1400" b="1" dirty="0">
                    <a:solidFill>
                      <a:schemeClr val="tx1"/>
                    </a:solidFill>
                    <a:latin typeface="Arial" panose="020B0604020202020204" pitchFamily="34" charset="0"/>
                    <a:cs typeface="Arial" panose="020B0604020202020204" pitchFamily="34" charset="0"/>
                  </a:rPr>
                  <a:t>For Pipe Schedule (dBA)</a:t>
                </a:r>
              </a:p>
            </c:rich>
          </c:tx>
          <c:layout>
            <c:manualLayout>
              <c:xMode val="edge"/>
              <c:yMode val="edge"/>
              <c:x val="1.6134221645471708E-2"/>
              <c:y val="0.1173921133161522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23104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1" dirty="0">
                <a:solidFill>
                  <a:schemeClr val="tx1"/>
                </a:solidFill>
                <a:latin typeface="Arial" panose="020B0604020202020204" pitchFamily="34" charset="0"/>
                <a:cs typeface="Arial" panose="020B0604020202020204" pitchFamily="34" charset="0"/>
              </a:rPr>
              <a:t>Noise</a:t>
            </a:r>
            <a:r>
              <a:rPr lang="en-US" b="1" baseline="0" dirty="0">
                <a:solidFill>
                  <a:schemeClr val="tx1"/>
                </a:solidFill>
                <a:latin typeface="Arial" panose="020B0604020202020204" pitchFamily="34" charset="0"/>
                <a:cs typeface="Arial" panose="020B0604020202020204" pitchFamily="34" charset="0"/>
              </a:rPr>
              <a:t> Attenuation Factor For Distance (D) From Noise Source</a:t>
            </a:r>
            <a:endParaRPr lang="en-US"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spPr>
            <a:ln w="28575" cap="rnd">
              <a:solidFill>
                <a:srgbClr val="C00000"/>
              </a:solidFill>
              <a:round/>
            </a:ln>
            <a:effectLst/>
          </c:spPr>
          <c:marker>
            <c:symbol val="circle"/>
            <c:size val="5"/>
            <c:spPr>
              <a:solidFill>
                <a:srgbClr val="C00000">
                  <a:alpha val="95000"/>
                </a:srgbClr>
              </a:solidFill>
              <a:ln w="28575">
                <a:solidFill>
                  <a:schemeClr val="bg1"/>
                </a:solidFill>
                <a:tailEnd w="lg" len="lg"/>
              </a:ln>
              <a:effectLst/>
            </c:spPr>
          </c:marker>
          <c:dLbls>
            <c:dLbl>
              <c:idx val="0"/>
              <c:layout>
                <c:manualLayout>
                  <c:x val="4.4715237339609379E-3"/>
                  <c:y val="1.75505050505050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24-457B-A0B9-9679590EC207}"/>
                </c:ext>
              </c:extLst>
            </c:dLbl>
            <c:dLbl>
              <c:idx val="1"/>
              <c:layout>
                <c:manualLayout>
                  <c:x val="-3.1762343182184245E-2"/>
                  <c:y val="-6.32575757575757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24-457B-A0B9-9679590EC207}"/>
                </c:ext>
              </c:extLst>
            </c:dLbl>
            <c:dLbl>
              <c:idx val="2"/>
              <c:layout>
                <c:manualLayout>
                  <c:x val="-3.1762343182184273E-2"/>
                  <c:y val="-4.81060606060606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24-457B-A0B9-9679590EC207}"/>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Sheet6!$A$2:$A$11</c:f>
              <c:numCache>
                <c:formatCode>General</c:formatCode>
                <c:ptCount val="10"/>
                <c:pt idx="0">
                  <c:v>100</c:v>
                </c:pt>
                <c:pt idx="1">
                  <c:v>200</c:v>
                </c:pt>
                <c:pt idx="2">
                  <c:v>300</c:v>
                </c:pt>
                <c:pt idx="3">
                  <c:v>400</c:v>
                </c:pt>
                <c:pt idx="4">
                  <c:v>500</c:v>
                </c:pt>
                <c:pt idx="5">
                  <c:v>600</c:v>
                </c:pt>
                <c:pt idx="6">
                  <c:v>700</c:v>
                </c:pt>
                <c:pt idx="7">
                  <c:v>800</c:v>
                </c:pt>
                <c:pt idx="8">
                  <c:v>900</c:v>
                </c:pt>
                <c:pt idx="9">
                  <c:v>1000</c:v>
                </c:pt>
              </c:numCache>
            </c:numRef>
          </c:xVal>
          <c:yVal>
            <c:numRef>
              <c:f>Sheet6!$B$2:$B$11</c:f>
              <c:numCache>
                <c:formatCode>0</c:formatCode>
                <c:ptCount val="10"/>
                <c:pt idx="0">
                  <c:v>13.979400086720377</c:v>
                </c:pt>
                <c:pt idx="1">
                  <c:v>16.989700043360187</c:v>
                </c:pt>
                <c:pt idx="2">
                  <c:v>18.750612633917001</c:v>
                </c:pt>
                <c:pt idx="3">
                  <c:v>20</c:v>
                </c:pt>
                <c:pt idx="4">
                  <c:v>20.969100130080562</c:v>
                </c:pt>
                <c:pt idx="5">
                  <c:v>21.760912590556813</c:v>
                </c:pt>
                <c:pt idx="6">
                  <c:v>22.430380486862944</c:v>
                </c:pt>
                <c:pt idx="7">
                  <c:v>23.010299956639813</c:v>
                </c:pt>
                <c:pt idx="8">
                  <c:v>23.521825181113627</c:v>
                </c:pt>
                <c:pt idx="9">
                  <c:v>23.979400086720375</c:v>
                </c:pt>
              </c:numCache>
            </c:numRef>
          </c:yVal>
          <c:smooth val="1"/>
          <c:extLst>
            <c:ext xmlns:c16="http://schemas.microsoft.com/office/drawing/2014/chart" uri="{C3380CC4-5D6E-409C-BE32-E72D297353CC}">
              <c16:uniqueId val="{00000000-B224-457B-A0B9-9679590EC207}"/>
            </c:ext>
          </c:extLst>
        </c:ser>
        <c:dLbls>
          <c:dLblPos val="t"/>
          <c:showLegendKey val="0"/>
          <c:showVal val="1"/>
          <c:showCatName val="0"/>
          <c:showSerName val="0"/>
          <c:showPercent val="0"/>
          <c:showBubbleSize val="0"/>
        </c:dLbls>
        <c:axId val="622436376"/>
        <c:axId val="622435064"/>
      </c:scatterChart>
      <c:valAx>
        <c:axId val="622436376"/>
        <c:scaling>
          <c:orientation val="minMax"/>
          <c:max val="1000"/>
          <c:min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a:solidFill>
                      <a:schemeClr val="tx1"/>
                    </a:solidFill>
                    <a:latin typeface="Arial" panose="020B0604020202020204" pitchFamily="34" charset="0"/>
                    <a:cs typeface="Arial" panose="020B0604020202020204" pitchFamily="34" charset="0"/>
                  </a:rPr>
                  <a:t>Distance From</a:t>
                </a:r>
                <a:r>
                  <a:rPr lang="en-US" sz="1400" b="1" baseline="0">
                    <a:solidFill>
                      <a:schemeClr val="tx1"/>
                    </a:solidFill>
                    <a:latin typeface="Arial" panose="020B0604020202020204" pitchFamily="34" charset="0"/>
                    <a:cs typeface="Arial" panose="020B0604020202020204" pitchFamily="34" charset="0"/>
                  </a:rPr>
                  <a:t> Noise Source (ft)</a:t>
                </a:r>
                <a:endParaRPr lang="en-US" sz="1400" b="1">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22435064"/>
        <c:crosses val="autoZero"/>
        <c:crossBetween val="midCat"/>
      </c:valAx>
      <c:valAx>
        <c:axId val="622435064"/>
        <c:scaling>
          <c:orientation val="minMax"/>
          <c:max val="25"/>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1">
                    <a:solidFill>
                      <a:schemeClr val="tx1"/>
                    </a:solidFill>
                    <a:latin typeface="Arial" panose="020B0604020202020204" pitchFamily="34" charset="0"/>
                    <a:cs typeface="Arial" panose="020B0604020202020204" pitchFamily="34" charset="0"/>
                  </a:rPr>
                  <a:t>Noise Attenuation</a:t>
                </a:r>
                <a:r>
                  <a:rPr lang="en-US" sz="1400" b="1" baseline="0">
                    <a:solidFill>
                      <a:schemeClr val="tx1"/>
                    </a:solidFill>
                    <a:latin typeface="Arial" panose="020B0604020202020204" pitchFamily="34" charset="0"/>
                    <a:cs typeface="Arial" panose="020B0604020202020204" pitchFamily="34" charset="0"/>
                  </a:rPr>
                  <a:t> Factor (dBA)</a:t>
                </a:r>
                <a:endParaRPr lang="en-US" sz="1400" b="1">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22436376"/>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r>
              <a:rPr lang="en-US" b="1">
                <a:solidFill>
                  <a:srgbClr val="C00000"/>
                </a:solidFill>
              </a:rPr>
              <a:t>Cv Profile - PRCV-STH1</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endParaRPr lang="en-US"/>
        </a:p>
      </c:txPr>
    </c:title>
    <c:autoTitleDeleted val="0"/>
    <c:plotArea>
      <c:layout/>
      <c:scatterChart>
        <c:scatterStyle val="smoothMarker"/>
        <c:varyColors val="0"/>
        <c:ser>
          <c:idx val="0"/>
          <c:order val="0"/>
          <c:tx>
            <c:v>Cv Profile</c:v>
          </c:tx>
          <c:spPr>
            <a:ln w="25400" cap="rnd">
              <a:solidFill>
                <a:srgbClr val="C00000"/>
              </a:solidFill>
              <a:round/>
            </a:ln>
            <a:effectLst/>
          </c:spPr>
          <c:marker>
            <c:symbol val="circle"/>
            <c:size val="6"/>
            <c:spPr>
              <a:solidFill>
                <a:schemeClr val="tx1"/>
              </a:solidFill>
              <a:ln w="12700">
                <a:solidFill>
                  <a:schemeClr val="bg1"/>
                </a:solidFill>
              </a:ln>
              <a:effectLst/>
            </c:spPr>
          </c:marker>
          <c:trendline>
            <c:spPr>
              <a:ln w="19050" cap="rnd">
                <a:solidFill>
                  <a:schemeClr val="bg1">
                    <a:lumMod val="50000"/>
                  </a:schemeClr>
                </a:solidFill>
                <a:prstDash val="sysDot"/>
              </a:ln>
              <a:effectLst/>
            </c:spPr>
            <c:trendlineType val="poly"/>
            <c:order val="4"/>
            <c:dispRSqr val="0"/>
            <c:dispEq val="1"/>
            <c:trendlineLbl>
              <c:layout>
                <c:manualLayout>
                  <c:x val="-5.9697710200018097E-3"/>
                  <c:y val="0.56897703412073486"/>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'PRCV-STH1 2019'!$C$4:$M$4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'PRCV-STH1 2019'!$C$5:$M$5</c:f>
              <c:numCache>
                <c:formatCode>0.000</c:formatCode>
                <c:ptCount val="11"/>
                <c:pt idx="0">
                  <c:v>0</c:v>
                </c:pt>
                <c:pt idx="1">
                  <c:v>1.0707635009310988E-2</c:v>
                </c:pt>
                <c:pt idx="2">
                  <c:v>2.9329608938547486E-2</c:v>
                </c:pt>
                <c:pt idx="3">
                  <c:v>5.1675977653631286E-2</c:v>
                </c:pt>
                <c:pt idx="4">
                  <c:v>8.0074487895716945E-2</c:v>
                </c:pt>
                <c:pt idx="5">
                  <c:v>0.11731843575418995</c:v>
                </c:pt>
                <c:pt idx="6">
                  <c:v>0.17318435754189945</c:v>
                </c:pt>
                <c:pt idx="7">
                  <c:v>0.26769087523277468</c:v>
                </c:pt>
                <c:pt idx="8">
                  <c:v>0.41992551210428303</c:v>
                </c:pt>
                <c:pt idx="9">
                  <c:v>0.6559590316573557</c:v>
                </c:pt>
                <c:pt idx="10">
                  <c:v>1</c:v>
                </c:pt>
              </c:numCache>
            </c:numRef>
          </c:yVal>
          <c:smooth val="1"/>
          <c:extLst>
            <c:ext xmlns:c16="http://schemas.microsoft.com/office/drawing/2014/chart" uri="{C3380CC4-5D6E-409C-BE32-E72D297353CC}">
              <c16:uniqueId val="{00000001-3C29-47A7-B0BC-903B16E401CB}"/>
            </c:ext>
          </c:extLst>
        </c:ser>
        <c:dLbls>
          <c:showLegendKey val="0"/>
          <c:showVal val="0"/>
          <c:showCatName val="0"/>
          <c:showSerName val="0"/>
          <c:showPercent val="0"/>
          <c:showBubbleSize val="0"/>
        </c:dLbls>
        <c:axId val="1246774383"/>
        <c:axId val="757024607"/>
      </c:scatterChart>
      <c:valAx>
        <c:axId val="1246774383"/>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Valve Travel</a:t>
                </a:r>
                <a:r>
                  <a:rPr lang="en-US" sz="1200" b="1" baseline="0"/>
                  <a:t> (Percent)</a:t>
                </a:r>
                <a:endParaRPr lang="en-US" sz="1200" b="1"/>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7024607"/>
        <c:crosses val="autoZero"/>
        <c:crossBetween val="midCat"/>
      </c:valAx>
      <c:valAx>
        <c:axId val="757024607"/>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Cv Factor</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467743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r>
              <a:rPr lang="en-US" b="1">
                <a:solidFill>
                  <a:srgbClr val="C00000"/>
                </a:solidFill>
              </a:rPr>
              <a:t>Cv Profile - PRCV-STH2</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endParaRPr lang="en-US"/>
        </a:p>
      </c:txPr>
    </c:title>
    <c:autoTitleDeleted val="0"/>
    <c:plotArea>
      <c:layout/>
      <c:scatterChart>
        <c:scatterStyle val="smoothMarker"/>
        <c:varyColors val="0"/>
        <c:ser>
          <c:idx val="0"/>
          <c:order val="0"/>
          <c:tx>
            <c:v>Cv Profile</c:v>
          </c:tx>
          <c:spPr>
            <a:ln w="25400" cap="rnd">
              <a:solidFill>
                <a:srgbClr val="C00000"/>
              </a:solidFill>
              <a:round/>
            </a:ln>
            <a:effectLst/>
          </c:spPr>
          <c:marker>
            <c:symbol val="circle"/>
            <c:size val="6"/>
            <c:spPr>
              <a:solidFill>
                <a:schemeClr val="tx1"/>
              </a:solidFill>
              <a:ln w="12700">
                <a:solidFill>
                  <a:schemeClr val="bg1"/>
                </a:solidFill>
              </a:ln>
              <a:effectLst/>
            </c:spPr>
          </c:marker>
          <c:trendline>
            <c:spPr>
              <a:ln w="19050" cap="rnd">
                <a:solidFill>
                  <a:schemeClr val="bg1">
                    <a:lumMod val="50000"/>
                  </a:schemeClr>
                </a:solidFill>
                <a:prstDash val="sysDot"/>
              </a:ln>
              <a:effectLst/>
            </c:spPr>
            <c:trendlineType val="poly"/>
            <c:order val="4"/>
            <c:dispRSqr val="0"/>
            <c:dispEq val="1"/>
            <c:trendlineLbl>
              <c:layout>
                <c:manualLayout>
                  <c:x val="-3.6986380162687279E-3"/>
                  <c:y val="0.62244805336832898"/>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'PRCV-STH2 2019'!$C$4:$M$4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'PRCV-STH2 2019'!$C$5:$M$5</c:f>
              <c:numCache>
                <c:formatCode>0.000</c:formatCode>
                <c:ptCount val="11"/>
                <c:pt idx="0">
                  <c:v>0</c:v>
                </c:pt>
                <c:pt idx="1">
                  <c:v>5.2256532066508312E-3</c:v>
                </c:pt>
                <c:pt idx="2">
                  <c:v>1.6152019002375298E-2</c:v>
                </c:pt>
                <c:pt idx="3">
                  <c:v>3.3254156769596199E-2</c:v>
                </c:pt>
                <c:pt idx="4">
                  <c:v>5.8907363420427551E-2</c:v>
                </c:pt>
                <c:pt idx="5">
                  <c:v>9.5961995249406171E-2</c:v>
                </c:pt>
                <c:pt idx="6">
                  <c:v>0.1515439429928741</c:v>
                </c:pt>
                <c:pt idx="7">
                  <c:v>0.23705463182897862</c:v>
                </c:pt>
                <c:pt idx="8">
                  <c:v>0.37482185273159146</c:v>
                </c:pt>
                <c:pt idx="9">
                  <c:v>0.61947743467933492</c:v>
                </c:pt>
                <c:pt idx="10">
                  <c:v>1</c:v>
                </c:pt>
              </c:numCache>
            </c:numRef>
          </c:yVal>
          <c:smooth val="1"/>
          <c:extLst>
            <c:ext xmlns:c16="http://schemas.microsoft.com/office/drawing/2014/chart" uri="{C3380CC4-5D6E-409C-BE32-E72D297353CC}">
              <c16:uniqueId val="{00000001-13E4-4F9D-8E08-2E4E9702A152}"/>
            </c:ext>
          </c:extLst>
        </c:ser>
        <c:dLbls>
          <c:showLegendKey val="0"/>
          <c:showVal val="0"/>
          <c:showCatName val="0"/>
          <c:showSerName val="0"/>
          <c:showPercent val="0"/>
          <c:showBubbleSize val="0"/>
        </c:dLbls>
        <c:axId val="1246774383"/>
        <c:axId val="757024607"/>
      </c:scatterChart>
      <c:valAx>
        <c:axId val="1246774383"/>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Valve Travel</a:t>
                </a:r>
                <a:r>
                  <a:rPr lang="en-US" sz="1200" b="1" baseline="0"/>
                  <a:t> (Percent)</a:t>
                </a:r>
                <a:endParaRPr lang="en-US" sz="1200" b="1"/>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7024607"/>
        <c:crosses val="autoZero"/>
        <c:crossBetween val="midCat"/>
      </c:valAx>
      <c:valAx>
        <c:axId val="757024607"/>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Cv Factor</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467743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r>
              <a:rPr lang="en-US" b="1">
                <a:solidFill>
                  <a:srgbClr val="C00000"/>
                </a:solidFill>
              </a:rPr>
              <a:t>Cv Profile - PRCV-STH4</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endParaRPr lang="en-US"/>
        </a:p>
      </c:txPr>
    </c:title>
    <c:autoTitleDeleted val="0"/>
    <c:plotArea>
      <c:layout/>
      <c:scatterChart>
        <c:scatterStyle val="smoothMarker"/>
        <c:varyColors val="0"/>
        <c:ser>
          <c:idx val="0"/>
          <c:order val="0"/>
          <c:tx>
            <c:v>PRCV-STHP Flow Profile</c:v>
          </c:tx>
          <c:spPr>
            <a:ln w="25400" cap="rnd">
              <a:solidFill>
                <a:srgbClr val="C00000"/>
              </a:solidFill>
              <a:round/>
            </a:ln>
            <a:effectLst/>
          </c:spPr>
          <c:marker>
            <c:symbol val="circle"/>
            <c:size val="5"/>
            <c:spPr>
              <a:solidFill>
                <a:schemeClr val="tx1"/>
              </a:solidFill>
              <a:ln w="15875">
                <a:solidFill>
                  <a:schemeClr val="bg1"/>
                </a:solidFill>
              </a:ln>
              <a:effectLst/>
            </c:spPr>
          </c:marker>
          <c:trendline>
            <c:spPr>
              <a:ln w="19050" cap="rnd">
                <a:solidFill>
                  <a:schemeClr val="bg1">
                    <a:lumMod val="50000"/>
                  </a:schemeClr>
                </a:solidFill>
                <a:prstDash val="sysDot"/>
              </a:ln>
              <a:effectLst/>
            </c:spPr>
            <c:trendlineType val="poly"/>
            <c:order val="4"/>
            <c:dispRSqr val="1"/>
            <c:dispEq val="1"/>
            <c:trendlineLbl>
              <c:layout>
                <c:manualLayout>
                  <c:x val="-1.4117189823295411E-2"/>
                  <c:y val="0.5988471128608924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'[PRCV Flow Coefficients and Flow Profile Summary 2023.xlsm]PRCV-STH4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2023.xlsm]PRCV-STH4 DATA'!$C$5:$M$5</c:f>
              <c:numCache>
                <c:formatCode>0.000</c:formatCode>
                <c:ptCount val="11"/>
                <c:pt idx="0">
                  <c:v>3.0000000000000001E-3</c:v>
                </c:pt>
                <c:pt idx="1">
                  <c:v>1.2051704431948805E-2</c:v>
                </c:pt>
                <c:pt idx="2">
                  <c:v>3.1049513510681147E-2</c:v>
                </c:pt>
                <c:pt idx="3">
                  <c:v>5.2277542893260538E-2</c:v>
                </c:pt>
                <c:pt idx="4">
                  <c:v>8.1725620679152844E-2</c:v>
                </c:pt>
                <c:pt idx="5">
                  <c:v>0.11733382238800592</c:v>
                </c:pt>
                <c:pt idx="6">
                  <c:v>0.16970961287174433</c:v>
                </c:pt>
                <c:pt idx="7">
                  <c:v>0.27940632255993919</c:v>
                </c:pt>
                <c:pt idx="8">
                  <c:v>0.45545945485686962</c:v>
                </c:pt>
                <c:pt idx="9">
                  <c:v>0.70846664985541219</c:v>
                </c:pt>
                <c:pt idx="10">
                  <c:v>1</c:v>
                </c:pt>
              </c:numCache>
            </c:numRef>
          </c:yVal>
          <c:smooth val="1"/>
          <c:extLst>
            <c:ext xmlns:c16="http://schemas.microsoft.com/office/drawing/2014/chart" uri="{C3380CC4-5D6E-409C-BE32-E72D297353CC}">
              <c16:uniqueId val="{00000001-F9D6-458C-8879-139DB0BFEC9D}"/>
            </c:ext>
          </c:extLst>
        </c:ser>
        <c:dLbls>
          <c:showLegendKey val="0"/>
          <c:showVal val="0"/>
          <c:showCatName val="0"/>
          <c:showSerName val="0"/>
          <c:showPercent val="0"/>
          <c:showBubbleSize val="0"/>
        </c:dLbls>
        <c:axId val="1246774383"/>
        <c:axId val="757024607"/>
      </c:scatterChart>
      <c:valAx>
        <c:axId val="1246774383"/>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Valve Travel</a:t>
                </a:r>
                <a:r>
                  <a:rPr lang="en-US" sz="1200" b="1" baseline="0"/>
                  <a:t> (Percent)</a:t>
                </a:r>
                <a:endParaRPr lang="en-US" sz="1200" b="1"/>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7024607"/>
        <c:crosses val="autoZero"/>
        <c:crossBetween val="midCat"/>
      </c:valAx>
      <c:valAx>
        <c:axId val="757024607"/>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Cv Factor</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467743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r>
              <a:rPr lang="en-US" b="1">
                <a:solidFill>
                  <a:srgbClr val="C00000"/>
                </a:solidFill>
              </a:rPr>
              <a:t>Cv Profile - PRCV-STH5</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endParaRPr lang="en-US"/>
        </a:p>
      </c:txPr>
    </c:title>
    <c:autoTitleDeleted val="0"/>
    <c:plotArea>
      <c:layout/>
      <c:scatterChart>
        <c:scatterStyle val="smoothMarker"/>
        <c:varyColors val="0"/>
        <c:ser>
          <c:idx val="0"/>
          <c:order val="0"/>
          <c:tx>
            <c:v>PRCV-STHP Flow Profile</c:v>
          </c:tx>
          <c:spPr>
            <a:ln w="25400" cap="rnd">
              <a:solidFill>
                <a:srgbClr val="C00000"/>
              </a:solidFill>
              <a:round/>
            </a:ln>
            <a:effectLst/>
          </c:spPr>
          <c:marker>
            <c:symbol val="circle"/>
            <c:size val="5"/>
            <c:spPr>
              <a:solidFill>
                <a:schemeClr val="tx1"/>
              </a:solidFill>
              <a:ln w="15875">
                <a:solidFill>
                  <a:schemeClr val="bg1"/>
                </a:solidFill>
              </a:ln>
              <a:effectLst/>
            </c:spPr>
          </c:marker>
          <c:trendline>
            <c:spPr>
              <a:ln w="19050" cap="rnd">
                <a:solidFill>
                  <a:schemeClr val="bg1">
                    <a:lumMod val="50000"/>
                  </a:schemeClr>
                </a:solidFill>
                <a:prstDash val="sysDot"/>
              </a:ln>
              <a:effectLst/>
            </c:spPr>
            <c:trendlineType val="poly"/>
            <c:order val="3"/>
            <c:dispRSqr val="1"/>
            <c:dispEq val="1"/>
            <c:trendlineLbl>
              <c:layout>
                <c:manualLayout>
                  <c:x val="-1.4117189823295411E-2"/>
                  <c:y val="0.5988471128608924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'[PRCV Flow Coefficients and Flow Profile Summary 2023.xlsm]PRCV-STH5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2023.xlsm]PRCV-STH5 DATA'!$C$5:$M$5</c:f>
              <c:numCache>
                <c:formatCode>0.000</c:formatCode>
                <c:ptCount val="11"/>
                <c:pt idx="0">
                  <c:v>2.5192012288786482E-3</c:v>
                </c:pt>
                <c:pt idx="1">
                  <c:v>5.6244830438378825E-3</c:v>
                </c:pt>
                <c:pt idx="2">
                  <c:v>1.2458938910551814E-2</c:v>
                </c:pt>
                <c:pt idx="3">
                  <c:v>3.4706368899917288E-2</c:v>
                </c:pt>
                <c:pt idx="4">
                  <c:v>6.4922604277442994E-2</c:v>
                </c:pt>
                <c:pt idx="5">
                  <c:v>0.10400094529126787</c:v>
                </c:pt>
                <c:pt idx="6">
                  <c:v>0.16008980267044781</c:v>
                </c:pt>
                <c:pt idx="7">
                  <c:v>0.25100791681436846</c:v>
                </c:pt>
                <c:pt idx="8">
                  <c:v>0.42424199456457523</c:v>
                </c:pt>
                <c:pt idx="9">
                  <c:v>0.64288313836700939</c:v>
                </c:pt>
                <c:pt idx="10">
                  <c:v>1</c:v>
                </c:pt>
              </c:numCache>
            </c:numRef>
          </c:yVal>
          <c:smooth val="1"/>
          <c:extLst>
            <c:ext xmlns:c16="http://schemas.microsoft.com/office/drawing/2014/chart" uri="{C3380CC4-5D6E-409C-BE32-E72D297353CC}">
              <c16:uniqueId val="{00000001-436F-4DE9-B6AA-F107229E47FF}"/>
            </c:ext>
          </c:extLst>
        </c:ser>
        <c:dLbls>
          <c:showLegendKey val="0"/>
          <c:showVal val="0"/>
          <c:showCatName val="0"/>
          <c:showSerName val="0"/>
          <c:showPercent val="0"/>
          <c:showBubbleSize val="0"/>
        </c:dLbls>
        <c:axId val="1246774383"/>
        <c:axId val="757024607"/>
      </c:scatterChart>
      <c:valAx>
        <c:axId val="1246774383"/>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Valve Travel</a:t>
                </a:r>
                <a:r>
                  <a:rPr lang="en-US" sz="1200" b="1" baseline="0" dirty="0"/>
                  <a:t> (Percent)</a:t>
                </a:r>
                <a:endParaRPr lang="en-US" sz="1200" b="1"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7024607"/>
        <c:crosses val="autoZero"/>
        <c:crossBetween val="midCat"/>
      </c:valAx>
      <c:valAx>
        <c:axId val="757024607"/>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Cv Factor</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467743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r>
              <a:rPr lang="en-US" b="1">
                <a:solidFill>
                  <a:srgbClr val="C00000"/>
                </a:solidFill>
              </a:rPr>
              <a:t>Cv Profile - PRCV-STHP</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C00000"/>
              </a:solidFill>
              <a:latin typeface="+mn-lt"/>
              <a:ea typeface="+mn-ea"/>
              <a:cs typeface="+mn-cs"/>
            </a:defRPr>
          </a:pPr>
          <a:endParaRPr lang="en-US"/>
        </a:p>
      </c:txPr>
    </c:title>
    <c:autoTitleDeleted val="0"/>
    <c:plotArea>
      <c:layout/>
      <c:scatterChart>
        <c:scatterStyle val="smoothMarker"/>
        <c:varyColors val="0"/>
        <c:ser>
          <c:idx val="0"/>
          <c:order val="0"/>
          <c:tx>
            <c:v>PRCV-STHP Flow Profile</c:v>
          </c:tx>
          <c:spPr>
            <a:ln w="25400" cap="rnd">
              <a:solidFill>
                <a:srgbClr val="C00000"/>
              </a:solidFill>
              <a:round/>
            </a:ln>
            <a:effectLst/>
          </c:spPr>
          <c:marker>
            <c:symbol val="circle"/>
            <c:size val="5"/>
            <c:spPr>
              <a:solidFill>
                <a:schemeClr val="tx1"/>
              </a:solidFill>
              <a:ln w="15875">
                <a:solidFill>
                  <a:schemeClr val="bg1"/>
                </a:solidFill>
              </a:ln>
              <a:effectLst/>
            </c:spPr>
          </c:marker>
          <c:trendline>
            <c:spPr>
              <a:ln w="19050" cap="rnd">
                <a:solidFill>
                  <a:schemeClr val="bg1">
                    <a:lumMod val="50000"/>
                  </a:schemeClr>
                </a:solidFill>
                <a:prstDash val="sysDot"/>
              </a:ln>
              <a:effectLst/>
            </c:spPr>
            <c:trendlineType val="poly"/>
            <c:order val="6"/>
            <c:dispRSqr val="0"/>
            <c:dispEq val="1"/>
            <c:trendlineLbl>
              <c:layout>
                <c:manualLayout>
                  <c:x val="-4.4940261742176168E-3"/>
                  <c:y val="0.65995822397200354"/>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'PRCV-STHP 2020'!$C$4:$M$4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'PRCV-STHP 2020'!$C$5:$M$5</c:f>
              <c:numCache>
                <c:formatCode>0.0000</c:formatCode>
                <c:ptCount val="11"/>
                <c:pt idx="0" formatCode="0.000">
                  <c:v>0</c:v>
                </c:pt>
                <c:pt idx="1">
                  <c:v>1.2353817504655494E-2</c:v>
                </c:pt>
                <c:pt idx="2" formatCode="0.000">
                  <c:v>3.616480446927374E-2</c:v>
                </c:pt>
                <c:pt idx="3" formatCode="0.000">
                  <c:v>6.4337988826815642E-2</c:v>
                </c:pt>
                <c:pt idx="4" formatCode="0.000">
                  <c:v>0.10053724394785847</c:v>
                </c:pt>
                <c:pt idx="5" formatCode="0.000">
                  <c:v>0.14865921787709496</c:v>
                </c:pt>
                <c:pt idx="6" formatCode="0.000">
                  <c:v>0.22159217877094972</c:v>
                </c:pt>
                <c:pt idx="7" formatCode="0.000">
                  <c:v>0.34784543761638731</c:v>
                </c:pt>
                <c:pt idx="8" formatCode="0.000">
                  <c:v>0.52346275605214154</c:v>
                </c:pt>
                <c:pt idx="9" formatCode="0.000">
                  <c:v>0.73497951582867782</c:v>
                </c:pt>
                <c:pt idx="10" formatCode="0.000">
                  <c:v>1</c:v>
                </c:pt>
              </c:numCache>
            </c:numRef>
          </c:yVal>
          <c:smooth val="1"/>
          <c:extLst>
            <c:ext xmlns:c16="http://schemas.microsoft.com/office/drawing/2014/chart" uri="{C3380CC4-5D6E-409C-BE32-E72D297353CC}">
              <c16:uniqueId val="{00000001-14B5-44AA-855D-35A4E5F63CE1}"/>
            </c:ext>
          </c:extLst>
        </c:ser>
        <c:dLbls>
          <c:showLegendKey val="0"/>
          <c:showVal val="0"/>
          <c:showCatName val="0"/>
          <c:showSerName val="0"/>
          <c:showPercent val="0"/>
          <c:showBubbleSize val="0"/>
        </c:dLbls>
        <c:axId val="1246774383"/>
        <c:axId val="757024607"/>
      </c:scatterChart>
      <c:valAx>
        <c:axId val="1246774383"/>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Valve Travel</a:t>
                </a:r>
                <a:r>
                  <a:rPr lang="en-US" sz="1200" b="1" baseline="0"/>
                  <a:t> (Percent)</a:t>
                </a:r>
                <a:endParaRPr lang="en-US" sz="1200" b="1"/>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7024607"/>
        <c:crosses val="autoZero"/>
        <c:crossBetween val="midCat"/>
      </c:valAx>
      <c:valAx>
        <c:axId val="757024607"/>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Cv Factor</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467743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spc="0" baseline="0" dirty="0">
                <a:solidFill>
                  <a:srgbClr val="C00000"/>
                </a:solidFill>
              </a:rPr>
              <a:t>8 in Flow Profile  all Models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8 IN PRCV-FP</c:v>
          </c:tx>
          <c:spPr>
            <a:ln w="28575" cap="rnd">
              <a:solidFill>
                <a:schemeClr val="accent1"/>
              </a:solidFill>
              <a:round/>
            </a:ln>
            <a:effectLst/>
          </c:spPr>
          <c:marker>
            <c:symbol val="circle"/>
            <c:size val="5"/>
            <c:spPr>
              <a:solidFill>
                <a:schemeClr val="accent1"/>
              </a:solidFill>
              <a:ln w="28575">
                <a:solidFill>
                  <a:schemeClr val="accent1"/>
                </a:solidFill>
              </a:ln>
              <a:effectLst/>
            </c:spPr>
          </c:marker>
          <c:dPt>
            <c:idx val="8"/>
            <c:marker>
              <c:symbol val="circle"/>
              <c:size val="5"/>
              <c:spPr>
                <a:solidFill>
                  <a:schemeClr val="accent1"/>
                </a:solidFill>
                <a:ln w="28575">
                  <a:solidFill>
                    <a:schemeClr val="accent1"/>
                  </a:solidFill>
                </a:ln>
                <a:effectLst/>
              </c:spPr>
            </c:marker>
            <c:bubble3D val="0"/>
            <c:spPr>
              <a:ln w="28575" cap="rnd">
                <a:solidFill>
                  <a:schemeClr val="accent1"/>
                </a:solidFill>
                <a:round/>
                <a:tailEnd w="lg" len="lg"/>
              </a:ln>
              <a:effectLst/>
            </c:spPr>
            <c:extLst xmlns:c15="http://schemas.microsoft.com/office/drawing/2012/chart">
              <c:ext xmlns:c16="http://schemas.microsoft.com/office/drawing/2014/chart" uri="{C3380CC4-5D6E-409C-BE32-E72D297353CC}">
                <c16:uniqueId val="{00000001-8A7C-47C5-82D1-1A4DB48FF3F9}"/>
              </c:ext>
            </c:extLst>
          </c:dPt>
          <c:xVal>
            <c:numRef>
              <c:f>'[PRCV Flow Coefficients and Flow Profile Summary 2023.xlsm]PRCV-FP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extLst xmlns:c15="http://schemas.microsoft.com/office/drawing/2012/chart"/>
            </c:numRef>
          </c:xVal>
          <c:yVal>
            <c:numRef>
              <c:f>'[PRCV Flow Coefficients and Flow Profile Summary 2023.xlsm]PRCV-FP DATA'!$C$10:$M$10</c:f>
              <c:numCache>
                <c:formatCode>General</c:formatCode>
                <c:ptCount val="11"/>
                <c:pt idx="0" formatCode="0">
                  <c:v>0</c:v>
                </c:pt>
                <c:pt idx="1">
                  <c:v>43</c:v>
                </c:pt>
                <c:pt idx="2">
                  <c:v>219</c:v>
                </c:pt>
                <c:pt idx="3">
                  <c:v>423</c:v>
                </c:pt>
                <c:pt idx="4">
                  <c:v>675</c:v>
                </c:pt>
                <c:pt idx="5">
                  <c:v>1000</c:v>
                </c:pt>
                <c:pt idx="6">
                  <c:v>1470</c:v>
                </c:pt>
                <c:pt idx="7">
                  <c:v>2345</c:v>
                </c:pt>
                <c:pt idx="8">
                  <c:v>3625</c:v>
                </c:pt>
                <c:pt idx="9">
                  <c:v>4520</c:v>
                </c:pt>
                <c:pt idx="10">
                  <c:v>5250</c:v>
                </c:pt>
              </c:numCache>
              <c:extLst xmlns:c15="http://schemas.microsoft.com/office/drawing/2012/chart"/>
            </c:numRef>
          </c:yVal>
          <c:smooth val="1"/>
          <c:extLst xmlns:c15="http://schemas.microsoft.com/office/drawing/2012/chart">
            <c:ext xmlns:c16="http://schemas.microsoft.com/office/drawing/2014/chart" uri="{C3380CC4-5D6E-409C-BE32-E72D297353CC}">
              <c16:uniqueId val="{00000002-8A7C-47C5-82D1-1A4DB48FF3F9}"/>
            </c:ext>
          </c:extLst>
        </c:ser>
        <c:ser>
          <c:idx val="1"/>
          <c:order val="1"/>
          <c:tx>
            <c:v>8 IN PRCV-STH1</c:v>
          </c:tx>
          <c:spPr>
            <a:ln w="28575" cap="rnd">
              <a:solidFill>
                <a:schemeClr val="accent2"/>
              </a:solidFill>
              <a:round/>
            </a:ln>
            <a:effectLst/>
          </c:spPr>
          <c:marker>
            <c:symbol val="circle"/>
            <c:size val="5"/>
            <c:spPr>
              <a:solidFill>
                <a:schemeClr val="accent2"/>
              </a:solidFill>
              <a:ln w="28575">
                <a:solidFill>
                  <a:schemeClr val="accent2"/>
                </a:solidFill>
              </a:ln>
              <a:effectLst/>
            </c:spPr>
          </c:marker>
          <c:xVal>
            <c:numRef>
              <c:f>'[PRCV Flow Coefficients and Flow Profile Summary 2023.xlsm]PRCV-STH1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2023.xlsm]PRCV-STH1 DATA'!$C$7:$M$7</c:f>
              <c:numCache>
                <c:formatCode>General</c:formatCode>
                <c:ptCount val="11"/>
                <c:pt idx="0" formatCode="0">
                  <c:v>6.444</c:v>
                </c:pt>
                <c:pt idx="1">
                  <c:v>23</c:v>
                </c:pt>
                <c:pt idx="2">
                  <c:v>63</c:v>
                </c:pt>
                <c:pt idx="3">
                  <c:v>111</c:v>
                </c:pt>
                <c:pt idx="4">
                  <c:v>172</c:v>
                </c:pt>
                <c:pt idx="5">
                  <c:v>252</c:v>
                </c:pt>
                <c:pt idx="6">
                  <c:v>372</c:v>
                </c:pt>
                <c:pt idx="7">
                  <c:v>575</c:v>
                </c:pt>
                <c:pt idx="8">
                  <c:v>902</c:v>
                </c:pt>
                <c:pt idx="9">
                  <c:v>1409</c:v>
                </c:pt>
                <c:pt idx="10">
                  <c:v>2148</c:v>
                </c:pt>
              </c:numCache>
            </c:numRef>
          </c:yVal>
          <c:smooth val="1"/>
          <c:extLst>
            <c:ext xmlns:c16="http://schemas.microsoft.com/office/drawing/2014/chart" uri="{C3380CC4-5D6E-409C-BE32-E72D297353CC}">
              <c16:uniqueId val="{00000003-8A7C-47C5-82D1-1A4DB48FF3F9}"/>
            </c:ext>
          </c:extLst>
        </c:ser>
        <c:ser>
          <c:idx val="2"/>
          <c:order val="2"/>
          <c:tx>
            <c:v>8 IN PRCV-STH2</c:v>
          </c:tx>
          <c:spPr>
            <a:ln w="28575" cap="rnd">
              <a:solidFill>
                <a:schemeClr val="accent3"/>
              </a:solidFill>
              <a:round/>
            </a:ln>
            <a:effectLst/>
          </c:spPr>
          <c:marker>
            <c:symbol val="circle"/>
            <c:size val="5"/>
            <c:spPr>
              <a:solidFill>
                <a:schemeClr val="accent3"/>
              </a:solidFill>
              <a:ln w="28575">
                <a:solidFill>
                  <a:schemeClr val="accent3"/>
                </a:solidFill>
              </a:ln>
              <a:effectLst/>
            </c:spPr>
          </c:marker>
          <c:xVal>
            <c:numRef>
              <c:f>'[PRCV Flow Coefficients and Flow Profile Summary 2023.xlsm]PRCV-STH2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2023.xlsm]PRCV-STH2 DATA'!$C$7:$M$7</c:f>
              <c:numCache>
                <c:formatCode>General</c:formatCode>
                <c:ptCount val="11"/>
                <c:pt idx="0" formatCode="0">
                  <c:v>6.3150000000000004</c:v>
                </c:pt>
                <c:pt idx="1">
                  <c:v>11</c:v>
                </c:pt>
                <c:pt idx="2">
                  <c:v>34</c:v>
                </c:pt>
                <c:pt idx="3">
                  <c:v>70</c:v>
                </c:pt>
                <c:pt idx="4">
                  <c:v>124</c:v>
                </c:pt>
                <c:pt idx="5">
                  <c:v>202</c:v>
                </c:pt>
                <c:pt idx="6">
                  <c:v>319</c:v>
                </c:pt>
                <c:pt idx="7">
                  <c:v>499</c:v>
                </c:pt>
                <c:pt idx="8">
                  <c:v>789</c:v>
                </c:pt>
                <c:pt idx="9">
                  <c:v>1304</c:v>
                </c:pt>
                <c:pt idx="10">
                  <c:v>2105</c:v>
                </c:pt>
              </c:numCache>
            </c:numRef>
          </c:yVal>
          <c:smooth val="1"/>
          <c:extLst>
            <c:ext xmlns:c16="http://schemas.microsoft.com/office/drawing/2014/chart" uri="{C3380CC4-5D6E-409C-BE32-E72D297353CC}">
              <c16:uniqueId val="{00000004-8A7C-47C5-82D1-1A4DB48FF3F9}"/>
            </c:ext>
          </c:extLst>
        </c:ser>
        <c:ser>
          <c:idx val="3"/>
          <c:order val="3"/>
          <c:tx>
            <c:v>8 IN PRCV-STH4</c:v>
          </c:tx>
          <c:spPr>
            <a:ln w="28575" cap="rnd">
              <a:solidFill>
                <a:schemeClr val="accent4"/>
              </a:solidFill>
              <a:round/>
            </a:ln>
            <a:effectLst/>
          </c:spPr>
          <c:marker>
            <c:symbol val="circle"/>
            <c:size val="5"/>
            <c:spPr>
              <a:solidFill>
                <a:schemeClr val="accent4"/>
              </a:solidFill>
              <a:ln w="28575">
                <a:solidFill>
                  <a:schemeClr val="accent4"/>
                </a:solidFill>
              </a:ln>
              <a:effectLst/>
            </c:spPr>
          </c:marker>
          <c:xVal>
            <c:numRef>
              <c:f>'[PRCV Flow Coefficients and Flow Profile Summary 2023.xlsm]PRCV-STH4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2023.xlsm]PRCV-STH4 DATA'!$C$7:$M$7</c:f>
              <c:numCache>
                <c:formatCode>0.0</c:formatCode>
                <c:ptCount val="11"/>
                <c:pt idx="0">
                  <c:v>3.7918754999999997</c:v>
                </c:pt>
                <c:pt idx="1">
                  <c:v>15.232854256249363</c:v>
                </c:pt>
                <c:pt idx="2">
                  <c:v>39.245296522690275</c:v>
                </c:pt>
                <c:pt idx="3">
                  <c:v>66.076644699051243</c:v>
                </c:pt>
                <c:pt idx="4">
                  <c:v>103.297792925191</c:v>
                </c:pt>
                <c:pt idx="5">
                  <c:v>148.30508214481037</c:v>
                </c:pt>
                <c:pt idx="6">
                  <c:v>214.50590772095063</c:v>
                </c:pt>
                <c:pt idx="7">
                  <c:v>353.15799635337692</c:v>
                </c:pt>
                <c:pt idx="8">
                  <c:v>575.68184937170656</c:v>
                </c:pt>
                <c:pt idx="9">
                  <c:v>895.47244405127196</c:v>
                </c:pt>
                <c:pt idx="10" formatCode="0">
                  <c:v>1263.9585</c:v>
                </c:pt>
              </c:numCache>
            </c:numRef>
          </c:yVal>
          <c:smooth val="1"/>
          <c:extLst>
            <c:ext xmlns:c16="http://schemas.microsoft.com/office/drawing/2014/chart" uri="{C3380CC4-5D6E-409C-BE32-E72D297353CC}">
              <c16:uniqueId val="{00000005-8A7C-47C5-82D1-1A4DB48FF3F9}"/>
            </c:ext>
          </c:extLst>
        </c:ser>
        <c:ser>
          <c:idx val="4"/>
          <c:order val="4"/>
          <c:tx>
            <c:v>8 IN PRCV-STHP</c:v>
          </c:tx>
          <c:spPr>
            <a:ln w="28575" cap="rnd">
              <a:solidFill>
                <a:schemeClr val="accent5"/>
              </a:solidFill>
              <a:round/>
            </a:ln>
            <a:effectLst/>
          </c:spPr>
          <c:marker>
            <c:symbol val="circle"/>
            <c:size val="5"/>
            <c:spPr>
              <a:solidFill>
                <a:schemeClr val="accent5"/>
              </a:solidFill>
              <a:ln w="28575">
                <a:solidFill>
                  <a:schemeClr val="accent5"/>
                </a:solidFill>
              </a:ln>
              <a:effectLst/>
            </c:spPr>
          </c:marker>
          <c:xVal>
            <c:numRef>
              <c:f>'[PRCV Flow Coefficients and Flow Profile Summary 2023.xlsm]PRCV-STHP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2023.xlsm]PRCV-STHP DATA'!$C$7:$M$7</c:f>
              <c:numCache>
                <c:formatCode>0.0</c:formatCode>
                <c:ptCount val="11"/>
                <c:pt idx="0">
                  <c:v>8.995000000000001</c:v>
                </c:pt>
                <c:pt idx="1">
                  <c:v>22.224517690875235</c:v>
                </c:pt>
                <c:pt idx="2" formatCode="0">
                  <c:v>65.060483240223462</c:v>
                </c:pt>
                <c:pt idx="3" formatCode="0">
                  <c:v>115.74404189944134</c:v>
                </c:pt>
                <c:pt idx="4" formatCode="0">
                  <c:v>180.8665018621974</c:v>
                </c:pt>
                <c:pt idx="5" formatCode="0">
                  <c:v>267.43793296089382</c:v>
                </c:pt>
                <c:pt idx="6" formatCode="0">
                  <c:v>398.64432960893856</c:v>
                </c:pt>
                <c:pt idx="7" formatCode="0">
                  <c:v>625.77394227188074</c:v>
                </c:pt>
                <c:pt idx="8" formatCode="0">
                  <c:v>941.7094981378026</c:v>
                </c:pt>
                <c:pt idx="9" formatCode="0">
                  <c:v>1322.2281489757913</c:v>
                </c:pt>
                <c:pt idx="10" formatCode="0">
                  <c:v>1799</c:v>
                </c:pt>
              </c:numCache>
            </c:numRef>
          </c:yVal>
          <c:smooth val="1"/>
          <c:extLst>
            <c:ext xmlns:c16="http://schemas.microsoft.com/office/drawing/2014/chart" uri="{C3380CC4-5D6E-409C-BE32-E72D297353CC}">
              <c16:uniqueId val="{00000006-8A7C-47C5-82D1-1A4DB48FF3F9}"/>
            </c:ext>
          </c:extLst>
        </c:ser>
        <c:ser>
          <c:idx val="5"/>
          <c:order val="5"/>
          <c:tx>
            <c:v>8 IN PRCV-STH5</c:v>
          </c:tx>
          <c:spPr>
            <a:ln w="28575" cap="rnd">
              <a:solidFill>
                <a:schemeClr val="accent6"/>
              </a:solidFill>
              <a:round/>
            </a:ln>
            <a:effectLst/>
          </c:spPr>
          <c:marker>
            <c:symbol val="circle"/>
            <c:size val="5"/>
            <c:spPr>
              <a:solidFill>
                <a:schemeClr val="accent6"/>
              </a:solidFill>
              <a:ln w="28575">
                <a:solidFill>
                  <a:schemeClr val="accent6"/>
                </a:solidFill>
              </a:ln>
              <a:effectLst/>
            </c:spPr>
          </c:marker>
          <c:xVal>
            <c:numRef>
              <c:f>'[PRCV Flow Coefficients and Flow Profile Summary 2023.xlsm]PRCV-STH5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2023.xlsm]PRCV-STH5 DATA'!$C$7:$M$7</c:f>
              <c:numCache>
                <c:formatCode>0.0</c:formatCode>
                <c:ptCount val="11"/>
                <c:pt idx="0">
                  <c:v>3.2826451612903225</c:v>
                </c:pt>
                <c:pt idx="1">
                  <c:v>7.3289826302729528</c:v>
                </c:pt>
                <c:pt idx="2">
                  <c:v>16.234620347394539</c:v>
                </c:pt>
                <c:pt idx="3">
                  <c:v>45.224133995037221</c:v>
                </c:pt>
                <c:pt idx="4">
                  <c:v>84.597399503722087</c:v>
                </c:pt>
                <c:pt idx="5">
                  <c:v>135.51843176178659</c:v>
                </c:pt>
                <c:pt idx="6">
                  <c:v>208.60501736972702</c:v>
                </c:pt>
                <c:pt idx="7">
                  <c:v>327.07586600496279</c:v>
                </c:pt>
                <c:pt idx="8">
                  <c:v>552.80853101736977</c:v>
                </c:pt>
                <c:pt idx="9">
                  <c:v>837.7088734491316</c:v>
                </c:pt>
                <c:pt idx="10" formatCode="0">
                  <c:v>1303.05</c:v>
                </c:pt>
              </c:numCache>
            </c:numRef>
          </c:yVal>
          <c:smooth val="1"/>
          <c:extLst>
            <c:ext xmlns:c16="http://schemas.microsoft.com/office/drawing/2014/chart" uri="{C3380CC4-5D6E-409C-BE32-E72D297353CC}">
              <c16:uniqueId val="{00000007-8A7C-47C5-82D1-1A4DB48FF3F9}"/>
            </c:ext>
          </c:extLst>
        </c:ser>
        <c:dLbls>
          <c:showLegendKey val="0"/>
          <c:showVal val="0"/>
          <c:showCatName val="0"/>
          <c:showSerName val="0"/>
          <c:showPercent val="0"/>
          <c:showBubbleSize val="0"/>
        </c:dLbls>
        <c:axId val="635895360"/>
        <c:axId val="635896320"/>
        <c:extLst/>
      </c:scatterChart>
      <c:valAx>
        <c:axId val="6358953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i="0" u="none" strike="noStrike" kern="1200" baseline="0" dirty="0">
                    <a:solidFill>
                      <a:prstClr val="black">
                        <a:lumMod val="65000"/>
                        <a:lumOff val="35000"/>
                      </a:prstClr>
                    </a:solidFill>
                  </a:rPr>
                  <a:t>Valve Travel (Percent)</a:t>
                </a:r>
              </a:p>
            </c:rich>
          </c:tx>
          <c:layout>
            <c:manualLayout>
              <c:xMode val="edge"/>
              <c:yMode val="edge"/>
              <c:x val="0.45852469509909022"/>
              <c:y val="0.830107204909245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35896320"/>
        <c:crosses val="autoZero"/>
        <c:crossBetween val="midCat"/>
      </c:valAx>
      <c:valAx>
        <c:axId val="635896320"/>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358953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spc="0" baseline="0" dirty="0">
                <a:solidFill>
                  <a:srgbClr val="C00000"/>
                </a:solidFill>
              </a:rPr>
              <a:t>8 in Flow Profile - PRCV-STH2 vs. PRCV-STHP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0933481896195"/>
          <c:y val="8.1813000170075062E-2"/>
          <c:w val="0.86272198190578697"/>
          <c:h val="0.63882587684420356"/>
        </c:manualLayout>
      </c:layout>
      <c:scatterChart>
        <c:scatterStyle val="smoothMarker"/>
        <c:varyColors val="0"/>
        <c:ser>
          <c:idx val="1"/>
          <c:order val="1"/>
          <c:tx>
            <c:v>8 IN PRCV-STH1</c:v>
          </c:tx>
          <c:spPr>
            <a:ln w="25400" cap="rnd">
              <a:solidFill>
                <a:schemeClr val="accent2"/>
              </a:solidFill>
              <a:round/>
            </a:ln>
            <a:effectLst/>
          </c:spPr>
          <c:marker>
            <c:symbol val="circle"/>
            <c:size val="5"/>
            <c:spPr>
              <a:solidFill>
                <a:schemeClr val="accent2"/>
              </a:solidFill>
              <a:ln w="9525">
                <a:solidFill>
                  <a:schemeClr val="accent2"/>
                </a:solidFill>
              </a:ln>
              <a:effectLst/>
            </c:spPr>
          </c:marker>
          <c:xVal>
            <c:numRef>
              <c:f>'[PRCV Flow Coefficients and Flow Profile Summary 2023.xlsm]PRCV-STH1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2023.xlsm]PRCV-STH1 DATA'!$C$7:$M$7</c:f>
              <c:numCache>
                <c:formatCode>General</c:formatCode>
                <c:ptCount val="11"/>
                <c:pt idx="0" formatCode="0">
                  <c:v>6.444</c:v>
                </c:pt>
                <c:pt idx="1">
                  <c:v>23</c:v>
                </c:pt>
                <c:pt idx="2">
                  <c:v>63</c:v>
                </c:pt>
                <c:pt idx="3">
                  <c:v>111</c:v>
                </c:pt>
                <c:pt idx="4">
                  <c:v>172</c:v>
                </c:pt>
                <c:pt idx="5">
                  <c:v>252</c:v>
                </c:pt>
                <c:pt idx="6">
                  <c:v>372</c:v>
                </c:pt>
                <c:pt idx="7">
                  <c:v>575</c:v>
                </c:pt>
                <c:pt idx="8">
                  <c:v>902</c:v>
                </c:pt>
                <c:pt idx="9">
                  <c:v>1409</c:v>
                </c:pt>
                <c:pt idx="10">
                  <c:v>2148</c:v>
                </c:pt>
              </c:numCache>
            </c:numRef>
          </c:yVal>
          <c:smooth val="1"/>
          <c:extLst>
            <c:ext xmlns:c16="http://schemas.microsoft.com/office/drawing/2014/chart" uri="{C3380CC4-5D6E-409C-BE32-E72D297353CC}">
              <c16:uniqueId val="{00000000-5C7F-48DA-B23A-74220F965078}"/>
            </c:ext>
          </c:extLst>
        </c:ser>
        <c:ser>
          <c:idx val="2"/>
          <c:order val="2"/>
          <c:tx>
            <c:v>8 IN PRCV-STH2</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'[PRCV Flow Coefficients and Flow Profile Summary 2023.xlsm]PRCV-STH2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2023.xlsm]PRCV-STH2 DATA'!$C$7:$M$7</c:f>
              <c:numCache>
                <c:formatCode>General</c:formatCode>
                <c:ptCount val="11"/>
                <c:pt idx="0" formatCode="0">
                  <c:v>6.3150000000000004</c:v>
                </c:pt>
                <c:pt idx="1">
                  <c:v>11</c:v>
                </c:pt>
                <c:pt idx="2">
                  <c:v>34</c:v>
                </c:pt>
                <c:pt idx="3">
                  <c:v>70</c:v>
                </c:pt>
                <c:pt idx="4">
                  <c:v>124</c:v>
                </c:pt>
                <c:pt idx="5">
                  <c:v>202</c:v>
                </c:pt>
                <c:pt idx="6">
                  <c:v>319</c:v>
                </c:pt>
                <c:pt idx="7">
                  <c:v>499</c:v>
                </c:pt>
                <c:pt idx="8">
                  <c:v>789</c:v>
                </c:pt>
                <c:pt idx="9">
                  <c:v>1304</c:v>
                </c:pt>
                <c:pt idx="10">
                  <c:v>2105</c:v>
                </c:pt>
              </c:numCache>
            </c:numRef>
          </c:yVal>
          <c:smooth val="1"/>
          <c:extLst>
            <c:ext xmlns:c16="http://schemas.microsoft.com/office/drawing/2014/chart" uri="{C3380CC4-5D6E-409C-BE32-E72D297353CC}">
              <c16:uniqueId val="{00000001-5C7F-48DA-B23A-74220F965078}"/>
            </c:ext>
          </c:extLst>
        </c:ser>
        <c:ser>
          <c:idx val="3"/>
          <c:order val="3"/>
          <c:tx>
            <c:v>8 IN PRCV-STH4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'[PRCV Flow Coefficients and Flow Profile Summary 2023.xlsm]PRCV-STH4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2023.xlsm]PRCV-STH4 DATA'!$C$7:$M$7</c:f>
              <c:numCache>
                <c:formatCode>0.0</c:formatCode>
                <c:ptCount val="11"/>
                <c:pt idx="0">
                  <c:v>3.7918754999999997</c:v>
                </c:pt>
                <c:pt idx="1">
                  <c:v>15.232854256249363</c:v>
                </c:pt>
                <c:pt idx="2">
                  <c:v>39.245296522690275</c:v>
                </c:pt>
                <c:pt idx="3">
                  <c:v>66.076644699051243</c:v>
                </c:pt>
                <c:pt idx="4">
                  <c:v>103.297792925191</c:v>
                </c:pt>
                <c:pt idx="5">
                  <c:v>148.30508214481037</c:v>
                </c:pt>
                <c:pt idx="6">
                  <c:v>214.50590772095063</c:v>
                </c:pt>
                <c:pt idx="7">
                  <c:v>353.15799635337692</c:v>
                </c:pt>
                <c:pt idx="8">
                  <c:v>575.68184937170656</c:v>
                </c:pt>
                <c:pt idx="9">
                  <c:v>895.47244405127196</c:v>
                </c:pt>
                <c:pt idx="10" formatCode="0">
                  <c:v>1263.9585</c:v>
                </c:pt>
              </c:numCache>
            </c:numRef>
          </c:yVal>
          <c:smooth val="1"/>
          <c:extLst>
            <c:ext xmlns:c16="http://schemas.microsoft.com/office/drawing/2014/chart" uri="{C3380CC4-5D6E-409C-BE32-E72D297353CC}">
              <c16:uniqueId val="{00000002-5C7F-48DA-B23A-74220F965078}"/>
            </c:ext>
          </c:extLst>
        </c:ser>
        <c:ser>
          <c:idx val="4"/>
          <c:order val="4"/>
          <c:tx>
            <c:v>8 IN PRCV-STHP</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'[PRCV Flow Coefficients and Flow Profile Summary 2023.xlsm]PRCV-STHP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2023.xlsm]PRCV-STHP DATA'!$C$7:$M$7</c:f>
              <c:numCache>
                <c:formatCode>0.0</c:formatCode>
                <c:ptCount val="11"/>
                <c:pt idx="0">
                  <c:v>8.995000000000001</c:v>
                </c:pt>
                <c:pt idx="1">
                  <c:v>22.224517690875235</c:v>
                </c:pt>
                <c:pt idx="2" formatCode="0">
                  <c:v>65.060483240223462</c:v>
                </c:pt>
                <c:pt idx="3" formatCode="0">
                  <c:v>115.74404189944134</c:v>
                </c:pt>
                <c:pt idx="4" formatCode="0">
                  <c:v>180.8665018621974</c:v>
                </c:pt>
                <c:pt idx="5" formatCode="0">
                  <c:v>267.43793296089382</c:v>
                </c:pt>
                <c:pt idx="6" formatCode="0">
                  <c:v>398.64432960893856</c:v>
                </c:pt>
                <c:pt idx="7" formatCode="0">
                  <c:v>625.77394227188074</c:v>
                </c:pt>
                <c:pt idx="8" formatCode="0">
                  <c:v>941.7094981378026</c:v>
                </c:pt>
                <c:pt idx="9" formatCode="0">
                  <c:v>1322.2281489757913</c:v>
                </c:pt>
                <c:pt idx="10" formatCode="0">
                  <c:v>1799</c:v>
                </c:pt>
              </c:numCache>
            </c:numRef>
          </c:yVal>
          <c:smooth val="1"/>
          <c:extLst>
            <c:ext xmlns:c16="http://schemas.microsoft.com/office/drawing/2014/chart" uri="{C3380CC4-5D6E-409C-BE32-E72D297353CC}">
              <c16:uniqueId val="{00000003-5C7F-48DA-B23A-74220F965078}"/>
            </c:ext>
          </c:extLst>
        </c:ser>
        <c:ser>
          <c:idx val="5"/>
          <c:order val="5"/>
          <c:tx>
            <c:v>8 IN PRCV-STH5</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'[PRCV Flow Coefficients and Flow Profile Summary 2023.xlsm]PRCV-STH5 DATA'!$C$4:$M$4</c:f>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f>'[PRCV Flow Coefficients and Flow Profile Summary 2023.xlsm]PRCV-STH5 DATA'!$C$7:$M$7</c:f>
              <c:numCache>
                <c:formatCode>0.0</c:formatCode>
                <c:ptCount val="11"/>
                <c:pt idx="0">
                  <c:v>3.2826451612903225</c:v>
                </c:pt>
                <c:pt idx="1">
                  <c:v>7.3289826302729528</c:v>
                </c:pt>
                <c:pt idx="2">
                  <c:v>16.234620347394539</c:v>
                </c:pt>
                <c:pt idx="3">
                  <c:v>45.224133995037221</c:v>
                </c:pt>
                <c:pt idx="4">
                  <c:v>84.597399503722087</c:v>
                </c:pt>
                <c:pt idx="5">
                  <c:v>135.51843176178659</c:v>
                </c:pt>
                <c:pt idx="6">
                  <c:v>208.60501736972702</c:v>
                </c:pt>
                <c:pt idx="7">
                  <c:v>327.07586600496279</c:v>
                </c:pt>
                <c:pt idx="8">
                  <c:v>552.80853101736977</c:v>
                </c:pt>
                <c:pt idx="9">
                  <c:v>837.7088734491316</c:v>
                </c:pt>
                <c:pt idx="10" formatCode="0">
                  <c:v>1303.05</c:v>
                </c:pt>
              </c:numCache>
            </c:numRef>
          </c:yVal>
          <c:smooth val="1"/>
          <c:extLst>
            <c:ext xmlns:c16="http://schemas.microsoft.com/office/drawing/2014/chart" uri="{C3380CC4-5D6E-409C-BE32-E72D297353CC}">
              <c16:uniqueId val="{00000004-5C7F-48DA-B23A-74220F965078}"/>
            </c:ext>
          </c:extLst>
        </c:ser>
        <c:dLbls>
          <c:showLegendKey val="0"/>
          <c:showVal val="0"/>
          <c:showCatName val="0"/>
          <c:showSerName val="0"/>
          <c:showPercent val="0"/>
          <c:showBubbleSize val="0"/>
        </c:dLbls>
        <c:axId val="635895360"/>
        <c:axId val="635896320"/>
        <c:extLst>
          <c:ext xmlns:c15="http://schemas.microsoft.com/office/drawing/2012/chart" uri="{02D57815-91ED-43cb-92C2-25804820EDAC}">
            <c15:filteredScatterSeries>
              <c15:ser>
                <c:idx val="0"/>
                <c:order val="0"/>
                <c:tx>
                  <c:v>8 IN PRCV-FP</c:v>
                </c:tx>
                <c:spPr>
                  <a:ln w="38100" cap="rnd">
                    <a:solidFill>
                      <a:schemeClr val="accent1"/>
                    </a:solidFill>
                    <a:round/>
                  </a:ln>
                  <a:effectLst/>
                </c:spPr>
                <c:marker>
                  <c:symbol val="circle"/>
                  <c:size val="5"/>
                  <c:spPr>
                    <a:solidFill>
                      <a:schemeClr val="accent1"/>
                    </a:solidFill>
                    <a:ln w="76200">
                      <a:solidFill>
                        <a:schemeClr val="accent1"/>
                      </a:solidFill>
                    </a:ln>
                    <a:effectLst/>
                  </c:spPr>
                </c:marker>
                <c:dPt>
                  <c:idx val="8"/>
                  <c:marker>
                    <c:symbol val="circle"/>
                    <c:size val="5"/>
                    <c:spPr>
                      <a:solidFill>
                        <a:schemeClr val="accent1"/>
                      </a:solidFill>
                      <a:ln w="76200">
                        <a:solidFill>
                          <a:schemeClr val="accent1"/>
                        </a:solidFill>
                      </a:ln>
                      <a:effectLst/>
                    </c:spPr>
                  </c:marker>
                  <c:bubble3D val="0"/>
                  <c:spPr>
                    <a:ln w="38100" cap="rnd">
                      <a:solidFill>
                        <a:schemeClr val="accent1"/>
                      </a:solidFill>
                      <a:round/>
                      <a:tailEnd w="lg" len="lg"/>
                    </a:ln>
                    <a:effectLst/>
                  </c:spPr>
                  <c:extLst>
                    <c:ext xmlns:c16="http://schemas.microsoft.com/office/drawing/2014/chart" uri="{C3380CC4-5D6E-409C-BE32-E72D297353CC}">
                      <c16:uniqueId val="{00000006-5C7F-48DA-B23A-74220F965078}"/>
                    </c:ext>
                  </c:extLst>
                </c:dPt>
                <c:xVal>
                  <c:numRef>
                    <c:extLst>
                      <c:ext uri="{02D57815-91ED-43cb-92C2-25804820EDAC}">
                        <c15:formulaRef>
                          <c15:sqref>'[PRCV Flow Coefficients and Flow Profile Summary 2023.xlsm]PRCV-FP DATA'!$C$4:$M$4</c15:sqref>
                        </c15:formulaRef>
                      </c:ext>
                    </c:extLst>
                    <c:numCache>
                      <c:formatCode>General</c:formatCode>
                      <c:ptCount val="11"/>
                      <c:pt idx="0">
                        <c:v>5</c:v>
                      </c:pt>
                      <c:pt idx="1">
                        <c:v>10</c:v>
                      </c:pt>
                      <c:pt idx="2">
                        <c:v>20</c:v>
                      </c:pt>
                      <c:pt idx="3">
                        <c:v>30</c:v>
                      </c:pt>
                      <c:pt idx="4">
                        <c:v>40</c:v>
                      </c:pt>
                      <c:pt idx="5">
                        <c:v>50</c:v>
                      </c:pt>
                      <c:pt idx="6">
                        <c:v>60</c:v>
                      </c:pt>
                      <c:pt idx="7">
                        <c:v>70</c:v>
                      </c:pt>
                      <c:pt idx="8">
                        <c:v>80</c:v>
                      </c:pt>
                      <c:pt idx="9">
                        <c:v>90</c:v>
                      </c:pt>
                      <c:pt idx="10">
                        <c:v>100</c:v>
                      </c:pt>
                    </c:numCache>
                  </c:numRef>
                </c:xVal>
                <c:yVal>
                  <c:numRef>
                    <c:extLst>
                      <c:ext uri="{02D57815-91ED-43cb-92C2-25804820EDAC}">
                        <c15:formulaRef>
                          <c15:sqref>'[PRCV Flow Coefficients and Flow Profile Summary 2023.xlsm]PRCV-FP DATA'!$C$10:$M$10</c15:sqref>
                        </c15:formulaRef>
                      </c:ext>
                    </c:extLst>
                    <c:numCache>
                      <c:formatCode>General</c:formatCode>
                      <c:ptCount val="11"/>
                      <c:pt idx="0" formatCode="0">
                        <c:v>0</c:v>
                      </c:pt>
                      <c:pt idx="1">
                        <c:v>43</c:v>
                      </c:pt>
                      <c:pt idx="2">
                        <c:v>219</c:v>
                      </c:pt>
                      <c:pt idx="3">
                        <c:v>423</c:v>
                      </c:pt>
                      <c:pt idx="4">
                        <c:v>675</c:v>
                      </c:pt>
                      <c:pt idx="5">
                        <c:v>1000</c:v>
                      </c:pt>
                      <c:pt idx="6">
                        <c:v>1470</c:v>
                      </c:pt>
                      <c:pt idx="7">
                        <c:v>2345</c:v>
                      </c:pt>
                      <c:pt idx="8">
                        <c:v>3625</c:v>
                      </c:pt>
                      <c:pt idx="9">
                        <c:v>4520</c:v>
                      </c:pt>
                      <c:pt idx="10">
                        <c:v>5250</c:v>
                      </c:pt>
                    </c:numCache>
                  </c:numRef>
                </c:yVal>
                <c:smooth val="1"/>
                <c:extLst>
                  <c:ext xmlns:c16="http://schemas.microsoft.com/office/drawing/2014/chart" uri="{C3380CC4-5D6E-409C-BE32-E72D297353CC}">
                    <c16:uniqueId val="{00000007-5C7F-48DA-B23A-74220F965078}"/>
                  </c:ext>
                </c:extLst>
              </c15:ser>
            </c15:filteredScatterSeries>
          </c:ext>
        </c:extLst>
      </c:scatterChart>
      <c:valAx>
        <c:axId val="635895360"/>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i="0" u="none" strike="noStrike" kern="1200" baseline="0" dirty="0">
                    <a:solidFill>
                      <a:prstClr val="black">
                        <a:lumMod val="65000"/>
                        <a:lumOff val="35000"/>
                      </a:prstClr>
                    </a:solidFill>
                  </a:rPr>
                  <a:t>Valve Travel (Percent)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35896320"/>
        <c:crosses val="autoZero"/>
        <c:crossBetween val="midCat"/>
      </c:valAx>
      <c:valAx>
        <c:axId val="635896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i="0" u="none" strike="noStrike" kern="1200" baseline="0" dirty="0">
                    <a:solidFill>
                      <a:sysClr val="windowText" lastClr="000000"/>
                    </a:solidFill>
                  </a:rPr>
                  <a:t>Flow Coefficient (</a:t>
                </a:r>
                <a:r>
                  <a:rPr lang="en-US" sz="1000" b="1" i="0" u="none" strike="noStrike" kern="1200" baseline="0" dirty="0" err="1">
                    <a:solidFill>
                      <a:sysClr val="windowText" lastClr="000000"/>
                    </a:solidFill>
                  </a:rPr>
                  <a:t>Cv</a:t>
                </a:r>
                <a:r>
                  <a:rPr lang="en-US" sz="1000" b="1" i="0" u="none" strike="noStrike" kern="1200" baseline="0" dirty="0">
                    <a:solidFill>
                      <a:sysClr val="windowText" lastClr="000000"/>
                    </a:solidFill>
                  </a:rPr>
                  <a:t>)</a:t>
                </a:r>
              </a:p>
            </c:rich>
          </c:tx>
          <c:layout>
            <c:manualLayout>
              <c:xMode val="edge"/>
              <c:yMode val="edge"/>
              <c:x val="6.0530906091661191E-3"/>
              <c:y val="0.2897741985404188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358953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spc="0" baseline="0" dirty="0">
                <a:solidFill>
                  <a:schemeClr val="tx1"/>
                </a:solidFill>
                <a:effectLst/>
                <a:latin typeface="Arial" panose="020B0604020202020204" pitchFamily="34" charset="0"/>
                <a:cs typeface="Arial" panose="020B0604020202020204" pitchFamily="34" charset="0"/>
              </a:rPr>
              <a:t>PRCV Pipeline Rotary Control Valve Flow Capacity Analysis</a:t>
            </a:r>
            <a:endParaRPr lang="en-US" sz="1400" b="0" i="0" u="none" strike="noStrike" kern="1200" spc="0" baseline="0" dirty="0">
              <a:solidFill>
                <a:schemeClr val="tx1"/>
              </a:solidFill>
              <a:effectLst/>
              <a:latin typeface="Arial" panose="020B0604020202020204" pitchFamily="34" charset="0"/>
              <a:cs typeface="Arial" panose="020B0604020202020204" pitchFamily="34" charset="0"/>
            </a:endParaRPr>
          </a:p>
          <a:p>
            <a:pPr>
              <a:defRPr/>
            </a:pPr>
            <a:r>
              <a:rPr lang="en-US" sz="1400" b="1" i="0" u="none" strike="noStrike" kern="1200" spc="0" baseline="0" dirty="0">
                <a:solidFill>
                  <a:schemeClr val="tx1"/>
                </a:solidFill>
                <a:effectLst/>
                <a:latin typeface="Arial" panose="020B0604020202020204" pitchFamily="34" charset="0"/>
                <a:cs typeface="Arial" panose="020B0604020202020204" pitchFamily="34" charset="0"/>
              </a:rPr>
              <a:t>(8 in PRCV Series Control Valve)</a:t>
            </a:r>
            <a:endParaRPr lang="en-US" sz="1400" b="0" i="0" u="none" strike="noStrike" kern="1200" spc="0" baseline="0" dirty="0">
              <a:solidFill>
                <a:schemeClr val="tx1"/>
              </a:solidFill>
              <a:effectLst/>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937928213518762E-2"/>
          <c:y val="0.21256381801988972"/>
          <c:w val="0.90480871039721045"/>
          <c:h val="0.67221506952994947"/>
        </c:manualLayout>
      </c:layout>
      <c:barChart>
        <c:barDir val="col"/>
        <c:grouping val="clustered"/>
        <c:varyColors val="0"/>
        <c:ser>
          <c:idx val="1"/>
          <c:order val="1"/>
          <c:tx>
            <c:v>8"</c:v>
          </c:tx>
          <c:spPr>
            <a:solidFill>
              <a:srgbClr val="C00000"/>
            </a:solidFill>
            <a:ln>
              <a:noFill/>
            </a:ln>
            <a:effectLst/>
          </c:spPr>
          <c:invertIfNegative val="0"/>
          <c:cat>
            <c:strRef>
              <c:f>'[PRCV Flow Coefficients and Flow Profile Summary 2023.xlsm]Full Open Cv'!$B$1:$O$1</c:f>
              <c:strCache>
                <c:ptCount val="6"/>
                <c:pt idx="0">
                  <c:v>FP</c:v>
                </c:pt>
                <c:pt idx="1">
                  <c:v>STH1</c:v>
                </c:pt>
                <c:pt idx="2">
                  <c:v>STH2</c:v>
                </c:pt>
                <c:pt idx="3">
                  <c:v>STH4</c:v>
                </c:pt>
                <c:pt idx="4">
                  <c:v>STH5</c:v>
                </c:pt>
                <c:pt idx="5">
                  <c:v>STHP</c:v>
                </c:pt>
              </c:strCache>
            </c:strRef>
          </c:cat>
          <c:val>
            <c:numRef>
              <c:f>'[PRCV Flow Coefficients and Flow Profile Summary 2023.xlsm]Full Open Cv'!$B$3:$O$3</c:f>
              <c:numCache>
                <c:formatCode>General</c:formatCode>
                <c:ptCount val="6"/>
                <c:pt idx="0">
                  <c:v>5250</c:v>
                </c:pt>
                <c:pt idx="1">
                  <c:v>2148</c:v>
                </c:pt>
                <c:pt idx="2">
                  <c:v>2105</c:v>
                </c:pt>
                <c:pt idx="3" formatCode="0">
                  <c:v>1179</c:v>
                </c:pt>
                <c:pt idx="4" formatCode="0">
                  <c:v>1241</c:v>
                </c:pt>
                <c:pt idx="5" formatCode="0">
                  <c:v>1799</c:v>
                </c:pt>
              </c:numCache>
            </c:numRef>
          </c:val>
          <c:extLst xmlns:c15="http://schemas.microsoft.com/office/drawing/2012/chart">
            <c:ext xmlns:c16="http://schemas.microsoft.com/office/drawing/2014/chart" uri="{C3380CC4-5D6E-409C-BE32-E72D297353CC}">
              <c16:uniqueId val="{00000000-4523-4A84-A9E5-91D71BF73DC2}"/>
            </c:ext>
          </c:extLst>
        </c:ser>
        <c:dLbls>
          <c:showLegendKey val="0"/>
          <c:showVal val="0"/>
          <c:showCatName val="0"/>
          <c:showSerName val="0"/>
          <c:showPercent val="0"/>
          <c:showBubbleSize val="0"/>
        </c:dLbls>
        <c:gapWidth val="69"/>
        <c:overlap val="-27"/>
        <c:axId val="1143529744"/>
        <c:axId val="1143538384"/>
        <c:extLst>
          <c:ext xmlns:c15="http://schemas.microsoft.com/office/drawing/2012/chart" uri="{02D57815-91ED-43cb-92C2-25804820EDAC}">
            <c15:filteredBarSeries>
              <c15:ser>
                <c:idx val="0"/>
                <c:order val="0"/>
                <c:tx>
                  <c:v>6"</c:v>
                </c:tx>
                <c:spPr>
                  <a:solidFill>
                    <a:schemeClr val="accent1"/>
                  </a:solidFill>
                  <a:ln>
                    <a:noFill/>
                  </a:ln>
                  <a:effectLst/>
                </c:spPr>
                <c:invertIfNegative val="0"/>
                <c:cat>
                  <c:strRef>
                    <c:extLst>
                      <c:ext uri="{02D57815-91ED-43cb-92C2-25804820EDAC}">
                        <c15:formulaRef>
                          <c15:sqref>'[PRCV Flow Coefficients and Flow Profile Summary 2023.xlsm]Full Open Cv'!$B$1:$O$1</c15:sqref>
                        </c15:formulaRef>
                      </c:ext>
                    </c:extLst>
                    <c:strCache>
                      <c:ptCount val="6"/>
                      <c:pt idx="0">
                        <c:v>FP</c:v>
                      </c:pt>
                      <c:pt idx="1">
                        <c:v>STH1</c:v>
                      </c:pt>
                      <c:pt idx="2">
                        <c:v>STH2</c:v>
                      </c:pt>
                      <c:pt idx="3">
                        <c:v>STH4</c:v>
                      </c:pt>
                      <c:pt idx="4">
                        <c:v>STH5</c:v>
                      </c:pt>
                      <c:pt idx="5">
                        <c:v>STHP</c:v>
                      </c:pt>
                    </c:strCache>
                  </c:strRef>
                </c:cat>
                <c:val>
                  <c:numRef>
                    <c:extLst>
                      <c:ext uri="{02D57815-91ED-43cb-92C2-25804820EDAC}">
                        <c15:formulaRef>
                          <c15:sqref>'[PRCV Flow Coefficients and Flow Profile Summary 2023.xlsm]Full Open Cv'!$B$2:$O$2</c15:sqref>
                        </c15:formulaRef>
                      </c:ext>
                    </c:extLst>
                    <c:numCache>
                      <c:formatCode>General</c:formatCode>
                      <c:ptCount val="6"/>
                      <c:pt idx="0">
                        <c:v>2600</c:v>
                      </c:pt>
                      <c:pt idx="1">
                        <c:v>1398</c:v>
                      </c:pt>
                      <c:pt idx="2">
                        <c:v>1371</c:v>
                      </c:pt>
                      <c:pt idx="3" formatCode="0">
                        <c:v>570</c:v>
                      </c:pt>
                      <c:pt idx="4" formatCode="0">
                        <c:v>600</c:v>
                      </c:pt>
                      <c:pt idx="5" formatCode="0">
                        <c:v>870</c:v>
                      </c:pt>
                    </c:numCache>
                  </c:numRef>
                </c:val>
                <c:extLst>
                  <c:ext xmlns:c16="http://schemas.microsoft.com/office/drawing/2014/chart" uri="{C3380CC4-5D6E-409C-BE32-E72D297353CC}">
                    <c16:uniqueId val="{00000001-4523-4A84-A9E5-91D71BF73DC2}"/>
                  </c:ext>
                </c:extLst>
              </c15:ser>
            </c15:filteredBarSeries>
            <c15:filteredBarSeries>
              <c15:ser>
                <c:idx val="2"/>
                <c:order val="2"/>
                <c:tx>
                  <c:v>10"</c:v>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'[PRCV Flow Coefficients and Flow Profile Summary 2023.xlsm]Full Open Cv'!$B$1:$O$1</c15:sqref>
                        </c15:formulaRef>
                      </c:ext>
                    </c:extLst>
                    <c:strCache>
                      <c:ptCount val="6"/>
                      <c:pt idx="0">
                        <c:v>FP</c:v>
                      </c:pt>
                      <c:pt idx="1">
                        <c:v>STH1</c:v>
                      </c:pt>
                      <c:pt idx="2">
                        <c:v>STH2</c:v>
                      </c:pt>
                      <c:pt idx="3">
                        <c:v>STH4</c:v>
                      </c:pt>
                      <c:pt idx="4">
                        <c:v>STH5</c:v>
                      </c:pt>
                      <c:pt idx="5">
                        <c:v>STHP</c:v>
                      </c:pt>
                    </c:strCache>
                  </c:strRef>
                </c:cat>
                <c:val>
                  <c:numRef>
                    <c:extLst xmlns:c15="http://schemas.microsoft.com/office/drawing/2012/chart">
                      <c:ext xmlns:c15="http://schemas.microsoft.com/office/drawing/2012/chart" uri="{02D57815-91ED-43cb-92C2-25804820EDAC}">
                        <c15:formulaRef>
                          <c15:sqref>'[PRCV Flow Coefficients and Flow Profile Summary 2023.xlsm]Full Open Cv'!$B$4:$O$4</c15:sqref>
                        </c15:formulaRef>
                      </c:ext>
                    </c:extLst>
                    <c:numCache>
                      <c:formatCode>General</c:formatCode>
                      <c:ptCount val="6"/>
                      <c:pt idx="0">
                        <c:v>8500</c:v>
                      </c:pt>
                      <c:pt idx="1">
                        <c:v>3468</c:v>
                      </c:pt>
                      <c:pt idx="2">
                        <c:v>3399</c:v>
                      </c:pt>
                      <c:pt idx="3" formatCode="0">
                        <c:v>1914</c:v>
                      </c:pt>
                      <c:pt idx="4" formatCode="0">
                        <c:v>2015</c:v>
                      </c:pt>
                      <c:pt idx="5" formatCode="0">
                        <c:v>2920</c:v>
                      </c:pt>
                    </c:numCache>
                  </c:numRef>
                </c:val>
                <c:extLst xmlns:c15="http://schemas.microsoft.com/office/drawing/2012/chart">
                  <c:ext xmlns:c16="http://schemas.microsoft.com/office/drawing/2014/chart" uri="{C3380CC4-5D6E-409C-BE32-E72D297353CC}">
                    <c16:uniqueId val="{00000002-4523-4A84-A9E5-91D71BF73DC2}"/>
                  </c:ext>
                </c:extLst>
              </c15:ser>
            </c15:filteredBarSeries>
            <c15:filteredBarSeries>
              <c15:ser>
                <c:idx val="3"/>
                <c:order val="3"/>
                <c:tx>
                  <c:v>12"</c:v>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'[PRCV Flow Coefficients and Flow Profile Summary 2023.xlsm]Full Open Cv'!$B$1:$O$1</c15:sqref>
                        </c15:formulaRef>
                      </c:ext>
                    </c:extLst>
                    <c:strCache>
                      <c:ptCount val="6"/>
                      <c:pt idx="0">
                        <c:v>FP</c:v>
                      </c:pt>
                      <c:pt idx="1">
                        <c:v>STH1</c:v>
                      </c:pt>
                      <c:pt idx="2">
                        <c:v>STH2</c:v>
                      </c:pt>
                      <c:pt idx="3">
                        <c:v>STH4</c:v>
                      </c:pt>
                      <c:pt idx="4">
                        <c:v>STH5</c:v>
                      </c:pt>
                      <c:pt idx="5">
                        <c:v>STHP</c:v>
                      </c:pt>
                    </c:strCache>
                  </c:strRef>
                </c:cat>
                <c:val>
                  <c:numRef>
                    <c:extLst xmlns:c15="http://schemas.microsoft.com/office/drawing/2012/chart">
                      <c:ext xmlns:c15="http://schemas.microsoft.com/office/drawing/2012/chart" uri="{02D57815-91ED-43cb-92C2-25804820EDAC}">
                        <c15:formulaRef>
                          <c15:sqref>'[PRCV Flow Coefficients and Flow Profile Summary 2023.xlsm]Full Open Cv'!$B$5:$O$5</c15:sqref>
                        </c15:formulaRef>
                      </c:ext>
                    </c:extLst>
                    <c:numCache>
                      <c:formatCode>General</c:formatCode>
                      <c:ptCount val="6"/>
                      <c:pt idx="0">
                        <c:v>13900</c:v>
                      </c:pt>
                      <c:pt idx="1">
                        <c:v>4749</c:v>
                      </c:pt>
                      <c:pt idx="2">
                        <c:v>4655</c:v>
                      </c:pt>
                      <c:pt idx="3" formatCode="0">
                        <c:v>2329</c:v>
                      </c:pt>
                      <c:pt idx="4" formatCode="0">
                        <c:v>2452</c:v>
                      </c:pt>
                      <c:pt idx="5" formatCode="0">
                        <c:v>3553</c:v>
                      </c:pt>
                    </c:numCache>
                  </c:numRef>
                </c:val>
                <c:extLst xmlns:c15="http://schemas.microsoft.com/office/drawing/2012/chart">
                  <c:ext xmlns:c16="http://schemas.microsoft.com/office/drawing/2014/chart" uri="{C3380CC4-5D6E-409C-BE32-E72D297353CC}">
                    <c16:uniqueId val="{00000003-4523-4A84-A9E5-91D71BF73DC2}"/>
                  </c:ext>
                </c:extLst>
              </c15:ser>
            </c15:filteredBarSeries>
            <c15:filteredBarSeries>
              <c15:ser>
                <c:idx val="4"/>
                <c:order val="4"/>
                <c:tx>
                  <c:v>16"</c:v>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'[PRCV Flow Coefficients and Flow Profile Summary 2023.xlsm]Full Open Cv'!$B$1:$O$1</c15:sqref>
                        </c15:formulaRef>
                      </c:ext>
                    </c:extLst>
                    <c:strCache>
                      <c:ptCount val="6"/>
                      <c:pt idx="0">
                        <c:v>FP</c:v>
                      </c:pt>
                      <c:pt idx="1">
                        <c:v>STH1</c:v>
                      </c:pt>
                      <c:pt idx="2">
                        <c:v>STH2</c:v>
                      </c:pt>
                      <c:pt idx="3">
                        <c:v>STH4</c:v>
                      </c:pt>
                      <c:pt idx="4">
                        <c:v>STH5</c:v>
                      </c:pt>
                      <c:pt idx="5">
                        <c:v>STHP</c:v>
                      </c:pt>
                    </c:strCache>
                  </c:strRef>
                </c:cat>
                <c:val>
                  <c:numRef>
                    <c:extLst xmlns:c15="http://schemas.microsoft.com/office/drawing/2012/chart">
                      <c:ext xmlns:c15="http://schemas.microsoft.com/office/drawing/2012/chart" uri="{02D57815-91ED-43cb-92C2-25804820EDAC}">
                        <c15:formulaRef>
                          <c15:sqref>'[PRCV Flow Coefficients and Flow Profile Summary 2023.xlsm]Full Open Cv'!$B$6:$O$6</c15:sqref>
                        </c15:formulaRef>
                      </c:ext>
                    </c:extLst>
                    <c:numCache>
                      <c:formatCode>General</c:formatCode>
                      <c:ptCount val="6"/>
                      <c:pt idx="0">
                        <c:v>22500</c:v>
                      </c:pt>
                      <c:pt idx="1">
                        <c:v>8222</c:v>
                      </c:pt>
                      <c:pt idx="2">
                        <c:v>8059</c:v>
                      </c:pt>
                      <c:pt idx="3" formatCode="0">
                        <c:v>4141</c:v>
                      </c:pt>
                      <c:pt idx="4" formatCode="0">
                        <c:v>4359</c:v>
                      </c:pt>
                      <c:pt idx="5" formatCode="0">
                        <c:v>6317</c:v>
                      </c:pt>
                    </c:numCache>
                  </c:numRef>
                </c:val>
                <c:extLst xmlns:c15="http://schemas.microsoft.com/office/drawing/2012/chart">
                  <c:ext xmlns:c16="http://schemas.microsoft.com/office/drawing/2014/chart" uri="{C3380CC4-5D6E-409C-BE32-E72D297353CC}">
                    <c16:uniqueId val="{00000004-4523-4A84-A9E5-91D71BF73DC2}"/>
                  </c:ext>
                </c:extLst>
              </c15:ser>
            </c15:filteredBarSeries>
            <c15:filteredBarSeries>
              <c15:ser>
                <c:idx val="5"/>
                <c:order val="5"/>
                <c:tx>
                  <c:v>20"</c:v>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'[PRCV Flow Coefficients and Flow Profile Summary 2023.xlsm]Full Open Cv'!$B$1:$O$1</c15:sqref>
                        </c15:formulaRef>
                      </c:ext>
                    </c:extLst>
                    <c:strCache>
                      <c:ptCount val="6"/>
                      <c:pt idx="0">
                        <c:v>FP</c:v>
                      </c:pt>
                      <c:pt idx="1">
                        <c:v>STH1</c:v>
                      </c:pt>
                      <c:pt idx="2">
                        <c:v>STH2</c:v>
                      </c:pt>
                      <c:pt idx="3">
                        <c:v>STH4</c:v>
                      </c:pt>
                      <c:pt idx="4">
                        <c:v>STH5</c:v>
                      </c:pt>
                      <c:pt idx="5">
                        <c:v>STHP</c:v>
                      </c:pt>
                    </c:strCache>
                  </c:strRef>
                </c:cat>
                <c:val>
                  <c:numRef>
                    <c:extLst xmlns:c15="http://schemas.microsoft.com/office/drawing/2012/chart">
                      <c:ext xmlns:c15="http://schemas.microsoft.com/office/drawing/2012/chart" uri="{02D57815-91ED-43cb-92C2-25804820EDAC}">
                        <c15:formulaRef>
                          <c15:sqref>'[PRCV Flow Coefficients and Flow Profile Summary 2023.xlsm]Full Open Cv'!$B$7:$O$7</c15:sqref>
                        </c15:formulaRef>
                      </c:ext>
                    </c:extLst>
                    <c:numCache>
                      <c:formatCode>General</c:formatCode>
                      <c:ptCount val="6"/>
                      <c:pt idx="0">
                        <c:v>38800</c:v>
                      </c:pt>
                      <c:pt idx="1">
                        <c:v>12595</c:v>
                      </c:pt>
                      <c:pt idx="2">
                        <c:v>12346</c:v>
                      </c:pt>
                      <c:pt idx="3" formatCode="0">
                        <c:v>6470</c:v>
                      </c:pt>
                      <c:pt idx="4" formatCode="0">
                        <c:v>6811</c:v>
                      </c:pt>
                      <c:pt idx="5" formatCode="0">
                        <c:v>9871</c:v>
                      </c:pt>
                    </c:numCache>
                  </c:numRef>
                </c:val>
                <c:extLst xmlns:c15="http://schemas.microsoft.com/office/drawing/2012/chart">
                  <c:ext xmlns:c16="http://schemas.microsoft.com/office/drawing/2014/chart" uri="{C3380CC4-5D6E-409C-BE32-E72D297353CC}">
                    <c16:uniqueId val="{00000005-4523-4A84-A9E5-91D71BF73DC2}"/>
                  </c:ext>
                </c:extLst>
              </c15:ser>
            </c15:filteredBarSeries>
            <c15:filteredBarSeries>
              <c15:ser>
                <c:idx val="6"/>
                <c:order val="6"/>
                <c:tx>
                  <c:v>24"</c:v>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'[PRCV Flow Coefficients and Flow Profile Summary 2023.xlsm]Full Open Cv'!$B$1:$O$1</c15:sqref>
                        </c15:formulaRef>
                      </c:ext>
                    </c:extLst>
                    <c:strCache>
                      <c:ptCount val="6"/>
                      <c:pt idx="0">
                        <c:v>FP</c:v>
                      </c:pt>
                      <c:pt idx="1">
                        <c:v>STH1</c:v>
                      </c:pt>
                      <c:pt idx="2">
                        <c:v>STH2</c:v>
                      </c:pt>
                      <c:pt idx="3">
                        <c:v>STH4</c:v>
                      </c:pt>
                      <c:pt idx="4">
                        <c:v>STH5</c:v>
                      </c:pt>
                      <c:pt idx="5">
                        <c:v>STHP</c:v>
                      </c:pt>
                    </c:strCache>
                  </c:strRef>
                </c:cat>
                <c:val>
                  <c:numRef>
                    <c:extLst xmlns:c15="http://schemas.microsoft.com/office/drawing/2012/chart">
                      <c:ext xmlns:c15="http://schemas.microsoft.com/office/drawing/2012/chart" uri="{02D57815-91ED-43cb-92C2-25804820EDAC}">
                        <c15:formulaRef>
                          <c15:sqref>'[PRCV Flow Coefficients and Flow Profile Summary 2023.xlsm]Full Open Cv'!$B$8:$O$8</c15:sqref>
                        </c15:formulaRef>
                      </c:ext>
                    </c:extLst>
                    <c:numCache>
                      <c:formatCode>General</c:formatCode>
                      <c:ptCount val="6"/>
                      <c:pt idx="0">
                        <c:v>58000</c:v>
                      </c:pt>
                      <c:pt idx="1">
                        <c:v>18137</c:v>
                      </c:pt>
                      <c:pt idx="2">
                        <c:v>17778</c:v>
                      </c:pt>
                      <c:pt idx="3" formatCode="0">
                        <c:v>9318</c:v>
                      </c:pt>
                      <c:pt idx="4" formatCode="0">
                        <c:v>9808</c:v>
                      </c:pt>
                      <c:pt idx="5" formatCode="0">
                        <c:v>14214</c:v>
                      </c:pt>
                    </c:numCache>
                  </c:numRef>
                </c:val>
                <c:extLst xmlns:c15="http://schemas.microsoft.com/office/drawing/2012/chart">
                  <c:ext xmlns:c16="http://schemas.microsoft.com/office/drawing/2014/chart" uri="{C3380CC4-5D6E-409C-BE32-E72D297353CC}">
                    <c16:uniqueId val="{00000006-4523-4A84-A9E5-91D71BF73DC2}"/>
                  </c:ext>
                </c:extLst>
              </c15:ser>
            </c15:filteredBarSeries>
          </c:ext>
        </c:extLst>
      </c:barChart>
      <c:catAx>
        <c:axId val="114352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3538384"/>
        <c:crosses val="autoZero"/>
        <c:auto val="1"/>
        <c:lblAlgn val="ctr"/>
        <c:lblOffset val="100"/>
        <c:noMultiLvlLbl val="0"/>
      </c:catAx>
      <c:valAx>
        <c:axId val="1143538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i="0" u="none" strike="noStrike" kern="1200" baseline="0" dirty="0">
                    <a:solidFill>
                      <a:schemeClr val="tx1"/>
                    </a:solidFill>
                    <a:effectLst/>
                    <a:latin typeface="Arial" panose="020B0604020202020204" pitchFamily="34" charset="0"/>
                    <a:cs typeface="Arial" panose="020B0604020202020204" pitchFamily="34" charset="0"/>
                  </a:rPr>
                  <a:t>Valve Max Flow Coefficient (</a:t>
                </a:r>
                <a:r>
                  <a:rPr lang="en-US" sz="1200" b="1" i="0" u="none" strike="noStrike" kern="1200" baseline="0" dirty="0" err="1">
                    <a:solidFill>
                      <a:schemeClr val="tx1"/>
                    </a:solidFill>
                    <a:effectLst/>
                    <a:latin typeface="Arial" panose="020B0604020202020204" pitchFamily="34" charset="0"/>
                    <a:cs typeface="Arial" panose="020B0604020202020204" pitchFamily="34" charset="0"/>
                  </a:rPr>
                  <a:t>Cv</a:t>
                </a:r>
                <a:r>
                  <a:rPr lang="en-US" sz="1200" b="1" i="0" u="none" strike="noStrike" kern="1200" baseline="0" dirty="0">
                    <a:solidFill>
                      <a:schemeClr val="tx1"/>
                    </a:solidFill>
                    <a:effectLst/>
                    <a:latin typeface="Arial" panose="020B0604020202020204" pitchFamily="34" charset="0"/>
                    <a:cs typeface="Arial" panose="020B0604020202020204" pitchFamily="34" charset="0"/>
                  </a:rPr>
                  <a:t>)</a:t>
                </a:r>
                <a:endParaRPr lang="en-US" sz="1200" b="0" i="0" u="none" strike="noStrike" kern="1200" baseline="0" dirty="0">
                  <a:solidFill>
                    <a:schemeClr val="tx1"/>
                  </a:solidFill>
                  <a:effectLst/>
                  <a:latin typeface="Arial" panose="020B0604020202020204" pitchFamily="34" charset="0"/>
                  <a:cs typeface="Arial" panose="020B0604020202020204" pitchFamily="34" charset="0"/>
                </a:endParaRPr>
              </a:p>
            </c:rich>
          </c:tx>
          <c:layout>
            <c:manualLayout>
              <c:xMode val="edge"/>
              <c:yMode val="edge"/>
              <c:x val="0"/>
              <c:y val="0.2974251431268040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1435297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31DB8E47-F1EA-4F60-8D7C-A02A7587681E}" type="datetimeFigureOut">
              <a:rPr lang="en-US" smtClean="0"/>
              <a:t>8/1/2023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131BDCD6-9859-490F-823E-80AACC8D4D9D}" type="slidenum">
              <a:rPr lang="en-US" smtClean="0"/>
              <a:t>‹#›</a:t>
            </a:fld>
            <a:endParaRPr lang="en-US"/>
          </a:p>
        </p:txBody>
      </p:sp>
    </p:spTree>
    <p:extLst>
      <p:ext uri="{BB962C8B-B14F-4D97-AF65-F5344CB8AC3E}">
        <p14:creationId xmlns:p14="http://schemas.microsoft.com/office/powerpoint/2010/main" val="266320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Add PRCV-STH4, Add PRCV-STH5 to TABLE.  Update Values in Table.</a:t>
            </a:r>
          </a:p>
        </p:txBody>
      </p:sp>
      <p:sp>
        <p:nvSpPr>
          <p:cNvPr id="4" name="Slide Number Placeholder 3"/>
          <p:cNvSpPr>
            <a:spLocks noGrp="1"/>
          </p:cNvSpPr>
          <p:nvPr>
            <p:ph type="sldNum" sz="quarter" idx="5"/>
          </p:nvPr>
        </p:nvSpPr>
        <p:spPr/>
        <p:txBody>
          <a:bodyPr/>
          <a:lstStyle/>
          <a:p>
            <a:fld id="{131BDCD6-9859-490F-823E-80AACC8D4D9D}" type="slidenum">
              <a:rPr lang="en-US" smtClean="0"/>
              <a:t>4</a:t>
            </a:fld>
            <a:endParaRPr lang="en-US"/>
          </a:p>
        </p:txBody>
      </p:sp>
    </p:spTree>
    <p:extLst>
      <p:ext uri="{BB962C8B-B14F-4D97-AF65-F5344CB8AC3E}">
        <p14:creationId xmlns:p14="http://schemas.microsoft.com/office/powerpoint/2010/main" val="404402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UPDATE TO INCLUDE STH4 AND STH5</a:t>
            </a:r>
          </a:p>
        </p:txBody>
      </p:sp>
      <p:sp>
        <p:nvSpPr>
          <p:cNvPr id="4" name="Slide Number Placeholder 3"/>
          <p:cNvSpPr>
            <a:spLocks noGrp="1"/>
          </p:cNvSpPr>
          <p:nvPr>
            <p:ph type="sldNum" sz="quarter" idx="5"/>
          </p:nvPr>
        </p:nvSpPr>
        <p:spPr/>
        <p:txBody>
          <a:bodyPr/>
          <a:lstStyle/>
          <a:p>
            <a:fld id="{131BDCD6-9859-490F-823E-80AACC8D4D9D}" type="slidenum">
              <a:rPr lang="en-US" smtClean="0"/>
              <a:t>17</a:t>
            </a:fld>
            <a:endParaRPr lang="en-US"/>
          </a:p>
        </p:txBody>
      </p:sp>
    </p:spTree>
    <p:extLst>
      <p:ext uri="{BB962C8B-B14F-4D97-AF65-F5344CB8AC3E}">
        <p14:creationId xmlns:p14="http://schemas.microsoft.com/office/powerpoint/2010/main" val="396270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TO INCLUDE STH4 AND STH5</a:t>
            </a:r>
          </a:p>
          <a:p>
            <a:endParaRPr lang="en-US" dirty="0"/>
          </a:p>
        </p:txBody>
      </p:sp>
      <p:sp>
        <p:nvSpPr>
          <p:cNvPr id="4" name="Slide Number Placeholder 3"/>
          <p:cNvSpPr>
            <a:spLocks noGrp="1"/>
          </p:cNvSpPr>
          <p:nvPr>
            <p:ph type="sldNum" sz="quarter" idx="5"/>
          </p:nvPr>
        </p:nvSpPr>
        <p:spPr/>
        <p:txBody>
          <a:bodyPr/>
          <a:lstStyle/>
          <a:p>
            <a:fld id="{131BDCD6-9859-490F-823E-80AACC8D4D9D}" type="slidenum">
              <a:rPr lang="en-US" smtClean="0"/>
              <a:t>18</a:t>
            </a:fld>
            <a:endParaRPr lang="en-US"/>
          </a:p>
        </p:txBody>
      </p:sp>
    </p:spTree>
    <p:extLst>
      <p:ext uri="{BB962C8B-B14F-4D97-AF65-F5344CB8AC3E}">
        <p14:creationId xmlns:p14="http://schemas.microsoft.com/office/powerpoint/2010/main" val="945880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UPDATE WITH LINKS TO YOUTUBE FOR NEW PRCV VIDEOS FP, STH1, STH2, STH4, STHP, STH5</a:t>
            </a:r>
          </a:p>
        </p:txBody>
      </p:sp>
      <p:sp>
        <p:nvSpPr>
          <p:cNvPr id="4" name="Slide Number Placeholder 3"/>
          <p:cNvSpPr>
            <a:spLocks noGrp="1"/>
          </p:cNvSpPr>
          <p:nvPr>
            <p:ph type="sldNum" sz="quarter" idx="5"/>
          </p:nvPr>
        </p:nvSpPr>
        <p:spPr/>
        <p:txBody>
          <a:bodyPr/>
          <a:lstStyle/>
          <a:p>
            <a:fld id="{131BDCD6-9859-490F-823E-80AACC8D4D9D}" type="slidenum">
              <a:rPr lang="en-US" smtClean="0"/>
              <a:t>22</a:t>
            </a:fld>
            <a:endParaRPr lang="en-US"/>
          </a:p>
        </p:txBody>
      </p:sp>
    </p:spTree>
    <p:extLst>
      <p:ext uri="{BB962C8B-B14F-4D97-AF65-F5344CB8AC3E}">
        <p14:creationId xmlns:p14="http://schemas.microsoft.com/office/powerpoint/2010/main" val="271103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ADD PRCV-STH4, PRCV-STH5</a:t>
            </a:r>
          </a:p>
        </p:txBody>
      </p:sp>
      <p:sp>
        <p:nvSpPr>
          <p:cNvPr id="4" name="Slide Number Placeholder 3"/>
          <p:cNvSpPr>
            <a:spLocks noGrp="1"/>
          </p:cNvSpPr>
          <p:nvPr>
            <p:ph type="sldNum" sz="quarter" idx="5"/>
          </p:nvPr>
        </p:nvSpPr>
        <p:spPr/>
        <p:txBody>
          <a:bodyPr/>
          <a:lstStyle/>
          <a:p>
            <a:fld id="{131BDCD6-9859-490F-823E-80AACC8D4D9D}" type="slidenum">
              <a:rPr lang="en-US" smtClean="0"/>
              <a:t>23</a:t>
            </a:fld>
            <a:endParaRPr lang="en-US"/>
          </a:p>
        </p:txBody>
      </p:sp>
    </p:spTree>
    <p:extLst>
      <p:ext uri="{BB962C8B-B14F-4D97-AF65-F5344CB8AC3E}">
        <p14:creationId xmlns:p14="http://schemas.microsoft.com/office/powerpoint/2010/main" val="346970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PRCV-STH4, PRCV-STH5</a:t>
            </a:r>
          </a:p>
        </p:txBody>
      </p:sp>
      <p:sp>
        <p:nvSpPr>
          <p:cNvPr id="4" name="Slide Number Placeholder 3"/>
          <p:cNvSpPr>
            <a:spLocks noGrp="1"/>
          </p:cNvSpPr>
          <p:nvPr>
            <p:ph type="sldNum" sz="quarter" idx="5"/>
          </p:nvPr>
        </p:nvSpPr>
        <p:spPr/>
        <p:txBody>
          <a:bodyPr/>
          <a:lstStyle/>
          <a:p>
            <a:fld id="{131BDCD6-9859-490F-823E-80AACC8D4D9D}" type="slidenum">
              <a:rPr lang="en-US" smtClean="0"/>
              <a:t>24</a:t>
            </a:fld>
            <a:endParaRPr lang="en-US"/>
          </a:p>
        </p:txBody>
      </p:sp>
    </p:spTree>
    <p:extLst>
      <p:ext uri="{BB962C8B-B14F-4D97-AF65-F5344CB8AC3E}">
        <p14:creationId xmlns:p14="http://schemas.microsoft.com/office/powerpoint/2010/main" val="192210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PRCV-STH4, PRCV-STH5</a:t>
            </a:r>
          </a:p>
          <a:p>
            <a:endParaRPr lang="en-US" dirty="0"/>
          </a:p>
        </p:txBody>
      </p:sp>
      <p:sp>
        <p:nvSpPr>
          <p:cNvPr id="4" name="Slide Number Placeholder 3"/>
          <p:cNvSpPr>
            <a:spLocks noGrp="1"/>
          </p:cNvSpPr>
          <p:nvPr>
            <p:ph type="sldNum" sz="quarter" idx="5"/>
          </p:nvPr>
        </p:nvSpPr>
        <p:spPr/>
        <p:txBody>
          <a:bodyPr/>
          <a:lstStyle/>
          <a:p>
            <a:fld id="{131BDCD6-9859-490F-823E-80AACC8D4D9D}" type="slidenum">
              <a:rPr lang="en-US" smtClean="0"/>
              <a:t>25</a:t>
            </a:fld>
            <a:endParaRPr lang="en-US"/>
          </a:p>
        </p:txBody>
      </p:sp>
    </p:spTree>
    <p:extLst>
      <p:ext uri="{BB962C8B-B14F-4D97-AF65-F5344CB8AC3E}">
        <p14:creationId xmlns:p14="http://schemas.microsoft.com/office/powerpoint/2010/main" val="164468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PRCV-STH4, PRCV-STH5</a:t>
            </a:r>
          </a:p>
          <a:p>
            <a:endParaRPr lang="en-US" dirty="0"/>
          </a:p>
        </p:txBody>
      </p:sp>
      <p:sp>
        <p:nvSpPr>
          <p:cNvPr id="4" name="Slide Number Placeholder 3"/>
          <p:cNvSpPr>
            <a:spLocks noGrp="1"/>
          </p:cNvSpPr>
          <p:nvPr>
            <p:ph type="sldNum" sz="quarter" idx="5"/>
          </p:nvPr>
        </p:nvSpPr>
        <p:spPr/>
        <p:txBody>
          <a:bodyPr/>
          <a:lstStyle/>
          <a:p>
            <a:fld id="{131BDCD6-9859-490F-823E-80AACC8D4D9D}" type="slidenum">
              <a:rPr lang="en-US" smtClean="0"/>
              <a:t>26</a:t>
            </a:fld>
            <a:endParaRPr lang="en-US"/>
          </a:p>
        </p:txBody>
      </p:sp>
    </p:spTree>
    <p:extLst>
      <p:ext uri="{BB962C8B-B14F-4D97-AF65-F5344CB8AC3E}">
        <p14:creationId xmlns:p14="http://schemas.microsoft.com/office/powerpoint/2010/main" val="1245146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Add PRCV-STH4 and PRCV-STH5</a:t>
            </a:r>
          </a:p>
        </p:txBody>
      </p:sp>
      <p:sp>
        <p:nvSpPr>
          <p:cNvPr id="4" name="Slide Number Placeholder 3"/>
          <p:cNvSpPr>
            <a:spLocks noGrp="1"/>
          </p:cNvSpPr>
          <p:nvPr>
            <p:ph type="sldNum" sz="quarter" idx="5"/>
          </p:nvPr>
        </p:nvSpPr>
        <p:spPr/>
        <p:txBody>
          <a:bodyPr/>
          <a:lstStyle/>
          <a:p>
            <a:fld id="{131BDCD6-9859-490F-823E-80AACC8D4D9D}" type="slidenum">
              <a:rPr lang="en-US" smtClean="0"/>
              <a:t>47</a:t>
            </a:fld>
            <a:endParaRPr lang="en-US"/>
          </a:p>
        </p:txBody>
      </p:sp>
    </p:spTree>
    <p:extLst>
      <p:ext uri="{BB962C8B-B14F-4D97-AF65-F5344CB8AC3E}">
        <p14:creationId xmlns:p14="http://schemas.microsoft.com/office/powerpoint/2010/main" val="4201982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B57B6286-EA44-4B47-BCF4-6EA54FD8592F}" type="slidenum">
              <a:rPr lang="en-US" smtClean="0"/>
              <a:pPr/>
              <a:t>‹#›</a:t>
            </a:fld>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8867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69C6EF-A1C9-4CBA-ACF6-D0D83AB1BEF4}" type="slidenum">
              <a:rPr lang="en-US" smtClean="0"/>
              <a:pPr/>
              <a:t>‹#›</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63203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0A147-3D8D-433D-81D6-AF3847A169D5}" type="datetime1">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334177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031B0FB-3674-475B-811C-B162FD29A556}" type="slidenum">
              <a:rPr lang="en-US" smtClean="0"/>
              <a:pPr/>
              <a:t>‹#›</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2594324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3EE0698-112A-469D-9D2C-550B0EE83F92}" type="slidenum">
              <a:rPr lang="en-US" smtClean="0"/>
              <a:pPr/>
              <a:t>‹#›</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101584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04560FE-D0EC-4DD7-A1B8-8D8DE76AF9EF}"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1190393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FF073B6E-934A-4D93-A3CF-89A1758AFD5E}"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2145069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6F54B7-0339-4ED5-A3CC-7F32BC313FC7}"/>
              </a:ext>
            </a:extLst>
          </p:cNvPr>
          <p:cNvSpPr/>
          <p:nvPr userDrawn="1"/>
        </p:nvSpPr>
        <p:spPr>
          <a:xfrm>
            <a:off x="0" y="0"/>
            <a:ext cx="9144000" cy="444500"/>
          </a:xfrm>
          <a:prstGeom prst="rect">
            <a:avLst/>
          </a:prstGeom>
          <a:solidFill>
            <a:srgbClr val="C00000"/>
          </a:solidFill>
          <a:ln>
            <a:solidFill>
              <a:srgbClr val="C0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0151E58-D5E4-492B-A5E0-41A627B32358}"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1864487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D709B3-FAC8-451B-A656-2ED798B5B60D}"/>
              </a:ext>
            </a:extLst>
          </p:cNvPr>
          <p:cNvSpPr/>
          <p:nvPr userDrawn="1"/>
        </p:nvSpPr>
        <p:spPr>
          <a:xfrm>
            <a:off x="0" y="0"/>
            <a:ext cx="9144000" cy="444500"/>
          </a:xfrm>
          <a:prstGeom prst="rect">
            <a:avLst/>
          </a:prstGeom>
          <a:solidFill>
            <a:srgbClr val="C00000"/>
          </a:solidFill>
          <a:ln>
            <a:solidFill>
              <a:srgbClr val="C0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lvl1pPr>
          </a:lstStyle>
          <a:p>
            <a:fld id="{1675E52C-F3EE-4391-A926-6268CA660366}" type="slidenum">
              <a:rPr lang="en-US" smtClean="0"/>
              <a:pPr/>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898763" y="6432701"/>
            <a:ext cx="2133600" cy="365125"/>
          </a:xfrm>
        </p:spPr>
        <p:txBody>
          <a:bodyPr/>
          <a:lstStyle>
            <a:lvl1pPr>
              <a:defRPr sz="1600" b="1">
                <a:solidFill>
                  <a:schemeClr val="bg1"/>
                </a:solidFill>
                <a:latin typeface="Arial" panose="020B0604020202020204" pitchFamily="34" charset="0"/>
                <a:cs typeface="Arial" panose="020B0604020202020204" pitchFamily="34" charset="0"/>
              </a:defRPr>
            </a:lvl1pPr>
          </a:lstStyle>
          <a:p>
            <a:fld id="{A9A55B7A-EB57-4D90-AA17-F6DB2188BD53}" type="slidenum">
              <a:rPr lang="en-US" smtClean="0"/>
              <a:pPr/>
              <a:t>‹#›</a:t>
            </a:fld>
            <a:endParaRPr lang="en-US" dirty="0"/>
          </a:p>
        </p:txBody>
      </p:sp>
    </p:spTree>
    <p:extLst>
      <p:ext uri="{BB962C8B-B14F-4D97-AF65-F5344CB8AC3E}">
        <p14:creationId xmlns:p14="http://schemas.microsoft.com/office/powerpoint/2010/main" val="1091917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C7ECA5-73FA-43AE-B451-58AF851A2830}" type="datetime1">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24050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783EA8-B095-4384-AC8C-61F05CBB80FE}" type="datetime1">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55B7A-EB57-4D90-AA17-F6DB2188BD53}" type="slidenum">
              <a:rPr lang="en-US" smtClean="0"/>
              <a:t>‹#›</a:t>
            </a:fld>
            <a:endParaRPr lang="en-US"/>
          </a:p>
        </p:txBody>
      </p:sp>
    </p:spTree>
    <p:extLst>
      <p:ext uri="{BB962C8B-B14F-4D97-AF65-F5344CB8AC3E}">
        <p14:creationId xmlns:p14="http://schemas.microsoft.com/office/powerpoint/2010/main" val="19060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4F7F2-6687-4F64-A351-64FB6DABE4EF}" type="slidenum">
              <a:rPr lang="en-US" smtClean="0"/>
              <a:pPr/>
              <a:t>‹#›</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55B7A-EB57-4D90-AA17-F6DB2188BD53}" type="slidenum">
              <a:rPr lang="en-US" smtClean="0"/>
              <a:t>‹#›</a:t>
            </a:fld>
            <a:endParaRPr lang="en-US"/>
          </a:p>
        </p:txBody>
      </p:sp>
      <p:pic>
        <p:nvPicPr>
          <p:cNvPr id="9" name="Picture 8">
            <a:extLst>
              <a:ext uri="{FF2B5EF4-FFF2-40B4-BE49-F238E27FC236}">
                <a16:creationId xmlns:a16="http://schemas.microsoft.com/office/drawing/2014/main" id="{5E554D10-6473-4E1D-9865-B45FFB8334CD}"/>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057570" y="6361529"/>
            <a:ext cx="1701559" cy="365760"/>
          </a:xfrm>
          <a:prstGeom prst="rect">
            <a:avLst/>
          </a:prstGeom>
        </p:spPr>
      </p:pic>
    </p:spTree>
    <p:extLst>
      <p:ext uri="{BB962C8B-B14F-4D97-AF65-F5344CB8AC3E}">
        <p14:creationId xmlns:p14="http://schemas.microsoft.com/office/powerpoint/2010/main" val="813549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zjgtVRjB-30" TargetMode="Externa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hyperlink" Target="https://www.youtube.com/watch?v=p1oGn2P_7F0&amp;t=25s"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vrgcontrols.com/"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vrgcontrols.com/"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hyperlink" Target="https://www.facebook.com/vrgcontrols/" TargetMode="External"/><Relationship Id="rId3" Type="http://schemas.openxmlformats.org/officeDocument/2006/relationships/hyperlink" Target="http://www.vrgcontrols.com/" TargetMode="External"/><Relationship Id="rId7" Type="http://schemas.openxmlformats.org/officeDocument/2006/relationships/hyperlink" Target="https://www.tech365.nl/youtube-ondergaat-metamorfose-inclusief-nieuw-logo/" TargetMode="External"/><Relationship Id="rId12" Type="http://schemas.openxmlformats.org/officeDocument/2006/relationships/hyperlink" Target="https://commons.wikimedia.org/wiki/File:LinkedIn_Logo.svg" TargetMode="External"/><Relationship Id="rId2" Type="http://schemas.openxmlformats.org/officeDocument/2006/relationships/hyperlink" Target="mailto:MGarvey@VRGControls.com" TargetMode="External"/><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107.png"/><Relationship Id="rId5" Type="http://schemas.openxmlformats.org/officeDocument/2006/relationships/hyperlink" Target="https://www.youtube.com/channel/UCRUcSQBwek_Hlo4TXCXVxcw" TargetMode="External"/><Relationship Id="rId10" Type="http://schemas.openxmlformats.org/officeDocument/2006/relationships/hyperlink" Target="http://fhlogo.blogspot.com/2011/03/facebook.html" TargetMode="External"/><Relationship Id="rId4" Type="http://schemas.openxmlformats.org/officeDocument/2006/relationships/image" Target="../media/image104.jpg"/><Relationship Id="rId9" Type="http://schemas.openxmlformats.org/officeDocument/2006/relationships/image" Target="../media/image106.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zjgtVRjB-30" TargetMode="Externa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hyperlink" Target="https://www.youtube.com/watch?v=uL-0zaixj9U"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zjgtVRjB-30" TargetMode="External"/><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hyperlink" Target="https://www.youtube.com/watch?v=KP5vQVL_NrQ&amp;t=17s"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hyperlink" Target="https://www.youtube.com/watch?v=9o3T09CvMw0" TargetMode="External"/><Relationship Id="rId3" Type="http://schemas.openxmlformats.org/officeDocument/2006/relationships/hyperlink" Target="https://www.youtube.com/watch?v=p1oGn2P_7F0" TargetMode="External"/><Relationship Id="rId7" Type="http://schemas.openxmlformats.org/officeDocument/2006/relationships/hyperlink" Target="https://www.youtube.com/watch?v=Be1-YxPOpIU" TargetMode="External"/><Relationship Id="rId12" Type="http://schemas.openxmlformats.org/officeDocument/2006/relationships/hyperlink" Target="https://www.youtube.com/watch?v=PNy8SOJnDFo" TargetMode="External"/><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hyperlink" Target="https://www.youtube.com/watch?v=uL-0zaixj9U" TargetMode="Externa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hyperlink" Target="https://www.youtube.com/watch?v=JOs2xb_CbFk" TargetMode="External"/><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hyperlink" Target="https://www.youtube.com/watch?v=KP5vQVL_NrQ" TargetMode="External"/><Relationship Id="rId14" Type="http://schemas.openxmlformats.org/officeDocument/2006/relationships/hyperlink" Target="https://www.youtube.com/watch?v=Xr1AL0pk-k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9.xm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10.xml"/><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3.svg"/><Relationship Id="rId4" Type="http://schemas.openxmlformats.org/officeDocument/2006/relationships/image" Target="../media/image33.pn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y73-6wR6YR4" TargetMode="External"/><Relationship Id="rId2" Type="http://schemas.openxmlformats.org/officeDocument/2006/relationships/image" Target="../media/image44.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y73-6wR6YR4" TargetMode="External"/><Relationship Id="rId2" Type="http://schemas.openxmlformats.org/officeDocument/2006/relationships/image" Target="../media/image45.t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y73-6wR6YR4" TargetMode="External"/><Relationship Id="rId2" Type="http://schemas.openxmlformats.org/officeDocument/2006/relationships/image" Target="../media/image46.t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chart" Target="../charts/chart14.xml"/><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zjgtVRjB-30" TargetMode="Externa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hyperlink" Target="https://www.youtube.com/watch?v=JOs2xb_CbFk"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zjgtVRjB-30" TargetMode="Externa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hyperlink" Target="https://www.youtube.com/watch?v=Be1-YxPOpIU&amp;t=25s"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FACF50-055B-89D0-3D9F-EE1DE0BC5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Typical Skid Design – High Volume M&amp;R Stations</a:t>
            </a:r>
          </a:p>
        </p:txBody>
      </p:sp>
      <p:pic>
        <p:nvPicPr>
          <p:cNvPr id="5" name="Picture 4" descr="A train on a steel track&#10;&#10;Description automatically generated">
            <a:extLst>
              <a:ext uri="{FF2B5EF4-FFF2-40B4-BE49-F238E27FC236}">
                <a16:creationId xmlns:a16="http://schemas.microsoft.com/office/drawing/2014/main" id="{F52289E9-00A6-4BD3-A27F-47F9C062069B}"/>
              </a:ext>
            </a:extLst>
          </p:cNvPr>
          <p:cNvPicPr>
            <a:picLocks noChangeAspect="1"/>
          </p:cNvPicPr>
          <p:nvPr/>
        </p:nvPicPr>
        <p:blipFill rotWithShape="1">
          <a:blip r:embed="rId2">
            <a:alphaModFix amt="71000"/>
            <a:extLst>
              <a:ext uri="{BEBA8EAE-BF5A-486C-A8C5-ECC9F3942E4B}">
                <a14:imgProps xmlns:a14="http://schemas.microsoft.com/office/drawing/2010/main">
                  <a14:imgLayer r:embed="rId3">
                    <a14:imgEffect>
                      <a14:saturation sat="0"/>
                    </a14:imgEffect>
                    <a14:imgEffect>
                      <a14:brightnessContrast bright="-63000"/>
                    </a14:imgEffect>
                  </a14:imgLayer>
                </a14:imgProps>
              </a:ext>
              <a:ext uri="{28A0092B-C50C-407E-A947-70E740481C1C}">
                <a14:useLocalDpi xmlns:a14="http://schemas.microsoft.com/office/drawing/2010/main" val="0"/>
              </a:ext>
            </a:extLst>
          </a:blip>
          <a:srcRect l="41133" t="-920" r="17918" b="29871"/>
          <a:stretch/>
        </p:blipFill>
        <p:spPr>
          <a:xfrm>
            <a:off x="3200400" y="-116008"/>
            <a:ext cx="6050844" cy="7002608"/>
          </a:xfrm>
          <a:prstGeom prst="rect">
            <a:avLst/>
          </a:prstGeom>
        </p:spPr>
      </p:pic>
      <p:sp>
        <p:nvSpPr>
          <p:cNvPr id="7" name="Slide Number Placeholder 6">
            <a:extLst>
              <a:ext uri="{FF2B5EF4-FFF2-40B4-BE49-F238E27FC236}">
                <a16:creationId xmlns:a16="http://schemas.microsoft.com/office/drawing/2014/main" id="{33E6306A-F830-4B65-BCE5-76DEF89904FB}"/>
              </a:ext>
            </a:extLst>
          </p:cNvPr>
          <p:cNvSpPr>
            <a:spLocks noGrp="1"/>
          </p:cNvSpPr>
          <p:nvPr>
            <p:ph type="sldNum" sz="quarter" idx="12"/>
          </p:nvPr>
        </p:nvSpPr>
        <p:spPr/>
        <p:txBody>
          <a:bodyPr/>
          <a:lstStyle/>
          <a:p>
            <a:fld id="{A9A55B7A-EB57-4D90-AA17-F6DB2188BD53}" type="slidenum">
              <a:rPr lang="en-US" smtClean="0"/>
              <a:pPr/>
              <a:t>1</a:t>
            </a:fld>
            <a:endParaRPr lang="en-US" dirty="0"/>
          </a:p>
        </p:txBody>
      </p:sp>
      <p:pic>
        <p:nvPicPr>
          <p:cNvPr id="2" name="Picture 1" descr="A close up of a sign&#10;&#10;Description automatically generated">
            <a:extLst>
              <a:ext uri="{FF2B5EF4-FFF2-40B4-BE49-F238E27FC236}">
                <a16:creationId xmlns:a16="http://schemas.microsoft.com/office/drawing/2014/main" id="{077B133D-62AA-8601-D1D0-90D29C9903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 y="1752600"/>
            <a:ext cx="1921180" cy="2913601"/>
          </a:xfrm>
          <a:prstGeom prst="rect">
            <a:avLst/>
          </a:prstGeom>
        </p:spPr>
      </p:pic>
      <p:sp>
        <p:nvSpPr>
          <p:cNvPr id="4" name="TextBox 3">
            <a:extLst>
              <a:ext uri="{FF2B5EF4-FFF2-40B4-BE49-F238E27FC236}">
                <a16:creationId xmlns:a16="http://schemas.microsoft.com/office/drawing/2014/main" id="{6F4FE137-9B43-5B31-26F0-F4D5751438CD}"/>
              </a:ext>
            </a:extLst>
          </p:cNvPr>
          <p:cNvSpPr txBox="1"/>
          <p:nvPr/>
        </p:nvSpPr>
        <p:spPr>
          <a:xfrm>
            <a:off x="3733800" y="2715150"/>
            <a:ext cx="8077200" cy="1792798"/>
          </a:xfrm>
          <a:prstGeom prst="rect">
            <a:avLst/>
          </a:prstGeom>
          <a:noFill/>
        </p:spPr>
        <p:txBody>
          <a:bodyPr wrap="square" rtlCol="0">
            <a:spAutoFit/>
          </a:bodyPr>
          <a:lstStyle/>
          <a:p>
            <a:r>
              <a:rPr lang="en-US" sz="2500" b="1" dirty="0">
                <a:solidFill>
                  <a:schemeClr val="bg1"/>
                </a:solidFill>
                <a:latin typeface="Arial" pitchFamily="34" charset="0"/>
                <a:cs typeface="Arial" pitchFamily="34" charset="0"/>
              </a:rPr>
              <a:t>VRG Controls </a:t>
            </a:r>
          </a:p>
          <a:p>
            <a:r>
              <a:rPr lang="en-US" sz="2500" b="1" dirty="0">
                <a:solidFill>
                  <a:schemeClr val="bg1"/>
                </a:solidFill>
                <a:latin typeface="Arial" pitchFamily="34" charset="0"/>
                <a:cs typeface="Arial" pitchFamily="34" charset="0"/>
              </a:rPr>
              <a:t>Noise Attenuation Solutions </a:t>
            </a:r>
          </a:p>
          <a:p>
            <a:r>
              <a:rPr lang="en-US" sz="2500" b="1" dirty="0">
                <a:solidFill>
                  <a:schemeClr val="bg1"/>
                </a:solidFill>
                <a:latin typeface="Arial" pitchFamily="34" charset="0"/>
                <a:cs typeface="Arial" pitchFamily="34" charset="0"/>
              </a:rPr>
              <a:t>for Large Flow Volume</a:t>
            </a:r>
          </a:p>
          <a:p>
            <a:r>
              <a:rPr lang="en-US" sz="2500" b="1" dirty="0">
                <a:solidFill>
                  <a:schemeClr val="bg1"/>
                </a:solidFill>
                <a:latin typeface="Arial" pitchFamily="34" charset="0"/>
                <a:cs typeface="Arial" pitchFamily="34" charset="0"/>
              </a:rPr>
              <a:t>Natural Gas M&amp;R Stations</a:t>
            </a:r>
          </a:p>
          <a:p>
            <a:r>
              <a:rPr lang="en-US" sz="1050" b="1" dirty="0">
                <a:solidFill>
                  <a:schemeClr val="bg1"/>
                </a:solidFill>
                <a:latin typeface="Arial" pitchFamily="34" charset="0"/>
                <a:cs typeface="Arial" pitchFamily="34" charset="0"/>
              </a:rPr>
              <a:t>Ver 72723</a:t>
            </a:r>
          </a:p>
        </p:txBody>
      </p:sp>
      <p:sp>
        <p:nvSpPr>
          <p:cNvPr id="10" name="TextBox 9">
            <a:extLst>
              <a:ext uri="{FF2B5EF4-FFF2-40B4-BE49-F238E27FC236}">
                <a16:creationId xmlns:a16="http://schemas.microsoft.com/office/drawing/2014/main" id="{AF90ABC9-5DB3-4217-8775-59BC4DC58284}"/>
              </a:ext>
            </a:extLst>
          </p:cNvPr>
          <p:cNvSpPr txBox="1"/>
          <p:nvPr/>
        </p:nvSpPr>
        <p:spPr>
          <a:xfrm>
            <a:off x="5410200" y="6428492"/>
            <a:ext cx="5938574" cy="369332"/>
          </a:xfrm>
          <a:prstGeom prst="rect">
            <a:avLst/>
          </a:prstGeom>
          <a:noFill/>
        </p:spPr>
        <p:txBody>
          <a:bodyPr wrap="square">
            <a:spAutoFit/>
          </a:bodyPr>
          <a:lstStyle/>
          <a:p>
            <a:r>
              <a:rPr lang="en-US" b="1" i="1" dirty="0">
                <a:solidFill>
                  <a:schemeClr val="bg1"/>
                </a:solidFill>
                <a:latin typeface="Calibri" panose="020F0502020204030204" pitchFamily="34" charset="0"/>
                <a:ea typeface="Calibri" panose="020F0502020204030204" pitchFamily="34" charset="0"/>
              </a:rPr>
              <a:t>More Expertise. Less Emissions.</a:t>
            </a:r>
            <a:endParaRPr lang="en-US" sz="2400"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04324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F09B4610-A1F3-42E0-8CFA-AFD13D58453A}"/>
              </a:ext>
            </a:extLst>
          </p:cNvPr>
          <p:cNvGraphicFramePr>
            <a:graphicFrameLocks/>
          </p:cNvGraphicFramePr>
          <p:nvPr>
            <p:extLst>
              <p:ext uri="{D42A27DB-BD31-4B8C-83A1-F6EECF244321}">
                <p14:modId xmlns:p14="http://schemas.microsoft.com/office/powerpoint/2010/main" val="153566288"/>
              </p:ext>
            </p:extLst>
          </p:nvPr>
        </p:nvGraphicFramePr>
        <p:xfrm>
          <a:off x="444393" y="1096347"/>
          <a:ext cx="8255214" cy="466530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PRCV-STH2 Flow Profile</a:t>
            </a:r>
          </a:p>
        </p:txBody>
      </p:sp>
      <p:sp>
        <p:nvSpPr>
          <p:cNvPr id="7" name="Rectangle 6">
            <a:extLst>
              <a:ext uri="{FF2B5EF4-FFF2-40B4-BE49-F238E27FC236}">
                <a16:creationId xmlns:a16="http://schemas.microsoft.com/office/drawing/2014/main" id="{3288D2EB-8A1E-4F5F-B50A-BE0AE4A6446E}"/>
              </a:ext>
            </a:extLst>
          </p:cNvPr>
          <p:cNvSpPr/>
          <p:nvPr/>
        </p:nvSpPr>
        <p:spPr>
          <a:xfrm>
            <a:off x="2971800" y="495240"/>
            <a:ext cx="3622052" cy="400110"/>
          </a:xfrm>
          <a:prstGeom prst="rect">
            <a:avLst/>
          </a:prstGeom>
        </p:spPr>
        <p:txBody>
          <a:bodyPr wrap="square">
            <a:spAutoFit/>
          </a:bodyPr>
          <a:lstStyle/>
          <a:p>
            <a:pPr algn="ctr"/>
            <a:r>
              <a:rPr lang="en-US" sz="1000" b="1" u="sng" dirty="0">
                <a:solidFill>
                  <a:srgbClr val="C00000"/>
                </a:solidFill>
                <a:latin typeface="Arial" panose="020B0604020202020204" pitchFamily="34" charset="0"/>
                <a:cs typeface="Arial" panose="020B0604020202020204" pitchFamily="34" charset="0"/>
              </a:rPr>
              <a:t>Watch Video</a:t>
            </a:r>
            <a:endParaRPr lang="en-US" sz="1000" b="1" u="sng" dirty="0">
              <a:solidFill>
                <a:srgbClr val="C00000"/>
              </a:solidFill>
              <a:latin typeface="Arial" panose="020B0604020202020204" pitchFamily="34" charset="0"/>
              <a:cs typeface="Arial" panose="020B0604020202020204" pitchFamily="34" charset="0"/>
              <a:hlinkClick r:id="rId3"/>
            </a:endParaRPr>
          </a:p>
          <a:p>
            <a:pPr algn="ctr"/>
            <a:r>
              <a:rPr lang="en-US" sz="1000" dirty="0">
                <a:latin typeface="Arial" panose="020B0604020202020204" pitchFamily="34" charset="0"/>
                <a:cs typeface="Arial" panose="020B0604020202020204" pitchFamily="34" charset="0"/>
                <a:hlinkClick r:id="rId4"/>
              </a:rPr>
              <a:t>https://www.youtube.com/watch?v=p1oGn2P_7F0&amp;t=25s</a:t>
            </a:r>
            <a:r>
              <a:rPr lang="en-US" sz="1000" dirty="0">
                <a:latin typeface="Arial" panose="020B0604020202020204" pitchFamily="34" charset="0"/>
                <a:cs typeface="Arial" panose="020B0604020202020204" pitchFamily="34" charset="0"/>
              </a:rPr>
              <a:t> </a:t>
            </a:r>
          </a:p>
        </p:txBody>
      </p:sp>
      <p:sp>
        <p:nvSpPr>
          <p:cNvPr id="13" name="TextBox 12"/>
          <p:cNvSpPr txBox="1"/>
          <p:nvPr/>
        </p:nvSpPr>
        <p:spPr>
          <a:xfrm>
            <a:off x="3657600" y="1447802"/>
            <a:ext cx="1828800"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STH2</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3" name="Slide Number Placeholder 2">
            <a:extLst>
              <a:ext uri="{FF2B5EF4-FFF2-40B4-BE49-F238E27FC236}">
                <a16:creationId xmlns:a16="http://schemas.microsoft.com/office/drawing/2014/main" id="{8192864F-8A83-4567-8E23-9EA0CA9C32E9}"/>
              </a:ext>
            </a:extLst>
          </p:cNvPr>
          <p:cNvSpPr>
            <a:spLocks noGrp="1"/>
          </p:cNvSpPr>
          <p:nvPr>
            <p:ph type="sldNum" sz="quarter" idx="12"/>
          </p:nvPr>
        </p:nvSpPr>
        <p:spPr/>
        <p:txBody>
          <a:bodyPr/>
          <a:lstStyle/>
          <a:p>
            <a:fld id="{A9A55B7A-EB57-4D90-AA17-F6DB2188BD53}" type="slidenum">
              <a:rPr lang="en-US" smtClean="0"/>
              <a:pPr/>
              <a:t>10</a:t>
            </a:fld>
            <a:endParaRPr lang="en-US" dirty="0"/>
          </a:p>
        </p:txBody>
      </p:sp>
    </p:spTree>
    <p:extLst>
      <p:ext uri="{BB962C8B-B14F-4D97-AF65-F5344CB8AC3E}">
        <p14:creationId xmlns:p14="http://schemas.microsoft.com/office/powerpoint/2010/main" val="17817728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Centerville – Noise at Station Fence Line</a:t>
            </a:r>
          </a:p>
        </p:txBody>
      </p:sp>
      <p:pic>
        <p:nvPicPr>
          <p:cNvPr id="2" name="Picture 1">
            <a:extLst>
              <a:ext uri="{FF2B5EF4-FFF2-40B4-BE49-F238E27FC236}">
                <a16:creationId xmlns:a16="http://schemas.microsoft.com/office/drawing/2014/main" id="{6A0C8105-4078-4DBD-8880-274F69AAB4DC}"/>
              </a:ext>
            </a:extLst>
          </p:cNvPr>
          <p:cNvPicPr>
            <a:picLocks noChangeAspect="1"/>
          </p:cNvPicPr>
          <p:nvPr/>
        </p:nvPicPr>
        <p:blipFill rotWithShape="1">
          <a:blip r:embed="rId2"/>
          <a:srcRect t="10147" b="14298"/>
          <a:stretch/>
        </p:blipFill>
        <p:spPr>
          <a:xfrm>
            <a:off x="1955971" y="838200"/>
            <a:ext cx="5141749" cy="5181600"/>
          </a:xfrm>
          <a:prstGeom prst="rect">
            <a:avLst/>
          </a:prstGeom>
        </p:spPr>
      </p:pic>
      <p:sp>
        <p:nvSpPr>
          <p:cNvPr id="4" name="TextBox 3">
            <a:extLst>
              <a:ext uri="{FF2B5EF4-FFF2-40B4-BE49-F238E27FC236}">
                <a16:creationId xmlns:a16="http://schemas.microsoft.com/office/drawing/2014/main" id="{66206A60-7DD9-4B7E-B245-F3B207F22AB0}"/>
              </a:ext>
            </a:extLst>
          </p:cNvPr>
          <p:cNvSpPr txBox="1"/>
          <p:nvPr/>
        </p:nvSpPr>
        <p:spPr>
          <a:xfrm>
            <a:off x="3505202" y="6004560"/>
            <a:ext cx="1723549" cy="523220"/>
          </a:xfrm>
          <a:prstGeom prst="rect">
            <a:avLst/>
          </a:prstGeom>
          <a:noFill/>
        </p:spPr>
        <p:txBody>
          <a:bodyPr wrap="none" rtlCol="0">
            <a:spAutoFit/>
          </a:bodyPr>
          <a:lstStyle/>
          <a:p>
            <a:r>
              <a:rPr lang="en-US" sz="2800" b="1" dirty="0">
                <a:solidFill>
                  <a:srgbClr val="C00000"/>
                </a:solidFill>
                <a:latin typeface="Arial" panose="020B0604020202020204" pitchFamily="34" charset="0"/>
                <a:cs typeface="Arial" panose="020B0604020202020204" pitchFamily="34" charset="0"/>
              </a:rPr>
              <a:t>60.4 dBA</a:t>
            </a:r>
            <a:endParaRPr lang="en-US" b="1" dirty="0">
              <a:solidFill>
                <a:srgbClr val="C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B88E200-ABDE-4DF1-804A-2031D69ED949}"/>
              </a:ext>
            </a:extLst>
          </p:cNvPr>
          <p:cNvSpPr>
            <a:spLocks noGrp="1"/>
          </p:cNvSpPr>
          <p:nvPr>
            <p:ph type="sldNum" sz="quarter" idx="12"/>
          </p:nvPr>
        </p:nvSpPr>
        <p:spPr/>
        <p:txBody>
          <a:bodyPr/>
          <a:lstStyle/>
          <a:p>
            <a:fld id="{A9A55B7A-EB57-4D90-AA17-F6DB2188BD53}" type="slidenum">
              <a:rPr lang="en-US" smtClean="0"/>
              <a:pPr/>
              <a:t>100</a:t>
            </a:fld>
            <a:endParaRPr lang="en-US" dirty="0"/>
          </a:p>
        </p:txBody>
      </p:sp>
    </p:spTree>
    <p:extLst>
      <p:ext uri="{BB962C8B-B14F-4D97-AF65-F5344CB8AC3E}">
        <p14:creationId xmlns:p14="http://schemas.microsoft.com/office/powerpoint/2010/main" val="3509168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Station Design Considerations – VRG Size - Free Download at </a:t>
            </a:r>
            <a:r>
              <a:rPr lang="en-US" sz="16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www.vrgcontrols.com</a:t>
            </a:r>
            <a:r>
              <a:rPr lang="en-US" sz="1600" b="1" dirty="0">
                <a:solidFill>
                  <a:schemeClr val="bg1"/>
                </a:solidFill>
                <a:latin typeface="Arial" panose="020B0604020202020204" pitchFamily="34" charset="0"/>
                <a:cs typeface="Arial" panose="020B0604020202020204" pitchFamily="34" charset="0"/>
              </a:rPr>
              <a:t> </a:t>
            </a:r>
          </a:p>
        </p:txBody>
      </p:sp>
      <p:sp>
        <p:nvSpPr>
          <p:cNvPr id="5" name="Slide Number Placeholder 4">
            <a:extLst>
              <a:ext uri="{FF2B5EF4-FFF2-40B4-BE49-F238E27FC236}">
                <a16:creationId xmlns:a16="http://schemas.microsoft.com/office/drawing/2014/main" id="{41EFCC74-63D2-4C73-A54B-5D5A5E45D95A}"/>
              </a:ext>
            </a:extLst>
          </p:cNvPr>
          <p:cNvSpPr>
            <a:spLocks noGrp="1"/>
          </p:cNvSpPr>
          <p:nvPr>
            <p:ph type="sldNum" sz="quarter" idx="12"/>
          </p:nvPr>
        </p:nvSpPr>
        <p:spPr/>
        <p:txBody>
          <a:bodyPr/>
          <a:lstStyle/>
          <a:p>
            <a:fld id="{A9A55B7A-EB57-4D90-AA17-F6DB2188BD53}" type="slidenum">
              <a:rPr lang="en-US" smtClean="0"/>
              <a:pPr/>
              <a:t>101</a:t>
            </a:fld>
            <a:endParaRPr lang="en-US" dirty="0"/>
          </a:p>
        </p:txBody>
      </p:sp>
      <p:pic>
        <p:nvPicPr>
          <p:cNvPr id="6" name="Picture 5">
            <a:extLst>
              <a:ext uri="{FF2B5EF4-FFF2-40B4-BE49-F238E27FC236}">
                <a16:creationId xmlns:a16="http://schemas.microsoft.com/office/drawing/2014/main" id="{7EC4E001-A61C-6A0D-7966-60156B4ADEF3}"/>
              </a:ext>
            </a:extLst>
          </p:cNvPr>
          <p:cNvPicPr>
            <a:picLocks noChangeAspect="1"/>
          </p:cNvPicPr>
          <p:nvPr/>
        </p:nvPicPr>
        <p:blipFill rotWithShape="1">
          <a:blip r:embed="rId3"/>
          <a:srcRect l="4999" t="6923" r="9825" b="1455"/>
          <a:stretch/>
        </p:blipFill>
        <p:spPr>
          <a:xfrm>
            <a:off x="407374" y="985514"/>
            <a:ext cx="8238940" cy="4800600"/>
          </a:xfrm>
          <a:prstGeom prst="rect">
            <a:avLst/>
          </a:prstGeom>
          <a:ln>
            <a:solidFill>
              <a:schemeClr val="tx1"/>
            </a:solidFill>
          </a:ln>
        </p:spPr>
      </p:pic>
    </p:spTree>
    <p:extLst>
      <p:ext uri="{BB962C8B-B14F-4D97-AF65-F5344CB8AC3E}">
        <p14:creationId xmlns:p14="http://schemas.microsoft.com/office/powerpoint/2010/main" val="35627308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Station Design Considerations – VRG Size - Free Download at </a:t>
            </a:r>
            <a:r>
              <a:rPr lang="en-US" sz="16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www.vrgcontrols.com</a:t>
            </a:r>
            <a:r>
              <a:rPr lang="en-US" sz="1600" b="1" dirty="0">
                <a:solidFill>
                  <a:schemeClr val="bg1"/>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F4771ABA-345F-44CF-9E17-6E314083A6E3}"/>
              </a:ext>
            </a:extLst>
          </p:cNvPr>
          <p:cNvPicPr>
            <a:picLocks noChangeAspect="1"/>
          </p:cNvPicPr>
          <p:nvPr/>
        </p:nvPicPr>
        <p:blipFill>
          <a:blip r:embed="rId3"/>
          <a:stretch>
            <a:fillRect/>
          </a:stretch>
        </p:blipFill>
        <p:spPr>
          <a:xfrm>
            <a:off x="533400" y="838200"/>
            <a:ext cx="5930416" cy="5579878"/>
          </a:xfrm>
          <a:prstGeom prst="rect">
            <a:avLst/>
          </a:prstGeom>
          <a:ln>
            <a:solidFill>
              <a:schemeClr val="tx1"/>
            </a:solidFill>
          </a:ln>
        </p:spPr>
      </p:pic>
      <p:sp>
        <p:nvSpPr>
          <p:cNvPr id="5" name="Slide Number Placeholder 4">
            <a:extLst>
              <a:ext uri="{FF2B5EF4-FFF2-40B4-BE49-F238E27FC236}">
                <a16:creationId xmlns:a16="http://schemas.microsoft.com/office/drawing/2014/main" id="{92E05931-B58C-4755-8923-C3EEE7C063C5}"/>
              </a:ext>
            </a:extLst>
          </p:cNvPr>
          <p:cNvSpPr>
            <a:spLocks noGrp="1"/>
          </p:cNvSpPr>
          <p:nvPr>
            <p:ph type="sldNum" sz="quarter" idx="12"/>
          </p:nvPr>
        </p:nvSpPr>
        <p:spPr/>
        <p:txBody>
          <a:bodyPr/>
          <a:lstStyle/>
          <a:p>
            <a:fld id="{A9A55B7A-EB57-4D90-AA17-F6DB2188BD53}" type="slidenum">
              <a:rPr lang="en-US" smtClean="0"/>
              <a:pPr/>
              <a:t>102</a:t>
            </a:fld>
            <a:endParaRPr lang="en-US" dirty="0"/>
          </a:p>
        </p:txBody>
      </p:sp>
    </p:spTree>
    <p:extLst>
      <p:ext uri="{BB962C8B-B14F-4D97-AF65-F5344CB8AC3E}">
        <p14:creationId xmlns:p14="http://schemas.microsoft.com/office/powerpoint/2010/main" val="42468429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black, car, metal&#10;&#10;Description automatically generated">
            <a:extLst>
              <a:ext uri="{FF2B5EF4-FFF2-40B4-BE49-F238E27FC236}">
                <a16:creationId xmlns:a16="http://schemas.microsoft.com/office/drawing/2014/main" id="{989127F5-4C14-4B33-B617-369A55774B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11"/>
          <a:stretch/>
        </p:blipFill>
        <p:spPr>
          <a:xfrm>
            <a:off x="4648200" y="533400"/>
            <a:ext cx="4099560" cy="4046220"/>
          </a:xfrm>
          <a:prstGeom prst="rect">
            <a:avLst/>
          </a:prstGeom>
        </p:spPr>
      </p:pic>
      <p:sp>
        <p:nvSpPr>
          <p:cNvPr id="4" name="TextBox 3">
            <a:extLst>
              <a:ext uri="{FF2B5EF4-FFF2-40B4-BE49-F238E27FC236}">
                <a16:creationId xmlns:a16="http://schemas.microsoft.com/office/drawing/2014/main" id="{FCDE79D1-4A28-4523-8501-6A280AF0858D}"/>
              </a:ext>
            </a:extLst>
          </p:cNvPr>
          <p:cNvSpPr txBox="1"/>
          <p:nvPr/>
        </p:nvSpPr>
        <p:spPr>
          <a:xfrm>
            <a:off x="107246" y="685802"/>
            <a:ext cx="4370269" cy="4401205"/>
          </a:xfrm>
          <a:prstGeom prst="rect">
            <a:avLst/>
          </a:prstGeom>
          <a:noFill/>
        </p:spPr>
        <p:txBody>
          <a:bodyPr wrap="square" rtlCol="0">
            <a:spAutoFit/>
          </a:bodyPr>
          <a:lstStyle/>
          <a:p>
            <a:pPr>
              <a:spcBef>
                <a:spcPts val="600"/>
              </a:spcBef>
              <a:spcAft>
                <a:spcPts val="600"/>
              </a:spcAft>
            </a:pPr>
            <a:r>
              <a:rPr lang="en-US" sz="1200" b="1" dirty="0">
                <a:solidFill>
                  <a:srgbClr val="C00000"/>
                </a:solidFill>
              </a:rPr>
              <a:t>Notes:</a:t>
            </a:r>
          </a:p>
          <a:p>
            <a:pPr marL="171450" indent="-171450">
              <a:spcBef>
                <a:spcPts val="600"/>
              </a:spcBef>
              <a:spcAft>
                <a:spcPts val="600"/>
              </a:spcAft>
              <a:buFont typeface="Arial" panose="020B0604020202020204" pitchFamily="34" charset="0"/>
              <a:buChar char="•"/>
            </a:pPr>
            <a:r>
              <a:rPr lang="en-US" sz="1200" b="1" dirty="0"/>
              <a:t>Numerous Stations in Florida and Other Locations Exhibit Sulfur Deposition on Control Valves</a:t>
            </a:r>
          </a:p>
          <a:p>
            <a:pPr marL="171450" indent="-171450">
              <a:spcBef>
                <a:spcPts val="600"/>
              </a:spcBef>
              <a:spcAft>
                <a:spcPts val="600"/>
              </a:spcAft>
              <a:buFont typeface="Arial" panose="020B0604020202020204" pitchFamily="34" charset="0"/>
              <a:buChar char="•"/>
            </a:pPr>
            <a:r>
              <a:rPr lang="en-US" sz="1200" b="1" dirty="0"/>
              <a:t>Pilot Operated Regulators and Linear Cage-Guided Control Valves Clog Very Quickly and Fail</a:t>
            </a:r>
          </a:p>
          <a:p>
            <a:pPr marL="171450" indent="-171450">
              <a:spcBef>
                <a:spcPts val="600"/>
              </a:spcBef>
              <a:spcAft>
                <a:spcPts val="600"/>
              </a:spcAft>
              <a:buFont typeface="Arial" panose="020B0604020202020204" pitchFamily="34" charset="0"/>
              <a:buChar char="•"/>
            </a:pPr>
            <a:r>
              <a:rPr lang="en-US" sz="1200" b="1" dirty="0"/>
              <a:t>PRCV-STHP Rotary Control Valves Not Affected Significantly.  Accommodate Minor Clogging.</a:t>
            </a:r>
          </a:p>
          <a:p>
            <a:pPr marL="171450" indent="-171450">
              <a:spcBef>
                <a:spcPts val="600"/>
              </a:spcBef>
              <a:spcAft>
                <a:spcPts val="600"/>
              </a:spcAft>
              <a:buFont typeface="Arial" panose="020B0604020202020204" pitchFamily="34" charset="0"/>
              <a:buChar char="•"/>
            </a:pPr>
            <a:r>
              <a:rPr lang="en-US" sz="1200" b="1" dirty="0"/>
              <a:t>Sulfur Buildup STHP Not Affected</a:t>
            </a:r>
          </a:p>
          <a:p>
            <a:pPr marL="171450" indent="-171450">
              <a:spcBef>
                <a:spcPts val="600"/>
              </a:spcBef>
              <a:spcAft>
                <a:spcPts val="600"/>
              </a:spcAft>
              <a:buFont typeface="Arial" panose="020B0604020202020204" pitchFamily="34" charset="0"/>
              <a:buChar char="•"/>
            </a:pPr>
            <a:r>
              <a:rPr lang="en-US" sz="1200" b="1" dirty="0"/>
              <a:t>Installed at Following Stations: Vandola, Polk, Shady Hill</a:t>
            </a:r>
          </a:p>
          <a:p>
            <a:pPr marL="171450" indent="-171450">
              <a:spcBef>
                <a:spcPts val="600"/>
              </a:spcBef>
              <a:spcAft>
                <a:spcPts val="600"/>
              </a:spcAft>
              <a:buFont typeface="Arial" panose="020B0604020202020204" pitchFamily="34" charset="0"/>
              <a:buChar char="•"/>
            </a:pPr>
            <a:r>
              <a:rPr lang="en-US" sz="1200" b="1" dirty="0"/>
              <a:t>Pilot Operated and Cage Guided Solutions Lasted 3 Months Before Failure</a:t>
            </a:r>
          </a:p>
          <a:p>
            <a:pPr marL="171450" indent="-171450">
              <a:spcBef>
                <a:spcPts val="600"/>
              </a:spcBef>
              <a:spcAft>
                <a:spcPts val="600"/>
              </a:spcAft>
              <a:buFont typeface="Arial" panose="020B0604020202020204" pitchFamily="34" charset="0"/>
              <a:buChar char="•"/>
            </a:pPr>
            <a:r>
              <a:rPr lang="en-US" sz="1200" b="1" dirty="0"/>
              <a:t>PRCV-STHP installed for Two (2) Years + Without Problems</a:t>
            </a:r>
          </a:p>
          <a:p>
            <a:pPr marL="171450" indent="-171450">
              <a:spcBef>
                <a:spcPts val="600"/>
              </a:spcBef>
              <a:spcAft>
                <a:spcPts val="600"/>
              </a:spcAft>
              <a:buFont typeface="Arial" panose="020B0604020202020204" pitchFamily="34" charset="0"/>
              <a:buChar char="•"/>
            </a:pPr>
            <a:r>
              <a:rPr lang="en-US" sz="1200" b="1" dirty="0"/>
              <a:t>Seven (7) STHP Valves</a:t>
            </a:r>
          </a:p>
          <a:p>
            <a:pPr marL="171450" indent="-171450">
              <a:spcBef>
                <a:spcPts val="600"/>
              </a:spcBef>
              <a:spcAft>
                <a:spcPts val="600"/>
              </a:spcAft>
              <a:buFont typeface="Arial" panose="020B0604020202020204" pitchFamily="34" charset="0"/>
              <a:buChar char="•"/>
            </a:pPr>
            <a:r>
              <a:rPr lang="en-US" sz="1200" b="1" dirty="0"/>
              <a:t>P1=1200 psig, P2=450 psig, Q=100 - 200 MMSCFD </a:t>
            </a:r>
          </a:p>
          <a:p>
            <a:pPr marL="171450" indent="-171450">
              <a:spcBef>
                <a:spcPts val="600"/>
              </a:spcBef>
              <a:spcAft>
                <a:spcPts val="600"/>
              </a:spcAft>
              <a:buFont typeface="Arial" panose="020B0604020202020204" pitchFamily="34" charset="0"/>
              <a:buChar char="•"/>
            </a:pPr>
            <a:r>
              <a:rPr lang="en-US" sz="1200" b="1" dirty="0"/>
              <a:t>Florida Gas Transmission FGT, TECO Peoples Gas</a:t>
            </a:r>
          </a:p>
        </p:txBody>
      </p:sp>
      <p:sp>
        <p:nvSpPr>
          <p:cNvPr id="5" name="TextBox 4">
            <a:extLst>
              <a:ext uri="{FF2B5EF4-FFF2-40B4-BE49-F238E27FC236}">
                <a16:creationId xmlns:a16="http://schemas.microsoft.com/office/drawing/2014/main" id="{3C7455C2-E961-40F1-A104-71095A9662E3}"/>
              </a:ext>
            </a:extLst>
          </p:cNvPr>
          <p:cNvSpPr txBox="1"/>
          <p:nvPr/>
        </p:nvSpPr>
        <p:spPr>
          <a:xfrm>
            <a:off x="107244" y="33867"/>
            <a:ext cx="88392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Station Design Considerations – Sulfur Deposition Issues</a:t>
            </a:r>
          </a:p>
        </p:txBody>
      </p:sp>
      <p:sp>
        <p:nvSpPr>
          <p:cNvPr id="7" name="Slide Number Placeholder 6">
            <a:extLst>
              <a:ext uri="{FF2B5EF4-FFF2-40B4-BE49-F238E27FC236}">
                <a16:creationId xmlns:a16="http://schemas.microsoft.com/office/drawing/2014/main" id="{D5B3F3E4-925E-44B7-B875-020A9E8C215B}"/>
              </a:ext>
            </a:extLst>
          </p:cNvPr>
          <p:cNvSpPr>
            <a:spLocks noGrp="1"/>
          </p:cNvSpPr>
          <p:nvPr>
            <p:ph type="sldNum" sz="quarter" idx="12"/>
          </p:nvPr>
        </p:nvSpPr>
        <p:spPr/>
        <p:txBody>
          <a:bodyPr/>
          <a:lstStyle/>
          <a:p>
            <a:fld id="{A9A55B7A-EB57-4D90-AA17-F6DB2188BD53}" type="slidenum">
              <a:rPr lang="en-US" smtClean="0"/>
              <a:pPr/>
              <a:t>103</a:t>
            </a:fld>
            <a:endParaRPr lang="en-US" dirty="0"/>
          </a:p>
        </p:txBody>
      </p:sp>
    </p:spTree>
    <p:extLst>
      <p:ext uri="{BB962C8B-B14F-4D97-AF65-F5344CB8AC3E}">
        <p14:creationId xmlns:p14="http://schemas.microsoft.com/office/powerpoint/2010/main" val="12037981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B4BF5F2-1B42-4E72-AC51-43CD01574EAA}"/>
              </a:ext>
            </a:extLst>
          </p:cNvPr>
          <p:cNvGrpSpPr/>
          <p:nvPr/>
        </p:nvGrpSpPr>
        <p:grpSpPr>
          <a:xfrm>
            <a:off x="609600" y="1524000"/>
            <a:ext cx="7667638" cy="4062651"/>
            <a:chOff x="335181" y="894284"/>
            <a:chExt cx="7667638" cy="4062651"/>
          </a:xfrm>
        </p:grpSpPr>
        <p:sp>
          <p:nvSpPr>
            <p:cNvPr id="17" name="TextBox 16">
              <a:extLst>
                <a:ext uri="{FF2B5EF4-FFF2-40B4-BE49-F238E27FC236}">
                  <a16:creationId xmlns:a16="http://schemas.microsoft.com/office/drawing/2014/main" id="{C6C97801-9E92-4991-9A04-C66A8207B914}"/>
                </a:ext>
              </a:extLst>
            </p:cNvPr>
            <p:cNvSpPr txBox="1"/>
            <p:nvPr/>
          </p:nvSpPr>
          <p:spPr>
            <a:xfrm>
              <a:off x="335181" y="894284"/>
              <a:ext cx="5111015" cy="4062651"/>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VRG Controls, LLC</a:t>
              </a:r>
            </a:p>
            <a:p>
              <a:r>
                <a:rPr lang="en-US" sz="1600" b="1" dirty="0">
                  <a:latin typeface="Arial" panose="020B0604020202020204" pitchFamily="34" charset="0"/>
                  <a:cs typeface="Arial" panose="020B0604020202020204" pitchFamily="34" charset="0"/>
                </a:rPr>
                <a:t>Toll-Free: +844-FLOW-VRG (USA &amp; CANADA)</a:t>
              </a:r>
            </a:p>
            <a:p>
              <a:r>
                <a:rPr lang="en-US" sz="1600" b="1" dirty="0">
                  <a:latin typeface="Arial" panose="020B0604020202020204" pitchFamily="34" charset="0"/>
                  <a:cs typeface="Arial" panose="020B0604020202020204" pitchFamily="34" charset="0"/>
                </a:rPr>
                <a:t>e-Mail: </a:t>
              </a:r>
              <a:r>
                <a:rPr lang="en-US" sz="1600" b="1" u="sng" dirty="0">
                  <a:latin typeface="Arial" panose="020B0604020202020204" pitchFamily="34" charset="0"/>
                  <a:cs typeface="Arial" panose="020B0604020202020204" pitchFamily="34" charset="0"/>
                  <a:hlinkClick r:id="rId2"/>
                </a:rPr>
                <a:t>Sales@VRGControls.com</a:t>
              </a:r>
              <a:endParaRPr lang="en-US" sz="1600" b="1" dirty="0">
                <a:latin typeface="Arial" panose="020B0604020202020204" pitchFamily="34" charset="0"/>
                <a:cs typeface="Arial" panose="020B0604020202020204" pitchFamily="34" charset="0"/>
              </a:endParaRPr>
            </a:p>
            <a:p>
              <a:r>
                <a:rPr lang="en-US" sz="1600" b="1" u="sng" dirty="0">
                  <a:latin typeface="Arial" panose="020B0604020202020204" pitchFamily="34" charset="0"/>
                  <a:cs typeface="Arial" panose="020B0604020202020204" pitchFamily="34" charset="0"/>
                  <a:hlinkClick r:id="rId3"/>
                </a:rPr>
                <a:t>www.VRGControls.com</a:t>
              </a:r>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VRG Controls, LLC</a:t>
              </a:r>
            </a:p>
            <a:p>
              <a:r>
                <a:rPr lang="en-US" sz="1600" b="1" dirty="0">
                  <a:latin typeface="Arial" panose="020B0604020202020204" pitchFamily="34" charset="0"/>
                  <a:cs typeface="Arial" panose="020B0604020202020204" pitchFamily="34" charset="0"/>
                </a:rPr>
                <a:t>1199 Flex Court, Unit B</a:t>
              </a:r>
            </a:p>
            <a:p>
              <a:r>
                <a:rPr lang="en-US" sz="1600" b="1" dirty="0">
                  <a:latin typeface="Arial" panose="020B0604020202020204" pitchFamily="34" charset="0"/>
                  <a:cs typeface="Arial" panose="020B0604020202020204" pitchFamily="34" charset="0"/>
                </a:rPr>
                <a:t>Lake Zurich, Illinois 60047 USA</a:t>
              </a:r>
            </a:p>
            <a:p>
              <a:r>
                <a:rPr lang="en-US" sz="1600" b="1" dirty="0">
                  <a:latin typeface="Arial" panose="020B0604020202020204" pitchFamily="34" charset="0"/>
                  <a:cs typeface="Arial" panose="020B0604020202020204" pitchFamily="34" charset="0"/>
                </a:rPr>
                <a:t> </a:t>
              </a:r>
            </a:p>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VRG Controls, LLC</a:t>
              </a:r>
            </a:p>
            <a:p>
              <a:r>
                <a:rPr lang="en-US" sz="1600" b="1" i="1" dirty="0">
                  <a:latin typeface="Arial" panose="020B0604020202020204" pitchFamily="34" charset="0"/>
                  <a:cs typeface="Arial" panose="020B0604020202020204" pitchFamily="34" charset="0"/>
                </a:rPr>
                <a:t>Solutions for Natural Gas!</a:t>
              </a:r>
              <a:endParaRPr lang="en-US" sz="1600" b="1" dirty="0">
                <a:latin typeface="Arial" panose="020B0604020202020204" pitchFamily="34" charset="0"/>
                <a:cs typeface="Arial" panose="020B0604020202020204" pitchFamily="34" charset="0"/>
              </a:endParaRPr>
            </a:p>
            <a:p>
              <a:endParaRPr lang="en-US" dirty="0"/>
            </a:p>
          </p:txBody>
        </p:sp>
        <p:pic>
          <p:nvPicPr>
            <p:cNvPr id="18" name="Picture 17" descr="abs-anab-iso-9001-2015">
              <a:extLst>
                <a:ext uri="{FF2B5EF4-FFF2-40B4-BE49-F238E27FC236}">
                  <a16:creationId xmlns:a16="http://schemas.microsoft.com/office/drawing/2014/main" id="{FDE71279-54E7-4657-99B1-3686D26598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9279" y="3383279"/>
              <a:ext cx="1238250" cy="666750"/>
            </a:xfrm>
            <a:prstGeom prst="rect">
              <a:avLst/>
            </a:prstGeom>
            <a:noFill/>
            <a:ln>
              <a:noFill/>
            </a:ln>
          </p:spPr>
        </p:pic>
        <p:pic>
          <p:nvPicPr>
            <p:cNvPr id="19" name="Picture 18">
              <a:hlinkClick r:id="rId5"/>
              <a:extLst>
                <a:ext uri="{FF2B5EF4-FFF2-40B4-BE49-F238E27FC236}">
                  <a16:creationId xmlns:a16="http://schemas.microsoft.com/office/drawing/2014/main" id="{3DDDBBC6-DDD3-4A88-B6D7-F9E764D5BC37}"/>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2035" b="26182"/>
            <a:stretch/>
          </p:blipFill>
          <p:spPr>
            <a:xfrm>
              <a:off x="6174019" y="2763378"/>
              <a:ext cx="1828800" cy="453212"/>
            </a:xfrm>
            <a:prstGeom prst="rect">
              <a:avLst/>
            </a:prstGeom>
          </p:spPr>
        </p:pic>
        <p:pic>
          <p:nvPicPr>
            <p:cNvPr id="20" name="Picture 19">
              <a:hlinkClick r:id="rId8"/>
              <a:extLst>
                <a:ext uri="{FF2B5EF4-FFF2-40B4-BE49-F238E27FC236}">
                  <a16:creationId xmlns:a16="http://schemas.microsoft.com/office/drawing/2014/main" id="{E42B7F80-23CA-4037-891B-3740BF0D95FA}"/>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174019" y="1836842"/>
              <a:ext cx="1828800" cy="588873"/>
            </a:xfrm>
            <a:prstGeom prst="rect">
              <a:avLst/>
            </a:prstGeom>
          </p:spPr>
        </p:pic>
        <p:pic>
          <p:nvPicPr>
            <p:cNvPr id="21" name="Picture 20">
              <a:extLst>
                <a:ext uri="{FF2B5EF4-FFF2-40B4-BE49-F238E27FC236}">
                  <a16:creationId xmlns:a16="http://schemas.microsoft.com/office/drawing/2014/main" id="{B2C429BA-7D60-4B21-A86C-224068FF721E}"/>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174019" y="3554253"/>
              <a:ext cx="1828800" cy="495776"/>
            </a:xfrm>
            <a:prstGeom prst="rect">
              <a:avLst/>
            </a:prstGeom>
          </p:spPr>
        </p:pic>
        <p:sp>
          <p:nvSpPr>
            <p:cNvPr id="22" name="Rectangle 21">
              <a:extLst>
                <a:ext uri="{FF2B5EF4-FFF2-40B4-BE49-F238E27FC236}">
                  <a16:creationId xmlns:a16="http://schemas.microsoft.com/office/drawing/2014/main" id="{E154FAB0-6DAA-4432-8833-BAB2E48F1DEC}"/>
                </a:ext>
              </a:extLst>
            </p:cNvPr>
            <p:cNvSpPr/>
            <p:nvPr/>
          </p:nvSpPr>
          <p:spPr>
            <a:xfrm>
              <a:off x="6174019" y="1298679"/>
              <a:ext cx="135165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Follow Us:</a:t>
              </a:r>
            </a:p>
          </p:txBody>
        </p:sp>
      </p:grpSp>
      <p:sp>
        <p:nvSpPr>
          <p:cNvPr id="23" name="Title 1">
            <a:extLst>
              <a:ext uri="{FF2B5EF4-FFF2-40B4-BE49-F238E27FC236}">
                <a16:creationId xmlns:a16="http://schemas.microsoft.com/office/drawing/2014/main" id="{01AF3733-C550-4C62-AD51-8B69615C6093}"/>
              </a:ext>
            </a:extLst>
          </p:cNvPr>
          <p:cNvSpPr txBox="1">
            <a:spLocks/>
          </p:cNvSpPr>
          <p:nvPr/>
        </p:nvSpPr>
        <p:spPr>
          <a:xfrm>
            <a:off x="1" y="0"/>
            <a:ext cx="9143999" cy="444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rgbClr val="C00000"/>
                </a:solidFill>
                <a:latin typeface="Arial" panose="020B0604020202020204" pitchFamily="34" charset="0"/>
                <a:cs typeface="Arial" panose="020B0604020202020204" pitchFamily="34" charset="0"/>
              </a:rPr>
              <a:t>Our Contact Information</a:t>
            </a:r>
          </a:p>
        </p:txBody>
      </p:sp>
      <p:sp>
        <p:nvSpPr>
          <p:cNvPr id="3" name="Slide Number Placeholder 2">
            <a:extLst>
              <a:ext uri="{FF2B5EF4-FFF2-40B4-BE49-F238E27FC236}">
                <a16:creationId xmlns:a16="http://schemas.microsoft.com/office/drawing/2014/main" id="{19D53980-DF4E-4786-9133-2E8A69F168A7}"/>
              </a:ext>
            </a:extLst>
          </p:cNvPr>
          <p:cNvSpPr>
            <a:spLocks noGrp="1"/>
          </p:cNvSpPr>
          <p:nvPr>
            <p:ph type="sldNum" sz="quarter" idx="12"/>
          </p:nvPr>
        </p:nvSpPr>
        <p:spPr/>
        <p:txBody>
          <a:bodyPr/>
          <a:lstStyle/>
          <a:p>
            <a:fld id="{A9A55B7A-EB57-4D90-AA17-F6DB2188BD53}" type="slidenum">
              <a:rPr lang="en-US" smtClean="0"/>
              <a:pPr/>
              <a:t>104</a:t>
            </a:fld>
            <a:endParaRPr lang="en-US" dirty="0"/>
          </a:p>
        </p:txBody>
      </p:sp>
    </p:spTree>
    <p:extLst>
      <p:ext uri="{BB962C8B-B14F-4D97-AF65-F5344CB8AC3E}">
        <p14:creationId xmlns:p14="http://schemas.microsoft.com/office/powerpoint/2010/main" val="1982666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CBA0C0-4B6F-4AA2-87F5-B943AB8DC438}"/>
              </a:ext>
            </a:extLst>
          </p:cNvPr>
          <p:cNvSpPr/>
          <p:nvPr/>
        </p:nvSpPr>
        <p:spPr>
          <a:xfrm>
            <a:off x="304800" y="197558"/>
            <a:ext cx="2496196" cy="276999"/>
          </a:xfrm>
          <a:prstGeom prst="rect">
            <a:avLst/>
          </a:prstGeom>
        </p:spPr>
        <p:txBody>
          <a:bodyPr wrap="none">
            <a:spAutoFit/>
          </a:bodyPr>
          <a:lstStyle/>
          <a:p>
            <a:pPr>
              <a:spcBef>
                <a:spcPts val="600"/>
              </a:spcBef>
              <a:spcAft>
                <a:spcPts val="600"/>
              </a:spcAft>
            </a:pPr>
            <a:r>
              <a:rPr lang="en-US" sz="1200" b="1" dirty="0">
                <a:solidFill>
                  <a:srgbClr val="C00000"/>
                </a:solidFill>
                <a:latin typeface="Arial" panose="020B0604020202020204" pitchFamily="34" charset="0"/>
                <a:cs typeface="Arial" panose="020B0604020202020204" pitchFamily="34" charset="0"/>
              </a:rPr>
              <a:t>PRCV Flow Profile Comparison</a:t>
            </a:r>
          </a:p>
        </p:txBody>
      </p:sp>
      <p:sp>
        <p:nvSpPr>
          <p:cNvPr id="8" name="Rectangle 7">
            <a:extLst>
              <a:ext uri="{FF2B5EF4-FFF2-40B4-BE49-F238E27FC236}">
                <a16:creationId xmlns:a16="http://schemas.microsoft.com/office/drawing/2014/main" id="{63664C5E-7267-4334-B374-46B8D94987A4}"/>
              </a:ext>
            </a:extLst>
          </p:cNvPr>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PRCV-STH4 Stealth Trim – Cutaway View</a:t>
            </a:r>
          </a:p>
        </p:txBody>
      </p:sp>
      <p:sp>
        <p:nvSpPr>
          <p:cNvPr id="9" name="TextBox 8">
            <a:extLst>
              <a:ext uri="{FF2B5EF4-FFF2-40B4-BE49-F238E27FC236}">
                <a16:creationId xmlns:a16="http://schemas.microsoft.com/office/drawing/2014/main" id="{6C87CB44-3422-423B-A3ED-B241B9ECF6E2}"/>
              </a:ext>
            </a:extLst>
          </p:cNvPr>
          <p:cNvSpPr txBox="1"/>
          <p:nvPr/>
        </p:nvSpPr>
        <p:spPr>
          <a:xfrm>
            <a:off x="7302994" y="633186"/>
            <a:ext cx="1695971"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STH4</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3" name="Slide Number Placeholder 2">
            <a:extLst>
              <a:ext uri="{FF2B5EF4-FFF2-40B4-BE49-F238E27FC236}">
                <a16:creationId xmlns:a16="http://schemas.microsoft.com/office/drawing/2014/main" id="{FBFF72DC-7021-4DE8-8C21-F18307A843C6}"/>
              </a:ext>
            </a:extLst>
          </p:cNvPr>
          <p:cNvSpPr>
            <a:spLocks noGrp="1"/>
          </p:cNvSpPr>
          <p:nvPr>
            <p:ph type="sldNum" sz="quarter" idx="12"/>
          </p:nvPr>
        </p:nvSpPr>
        <p:spPr/>
        <p:txBody>
          <a:bodyPr/>
          <a:lstStyle/>
          <a:p>
            <a:fld id="{A9A55B7A-EB57-4D90-AA17-F6DB2188BD53}" type="slidenum">
              <a:rPr lang="en-US" smtClean="0"/>
              <a:pPr/>
              <a:t>11</a:t>
            </a:fld>
            <a:endParaRPr lang="en-US" dirty="0"/>
          </a:p>
        </p:txBody>
      </p:sp>
      <p:pic>
        <p:nvPicPr>
          <p:cNvPr id="4" name="Picture 3" descr="A close-up of a machine&#10;&#10;Description automatically generated">
            <a:extLst>
              <a:ext uri="{FF2B5EF4-FFF2-40B4-BE49-F238E27FC236}">
                <a16:creationId xmlns:a16="http://schemas.microsoft.com/office/drawing/2014/main" id="{BB11694D-F369-9C22-89F9-D666B95F4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34144"/>
            <a:ext cx="11277600" cy="6345528"/>
          </a:xfrm>
          <a:prstGeom prst="rect">
            <a:avLst/>
          </a:prstGeom>
        </p:spPr>
      </p:pic>
      <p:sp>
        <p:nvSpPr>
          <p:cNvPr id="2" name="TextBox 1">
            <a:extLst>
              <a:ext uri="{FF2B5EF4-FFF2-40B4-BE49-F238E27FC236}">
                <a16:creationId xmlns:a16="http://schemas.microsoft.com/office/drawing/2014/main" id="{6E20607A-DA29-8BBA-DB12-EFEB0E53148B}"/>
              </a:ext>
            </a:extLst>
          </p:cNvPr>
          <p:cNvSpPr txBox="1"/>
          <p:nvPr/>
        </p:nvSpPr>
        <p:spPr>
          <a:xfrm>
            <a:off x="7879726" y="4555961"/>
            <a:ext cx="789439"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Fixed Diffuser</a:t>
            </a:r>
          </a:p>
        </p:txBody>
      </p:sp>
      <p:sp>
        <p:nvSpPr>
          <p:cNvPr id="5" name="Oval 4">
            <a:extLst>
              <a:ext uri="{FF2B5EF4-FFF2-40B4-BE49-F238E27FC236}">
                <a16:creationId xmlns:a16="http://schemas.microsoft.com/office/drawing/2014/main" id="{83FECA05-0B32-42F6-0095-975A91035F4C}"/>
              </a:ext>
            </a:extLst>
          </p:cNvPr>
          <p:cNvSpPr/>
          <p:nvPr/>
        </p:nvSpPr>
        <p:spPr>
          <a:xfrm>
            <a:off x="5486399" y="3997634"/>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6" name="Elbow Connector 22">
            <a:extLst>
              <a:ext uri="{FF2B5EF4-FFF2-40B4-BE49-F238E27FC236}">
                <a16:creationId xmlns:a16="http://schemas.microsoft.com/office/drawing/2014/main" id="{FA26A9F5-DCEC-1ECB-6D94-3F910ABDA83D}"/>
              </a:ext>
            </a:extLst>
          </p:cNvPr>
          <p:cNvCxnSpPr>
            <a:cxnSpLocks/>
            <a:endCxn id="5" idx="6"/>
          </p:cNvCxnSpPr>
          <p:nvPr/>
        </p:nvCxnSpPr>
        <p:spPr>
          <a:xfrm rot="10800000">
            <a:off x="5867402" y="4188134"/>
            <a:ext cx="1982163" cy="634576"/>
          </a:xfrm>
          <a:prstGeom prst="bentConnector3">
            <a:avLst>
              <a:gd name="adj1" fmla="val 50000"/>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10" name="Right Arrow 60">
            <a:extLst>
              <a:ext uri="{FF2B5EF4-FFF2-40B4-BE49-F238E27FC236}">
                <a16:creationId xmlns:a16="http://schemas.microsoft.com/office/drawing/2014/main" id="{9916B916-23D7-8A84-886C-31B6165B6B8E}"/>
              </a:ext>
            </a:extLst>
          </p:cNvPr>
          <p:cNvSpPr/>
          <p:nvPr/>
        </p:nvSpPr>
        <p:spPr>
          <a:xfrm rot="11368820">
            <a:off x="6022171" y="3561845"/>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60">
            <a:extLst>
              <a:ext uri="{FF2B5EF4-FFF2-40B4-BE49-F238E27FC236}">
                <a16:creationId xmlns:a16="http://schemas.microsoft.com/office/drawing/2014/main" id="{61490681-4338-2D0E-3BAE-0139FD250351}"/>
              </a:ext>
            </a:extLst>
          </p:cNvPr>
          <p:cNvSpPr/>
          <p:nvPr/>
        </p:nvSpPr>
        <p:spPr>
          <a:xfrm rot="11368820">
            <a:off x="875394" y="2706745"/>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ACEB3CF-DA7B-42E5-91DE-F767AE01B939}"/>
              </a:ext>
            </a:extLst>
          </p:cNvPr>
          <p:cNvSpPr txBox="1"/>
          <p:nvPr/>
        </p:nvSpPr>
        <p:spPr>
          <a:xfrm>
            <a:off x="4343402" y="6318265"/>
            <a:ext cx="200658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Body Drain</a:t>
            </a:r>
          </a:p>
        </p:txBody>
      </p:sp>
      <p:sp>
        <p:nvSpPr>
          <p:cNvPr id="16" name="Oval 15">
            <a:extLst>
              <a:ext uri="{FF2B5EF4-FFF2-40B4-BE49-F238E27FC236}">
                <a16:creationId xmlns:a16="http://schemas.microsoft.com/office/drawing/2014/main" id="{0FDB0848-5BF2-3EBB-9F76-EB99A99E9910}"/>
              </a:ext>
            </a:extLst>
          </p:cNvPr>
          <p:cNvSpPr/>
          <p:nvPr/>
        </p:nvSpPr>
        <p:spPr>
          <a:xfrm>
            <a:off x="3785167" y="5394576"/>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7" name="Elbow Connector 18">
            <a:extLst>
              <a:ext uri="{FF2B5EF4-FFF2-40B4-BE49-F238E27FC236}">
                <a16:creationId xmlns:a16="http://schemas.microsoft.com/office/drawing/2014/main" id="{EC6F378D-091B-386A-0435-AFB823D410C7}"/>
              </a:ext>
            </a:extLst>
          </p:cNvPr>
          <p:cNvCxnSpPr>
            <a:cxnSpLocks/>
            <a:stCxn id="15" idx="1"/>
            <a:endCxn id="16" idx="4"/>
          </p:cNvCxnSpPr>
          <p:nvPr/>
        </p:nvCxnSpPr>
        <p:spPr>
          <a:xfrm rot="10800000">
            <a:off x="3975670" y="5775576"/>
            <a:ext cx="367733" cy="665798"/>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0855D57-CA9A-CC19-F629-93713682293D}"/>
              </a:ext>
            </a:extLst>
          </p:cNvPr>
          <p:cNvSpPr/>
          <p:nvPr/>
        </p:nvSpPr>
        <p:spPr>
          <a:xfrm>
            <a:off x="4807391" y="4500976"/>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9" name="Elbow Connector 22">
            <a:extLst>
              <a:ext uri="{FF2B5EF4-FFF2-40B4-BE49-F238E27FC236}">
                <a16:creationId xmlns:a16="http://schemas.microsoft.com/office/drawing/2014/main" id="{5CB29093-B1F0-ADD9-A378-419F88C0BFF1}"/>
              </a:ext>
            </a:extLst>
          </p:cNvPr>
          <p:cNvCxnSpPr>
            <a:cxnSpLocks/>
            <a:stCxn id="29" idx="1"/>
            <a:endCxn id="18" idx="2"/>
          </p:cNvCxnSpPr>
          <p:nvPr/>
        </p:nvCxnSpPr>
        <p:spPr>
          <a:xfrm rot="10800000">
            <a:off x="4807391" y="4691479"/>
            <a:ext cx="1148022" cy="1447501"/>
          </a:xfrm>
          <a:prstGeom prst="bentConnector3">
            <a:avLst>
              <a:gd name="adj1" fmla="val 119913"/>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62F6328-C0B3-8853-2684-907A1268CE67}"/>
              </a:ext>
            </a:extLst>
          </p:cNvPr>
          <p:cNvSpPr txBox="1"/>
          <p:nvPr/>
        </p:nvSpPr>
        <p:spPr>
          <a:xfrm>
            <a:off x="8150979" y="2875002"/>
            <a:ext cx="963637"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Variable Diffuser</a:t>
            </a:r>
          </a:p>
        </p:txBody>
      </p:sp>
      <p:sp>
        <p:nvSpPr>
          <p:cNvPr id="21" name="Oval 20">
            <a:extLst>
              <a:ext uri="{FF2B5EF4-FFF2-40B4-BE49-F238E27FC236}">
                <a16:creationId xmlns:a16="http://schemas.microsoft.com/office/drawing/2014/main" id="{F9C52E86-A9AC-E209-2A04-83CC711D2AEC}"/>
              </a:ext>
            </a:extLst>
          </p:cNvPr>
          <p:cNvSpPr/>
          <p:nvPr/>
        </p:nvSpPr>
        <p:spPr>
          <a:xfrm>
            <a:off x="4863769" y="3313602"/>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2" name="Elbow Connector 47">
            <a:extLst>
              <a:ext uri="{FF2B5EF4-FFF2-40B4-BE49-F238E27FC236}">
                <a16:creationId xmlns:a16="http://schemas.microsoft.com/office/drawing/2014/main" id="{F3457C5D-76F4-57FE-81BA-7D9D84081F6C}"/>
              </a:ext>
            </a:extLst>
          </p:cNvPr>
          <p:cNvCxnSpPr>
            <a:cxnSpLocks/>
            <a:endCxn id="21" idx="6"/>
          </p:cNvCxnSpPr>
          <p:nvPr/>
        </p:nvCxnSpPr>
        <p:spPr>
          <a:xfrm rot="10800000" flipV="1">
            <a:off x="5244769" y="3119142"/>
            <a:ext cx="2906208" cy="384961"/>
          </a:xfrm>
          <a:prstGeom prst="bentConnector3">
            <a:avLst>
              <a:gd name="adj1" fmla="val 83228"/>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D03357F-FD95-73B4-0608-516F75EBC073}"/>
              </a:ext>
            </a:extLst>
          </p:cNvPr>
          <p:cNvSpPr txBox="1"/>
          <p:nvPr/>
        </p:nvSpPr>
        <p:spPr>
          <a:xfrm>
            <a:off x="1393163" y="6158515"/>
            <a:ext cx="157863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Parallel Plate Diffusers</a:t>
            </a:r>
          </a:p>
        </p:txBody>
      </p:sp>
      <p:sp>
        <p:nvSpPr>
          <p:cNvPr id="24" name="Oval 23">
            <a:extLst>
              <a:ext uri="{FF2B5EF4-FFF2-40B4-BE49-F238E27FC236}">
                <a16:creationId xmlns:a16="http://schemas.microsoft.com/office/drawing/2014/main" id="{0C7FEAB8-1CC6-6C81-417E-1AD7C620E42B}"/>
              </a:ext>
            </a:extLst>
          </p:cNvPr>
          <p:cNvSpPr/>
          <p:nvPr/>
        </p:nvSpPr>
        <p:spPr>
          <a:xfrm>
            <a:off x="3419252" y="3504102"/>
            <a:ext cx="381000" cy="381000"/>
          </a:xfrm>
          <a:prstGeom prst="ellipse">
            <a:avLst/>
          </a:prstGeom>
          <a:no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5" name="Elbow Connector 47">
            <a:extLst>
              <a:ext uri="{FF2B5EF4-FFF2-40B4-BE49-F238E27FC236}">
                <a16:creationId xmlns:a16="http://schemas.microsoft.com/office/drawing/2014/main" id="{34FA11DE-B1C5-C265-C865-2707692B97C0}"/>
              </a:ext>
            </a:extLst>
          </p:cNvPr>
          <p:cNvCxnSpPr>
            <a:cxnSpLocks/>
            <a:stCxn id="23" idx="3"/>
            <a:endCxn id="24" idx="4"/>
          </p:cNvCxnSpPr>
          <p:nvPr/>
        </p:nvCxnSpPr>
        <p:spPr>
          <a:xfrm flipV="1">
            <a:off x="2971800" y="3885102"/>
            <a:ext cx="637952" cy="2396522"/>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8EE587E-852D-32D7-5F63-E39FEC85EFCB}"/>
              </a:ext>
            </a:extLst>
          </p:cNvPr>
          <p:cNvSpPr txBox="1"/>
          <p:nvPr/>
        </p:nvSpPr>
        <p:spPr>
          <a:xfrm>
            <a:off x="5358219" y="633821"/>
            <a:ext cx="174465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Lifting Swivels (4)</a:t>
            </a:r>
          </a:p>
        </p:txBody>
      </p:sp>
      <p:sp>
        <p:nvSpPr>
          <p:cNvPr id="27" name="Oval 26">
            <a:extLst>
              <a:ext uri="{FF2B5EF4-FFF2-40B4-BE49-F238E27FC236}">
                <a16:creationId xmlns:a16="http://schemas.microsoft.com/office/drawing/2014/main" id="{58E422CC-49CD-3F16-5A89-14A960BC9B87}"/>
              </a:ext>
            </a:extLst>
          </p:cNvPr>
          <p:cNvSpPr/>
          <p:nvPr/>
        </p:nvSpPr>
        <p:spPr>
          <a:xfrm>
            <a:off x="3458404" y="1074494"/>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8" name="Elbow Connector 28">
            <a:extLst>
              <a:ext uri="{FF2B5EF4-FFF2-40B4-BE49-F238E27FC236}">
                <a16:creationId xmlns:a16="http://schemas.microsoft.com/office/drawing/2014/main" id="{5D623257-11FC-4D26-C6F7-D2B7B81EEE2E}"/>
              </a:ext>
            </a:extLst>
          </p:cNvPr>
          <p:cNvCxnSpPr>
            <a:cxnSpLocks/>
            <a:stCxn id="26" idx="1"/>
            <a:endCxn id="27" idx="0"/>
          </p:cNvCxnSpPr>
          <p:nvPr/>
        </p:nvCxnSpPr>
        <p:spPr>
          <a:xfrm rot="10800000" flipV="1">
            <a:off x="3648907" y="756930"/>
            <a:ext cx="1709313" cy="317564"/>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2E65AF8-4E7A-E22D-8860-0FCD4C632E45}"/>
              </a:ext>
            </a:extLst>
          </p:cNvPr>
          <p:cNvSpPr txBox="1"/>
          <p:nvPr/>
        </p:nvSpPr>
        <p:spPr>
          <a:xfrm>
            <a:off x="5955415" y="6015868"/>
            <a:ext cx="200658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Seat</a:t>
            </a:r>
          </a:p>
        </p:txBody>
      </p:sp>
      <p:sp>
        <p:nvSpPr>
          <p:cNvPr id="39" name="TextBox 38">
            <a:extLst>
              <a:ext uri="{FF2B5EF4-FFF2-40B4-BE49-F238E27FC236}">
                <a16:creationId xmlns:a16="http://schemas.microsoft.com/office/drawing/2014/main" id="{A51CD0C2-628C-BD41-4CBE-E47596342A83}"/>
              </a:ext>
            </a:extLst>
          </p:cNvPr>
          <p:cNvSpPr txBox="1"/>
          <p:nvPr/>
        </p:nvSpPr>
        <p:spPr>
          <a:xfrm>
            <a:off x="437290" y="5300007"/>
            <a:ext cx="2006589"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Downstream Ball Diffuser</a:t>
            </a:r>
          </a:p>
        </p:txBody>
      </p:sp>
      <p:sp>
        <p:nvSpPr>
          <p:cNvPr id="40" name="Oval 39">
            <a:extLst>
              <a:ext uri="{FF2B5EF4-FFF2-40B4-BE49-F238E27FC236}">
                <a16:creationId xmlns:a16="http://schemas.microsoft.com/office/drawing/2014/main" id="{421A5E8E-7320-6928-EEB6-99250B68089C}"/>
              </a:ext>
            </a:extLst>
          </p:cNvPr>
          <p:cNvSpPr/>
          <p:nvPr/>
        </p:nvSpPr>
        <p:spPr>
          <a:xfrm>
            <a:off x="3114855" y="4311131"/>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1" name="Elbow Connector 47">
            <a:extLst>
              <a:ext uri="{FF2B5EF4-FFF2-40B4-BE49-F238E27FC236}">
                <a16:creationId xmlns:a16="http://schemas.microsoft.com/office/drawing/2014/main" id="{C3EDE25B-B3CB-90E2-D635-A8486AC0E53C}"/>
              </a:ext>
            </a:extLst>
          </p:cNvPr>
          <p:cNvCxnSpPr>
            <a:cxnSpLocks/>
            <a:stCxn id="39" idx="3"/>
            <a:endCxn id="40" idx="4"/>
          </p:cNvCxnSpPr>
          <p:nvPr/>
        </p:nvCxnSpPr>
        <p:spPr>
          <a:xfrm flipV="1">
            <a:off x="2443877" y="4692133"/>
            <a:ext cx="861478" cy="730985"/>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084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600-000004000000}"/>
              </a:ext>
              <a:ext uri="{147F2762-F138-4A5C-976F-8EAC2B608ADB}">
                <a16:predDERef xmlns:a16="http://schemas.microsoft.com/office/drawing/2014/main" pred="{B39DEE61-85DE-4205-847D-AE87ACBF7F00}"/>
              </a:ext>
            </a:extLst>
          </p:cNvPr>
          <p:cNvGraphicFramePr>
            <a:graphicFrameLocks/>
          </p:cNvGraphicFramePr>
          <p:nvPr>
            <p:extLst>
              <p:ext uri="{D42A27DB-BD31-4B8C-83A1-F6EECF244321}">
                <p14:modId xmlns:p14="http://schemas.microsoft.com/office/powerpoint/2010/main" val="2988130497"/>
              </p:ext>
            </p:extLst>
          </p:nvPr>
        </p:nvGraphicFramePr>
        <p:xfrm>
          <a:off x="457762" y="1143000"/>
          <a:ext cx="8228479"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PRCV-STH4 Flow Profile</a:t>
            </a:r>
          </a:p>
        </p:txBody>
      </p:sp>
      <p:sp>
        <p:nvSpPr>
          <p:cNvPr id="13" name="TextBox 12"/>
          <p:cNvSpPr txBox="1"/>
          <p:nvPr/>
        </p:nvSpPr>
        <p:spPr>
          <a:xfrm>
            <a:off x="3733800" y="1524002"/>
            <a:ext cx="1828800"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STH4</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3" name="Slide Number Placeholder 2">
            <a:extLst>
              <a:ext uri="{FF2B5EF4-FFF2-40B4-BE49-F238E27FC236}">
                <a16:creationId xmlns:a16="http://schemas.microsoft.com/office/drawing/2014/main" id="{49DDB43A-D8B8-46D0-895E-8B5F5CC30E03}"/>
              </a:ext>
            </a:extLst>
          </p:cNvPr>
          <p:cNvSpPr>
            <a:spLocks noGrp="1"/>
          </p:cNvSpPr>
          <p:nvPr>
            <p:ph type="sldNum" sz="quarter" idx="12"/>
          </p:nvPr>
        </p:nvSpPr>
        <p:spPr/>
        <p:txBody>
          <a:bodyPr/>
          <a:lstStyle/>
          <a:p>
            <a:fld id="{A9A55B7A-EB57-4D90-AA17-F6DB2188BD53}" type="slidenum">
              <a:rPr lang="en-US" smtClean="0"/>
              <a:pPr/>
              <a:t>12</a:t>
            </a:fld>
            <a:endParaRPr lang="en-US" dirty="0"/>
          </a:p>
        </p:txBody>
      </p:sp>
    </p:spTree>
    <p:extLst>
      <p:ext uri="{BB962C8B-B14F-4D97-AF65-F5344CB8AC3E}">
        <p14:creationId xmlns:p14="http://schemas.microsoft.com/office/powerpoint/2010/main" val="333253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CBA0C0-4B6F-4AA2-87F5-B943AB8DC438}"/>
              </a:ext>
            </a:extLst>
          </p:cNvPr>
          <p:cNvSpPr/>
          <p:nvPr/>
        </p:nvSpPr>
        <p:spPr>
          <a:xfrm>
            <a:off x="304800" y="197558"/>
            <a:ext cx="2496196" cy="276999"/>
          </a:xfrm>
          <a:prstGeom prst="rect">
            <a:avLst/>
          </a:prstGeom>
        </p:spPr>
        <p:txBody>
          <a:bodyPr wrap="none">
            <a:spAutoFit/>
          </a:bodyPr>
          <a:lstStyle/>
          <a:p>
            <a:pPr>
              <a:spcBef>
                <a:spcPts val="600"/>
              </a:spcBef>
              <a:spcAft>
                <a:spcPts val="600"/>
              </a:spcAft>
            </a:pPr>
            <a:r>
              <a:rPr lang="en-US" sz="1200" b="1" dirty="0">
                <a:solidFill>
                  <a:srgbClr val="C00000"/>
                </a:solidFill>
                <a:latin typeface="Arial" panose="020B0604020202020204" pitchFamily="34" charset="0"/>
                <a:cs typeface="Arial" panose="020B0604020202020204" pitchFamily="34" charset="0"/>
              </a:rPr>
              <a:t>PRCV Flow Profile Comparison</a:t>
            </a:r>
          </a:p>
        </p:txBody>
      </p:sp>
      <p:sp>
        <p:nvSpPr>
          <p:cNvPr id="8" name="Rectangle 7">
            <a:extLst>
              <a:ext uri="{FF2B5EF4-FFF2-40B4-BE49-F238E27FC236}">
                <a16:creationId xmlns:a16="http://schemas.microsoft.com/office/drawing/2014/main" id="{63664C5E-7267-4334-B374-46B8D94987A4}"/>
              </a:ext>
            </a:extLst>
          </p:cNvPr>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PRCV-STH5 Stealth Trim – Cutaway View</a:t>
            </a:r>
          </a:p>
        </p:txBody>
      </p:sp>
      <p:sp>
        <p:nvSpPr>
          <p:cNvPr id="9" name="TextBox 8">
            <a:extLst>
              <a:ext uri="{FF2B5EF4-FFF2-40B4-BE49-F238E27FC236}">
                <a16:creationId xmlns:a16="http://schemas.microsoft.com/office/drawing/2014/main" id="{6C87CB44-3422-423B-A3ED-B241B9ECF6E2}"/>
              </a:ext>
            </a:extLst>
          </p:cNvPr>
          <p:cNvSpPr txBox="1"/>
          <p:nvPr/>
        </p:nvSpPr>
        <p:spPr>
          <a:xfrm>
            <a:off x="7302994" y="633186"/>
            <a:ext cx="1695971"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STH5</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3" name="Slide Number Placeholder 2">
            <a:extLst>
              <a:ext uri="{FF2B5EF4-FFF2-40B4-BE49-F238E27FC236}">
                <a16:creationId xmlns:a16="http://schemas.microsoft.com/office/drawing/2014/main" id="{FBFF72DC-7021-4DE8-8C21-F18307A843C6}"/>
              </a:ext>
            </a:extLst>
          </p:cNvPr>
          <p:cNvSpPr>
            <a:spLocks noGrp="1"/>
          </p:cNvSpPr>
          <p:nvPr>
            <p:ph type="sldNum" sz="quarter" idx="12"/>
          </p:nvPr>
        </p:nvSpPr>
        <p:spPr/>
        <p:txBody>
          <a:bodyPr/>
          <a:lstStyle/>
          <a:p>
            <a:fld id="{A9A55B7A-EB57-4D90-AA17-F6DB2188BD53}" type="slidenum">
              <a:rPr lang="en-US" smtClean="0"/>
              <a:pPr/>
              <a:t>13</a:t>
            </a:fld>
            <a:endParaRPr lang="en-US" dirty="0"/>
          </a:p>
        </p:txBody>
      </p:sp>
      <p:pic>
        <p:nvPicPr>
          <p:cNvPr id="14" name="Picture 13" descr="A metal object with red lines&#10;&#10;Description automatically generated">
            <a:extLst>
              <a:ext uri="{FF2B5EF4-FFF2-40B4-BE49-F238E27FC236}">
                <a16:creationId xmlns:a16="http://schemas.microsoft.com/office/drawing/2014/main" id="{C5D44205-4494-D67C-3F21-0C1C6AA1C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94" y="424530"/>
            <a:ext cx="10495694" cy="5903105"/>
          </a:xfrm>
          <a:prstGeom prst="rect">
            <a:avLst/>
          </a:prstGeom>
        </p:spPr>
      </p:pic>
      <p:pic>
        <p:nvPicPr>
          <p:cNvPr id="15" name="Graphic 14">
            <a:extLst>
              <a:ext uri="{FF2B5EF4-FFF2-40B4-BE49-F238E27FC236}">
                <a16:creationId xmlns:a16="http://schemas.microsoft.com/office/drawing/2014/main" id="{31CCF5A7-A004-6D4F-ABA1-0A1F80954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516" y="376993"/>
            <a:ext cx="10721916" cy="6023809"/>
          </a:xfrm>
          <a:prstGeom prst="rect">
            <a:avLst/>
          </a:prstGeom>
        </p:spPr>
      </p:pic>
      <p:sp>
        <p:nvSpPr>
          <p:cNvPr id="16" name="TextBox 15">
            <a:extLst>
              <a:ext uri="{FF2B5EF4-FFF2-40B4-BE49-F238E27FC236}">
                <a16:creationId xmlns:a16="http://schemas.microsoft.com/office/drawing/2014/main" id="{69FD8259-B3CD-D263-94BD-BFD0D6810782}"/>
              </a:ext>
            </a:extLst>
          </p:cNvPr>
          <p:cNvSpPr txBox="1"/>
          <p:nvPr/>
        </p:nvSpPr>
        <p:spPr>
          <a:xfrm>
            <a:off x="4327620" y="5964319"/>
            <a:ext cx="200658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Body Drain</a:t>
            </a:r>
          </a:p>
        </p:txBody>
      </p:sp>
      <p:sp>
        <p:nvSpPr>
          <p:cNvPr id="17" name="Oval 16">
            <a:extLst>
              <a:ext uri="{FF2B5EF4-FFF2-40B4-BE49-F238E27FC236}">
                <a16:creationId xmlns:a16="http://schemas.microsoft.com/office/drawing/2014/main" id="{DE63117E-601C-9F56-E95D-8CF6AE1ADBC2}"/>
              </a:ext>
            </a:extLst>
          </p:cNvPr>
          <p:cNvSpPr/>
          <p:nvPr/>
        </p:nvSpPr>
        <p:spPr>
          <a:xfrm>
            <a:off x="3785167" y="4938052"/>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8" name="Elbow Connector 18">
            <a:extLst>
              <a:ext uri="{FF2B5EF4-FFF2-40B4-BE49-F238E27FC236}">
                <a16:creationId xmlns:a16="http://schemas.microsoft.com/office/drawing/2014/main" id="{1FACA3CB-515B-0EC3-CBFF-D6A86CAEC256}"/>
              </a:ext>
            </a:extLst>
          </p:cNvPr>
          <p:cNvCxnSpPr>
            <a:cxnSpLocks/>
            <a:stCxn id="16" idx="1"/>
            <a:endCxn id="17" idx="4"/>
          </p:cNvCxnSpPr>
          <p:nvPr/>
        </p:nvCxnSpPr>
        <p:spPr>
          <a:xfrm rot="10800000">
            <a:off x="3975670" y="5319052"/>
            <a:ext cx="351951" cy="768376"/>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D323F35-D43C-7E1D-6231-FDDA6AC1572F}"/>
              </a:ext>
            </a:extLst>
          </p:cNvPr>
          <p:cNvSpPr txBox="1"/>
          <p:nvPr/>
        </p:nvSpPr>
        <p:spPr>
          <a:xfrm>
            <a:off x="6686569" y="5645600"/>
            <a:ext cx="200658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Seat</a:t>
            </a:r>
          </a:p>
        </p:txBody>
      </p:sp>
      <p:sp>
        <p:nvSpPr>
          <p:cNvPr id="20" name="Oval 19">
            <a:extLst>
              <a:ext uri="{FF2B5EF4-FFF2-40B4-BE49-F238E27FC236}">
                <a16:creationId xmlns:a16="http://schemas.microsoft.com/office/drawing/2014/main" id="{AB034708-676B-1D3A-3459-E380E498A7F3}"/>
              </a:ext>
            </a:extLst>
          </p:cNvPr>
          <p:cNvSpPr/>
          <p:nvPr/>
        </p:nvSpPr>
        <p:spPr>
          <a:xfrm>
            <a:off x="4588819" y="4322825"/>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1" name="Elbow Connector 22">
            <a:extLst>
              <a:ext uri="{FF2B5EF4-FFF2-40B4-BE49-F238E27FC236}">
                <a16:creationId xmlns:a16="http://schemas.microsoft.com/office/drawing/2014/main" id="{9E2A7C52-9547-9ECE-BF10-FB063D8D405A}"/>
              </a:ext>
            </a:extLst>
          </p:cNvPr>
          <p:cNvCxnSpPr>
            <a:cxnSpLocks/>
            <a:stCxn id="19" idx="1"/>
          </p:cNvCxnSpPr>
          <p:nvPr/>
        </p:nvCxnSpPr>
        <p:spPr>
          <a:xfrm rot="10800000">
            <a:off x="4779319" y="4712125"/>
            <a:ext cx="1907248" cy="1056584"/>
          </a:xfrm>
          <a:prstGeom prst="bentConnector3">
            <a:avLst>
              <a:gd name="adj1" fmla="val 100184"/>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C29887B-44DF-7DAC-567D-EAB3F294D842}"/>
              </a:ext>
            </a:extLst>
          </p:cNvPr>
          <p:cNvSpPr txBox="1"/>
          <p:nvPr/>
        </p:nvSpPr>
        <p:spPr>
          <a:xfrm>
            <a:off x="8150979" y="2619565"/>
            <a:ext cx="963637"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Variable Diffuser</a:t>
            </a:r>
          </a:p>
        </p:txBody>
      </p:sp>
      <p:sp>
        <p:nvSpPr>
          <p:cNvPr id="23" name="Oval 22">
            <a:extLst>
              <a:ext uri="{FF2B5EF4-FFF2-40B4-BE49-F238E27FC236}">
                <a16:creationId xmlns:a16="http://schemas.microsoft.com/office/drawing/2014/main" id="{E10E7257-34A6-6B4F-81F5-7B0E757FA8BA}"/>
              </a:ext>
            </a:extLst>
          </p:cNvPr>
          <p:cNvSpPr/>
          <p:nvPr/>
        </p:nvSpPr>
        <p:spPr>
          <a:xfrm>
            <a:off x="4863769" y="3313602"/>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4" name="Elbow Connector 47">
            <a:extLst>
              <a:ext uri="{FF2B5EF4-FFF2-40B4-BE49-F238E27FC236}">
                <a16:creationId xmlns:a16="http://schemas.microsoft.com/office/drawing/2014/main" id="{908E88F5-A672-747A-E9C1-8E0B28D6B4D3}"/>
              </a:ext>
            </a:extLst>
          </p:cNvPr>
          <p:cNvCxnSpPr>
            <a:cxnSpLocks/>
            <a:stCxn id="22" idx="1"/>
            <a:endCxn id="23" idx="0"/>
          </p:cNvCxnSpPr>
          <p:nvPr/>
        </p:nvCxnSpPr>
        <p:spPr>
          <a:xfrm rot="10800000" flipV="1">
            <a:off x="5054269" y="2896564"/>
            <a:ext cx="3096708" cy="417038"/>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B6C6EB5-4588-5577-EBF6-AE4FA92DBD6A}"/>
              </a:ext>
            </a:extLst>
          </p:cNvPr>
          <p:cNvSpPr txBox="1"/>
          <p:nvPr/>
        </p:nvSpPr>
        <p:spPr>
          <a:xfrm>
            <a:off x="1393163" y="6158515"/>
            <a:ext cx="157863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Parallel Plate Diffusers</a:t>
            </a:r>
          </a:p>
        </p:txBody>
      </p:sp>
      <p:sp>
        <p:nvSpPr>
          <p:cNvPr id="26" name="Oval 25">
            <a:extLst>
              <a:ext uri="{FF2B5EF4-FFF2-40B4-BE49-F238E27FC236}">
                <a16:creationId xmlns:a16="http://schemas.microsoft.com/office/drawing/2014/main" id="{C90D7C94-EC39-54D3-200D-5B6A89F1580D}"/>
              </a:ext>
            </a:extLst>
          </p:cNvPr>
          <p:cNvSpPr/>
          <p:nvPr/>
        </p:nvSpPr>
        <p:spPr>
          <a:xfrm>
            <a:off x="3419252" y="3504102"/>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7" name="Elbow Connector 47">
            <a:extLst>
              <a:ext uri="{FF2B5EF4-FFF2-40B4-BE49-F238E27FC236}">
                <a16:creationId xmlns:a16="http://schemas.microsoft.com/office/drawing/2014/main" id="{1DB28D39-7456-583E-DC73-65AC1E97C2C4}"/>
              </a:ext>
            </a:extLst>
          </p:cNvPr>
          <p:cNvCxnSpPr>
            <a:cxnSpLocks/>
            <a:stCxn id="25" idx="3"/>
            <a:endCxn id="26" idx="4"/>
          </p:cNvCxnSpPr>
          <p:nvPr/>
        </p:nvCxnSpPr>
        <p:spPr>
          <a:xfrm flipV="1">
            <a:off x="2971800" y="3885102"/>
            <a:ext cx="637952" cy="2396522"/>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C6D8CFA-411A-1253-3F7A-CEC70C2BE6D1}"/>
              </a:ext>
            </a:extLst>
          </p:cNvPr>
          <p:cNvSpPr txBox="1"/>
          <p:nvPr/>
        </p:nvSpPr>
        <p:spPr>
          <a:xfrm>
            <a:off x="136709" y="5195943"/>
            <a:ext cx="2006589"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Downstream Ball Relief Bore</a:t>
            </a:r>
          </a:p>
        </p:txBody>
      </p:sp>
      <p:sp>
        <p:nvSpPr>
          <p:cNvPr id="29" name="Oval 28">
            <a:extLst>
              <a:ext uri="{FF2B5EF4-FFF2-40B4-BE49-F238E27FC236}">
                <a16:creationId xmlns:a16="http://schemas.microsoft.com/office/drawing/2014/main" id="{E6BAD9A4-53A7-E9EA-A12B-C453D5DAB284}"/>
              </a:ext>
            </a:extLst>
          </p:cNvPr>
          <p:cNvSpPr/>
          <p:nvPr/>
        </p:nvSpPr>
        <p:spPr>
          <a:xfrm>
            <a:off x="2820576" y="3377501"/>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0" name="Elbow Connector 47">
            <a:extLst>
              <a:ext uri="{FF2B5EF4-FFF2-40B4-BE49-F238E27FC236}">
                <a16:creationId xmlns:a16="http://schemas.microsoft.com/office/drawing/2014/main" id="{93888F3A-42AA-9B8D-A2B3-275EA3087E0E}"/>
              </a:ext>
            </a:extLst>
          </p:cNvPr>
          <p:cNvCxnSpPr>
            <a:cxnSpLocks/>
            <a:stCxn id="28" idx="3"/>
            <a:endCxn id="29" idx="4"/>
          </p:cNvCxnSpPr>
          <p:nvPr/>
        </p:nvCxnSpPr>
        <p:spPr>
          <a:xfrm flipV="1">
            <a:off x="2143296" y="3758503"/>
            <a:ext cx="867780" cy="1560551"/>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A846BD-DC01-94EE-F09C-F9FE4EFD549B}"/>
              </a:ext>
            </a:extLst>
          </p:cNvPr>
          <p:cNvSpPr txBox="1"/>
          <p:nvPr/>
        </p:nvSpPr>
        <p:spPr>
          <a:xfrm>
            <a:off x="5358219" y="633821"/>
            <a:ext cx="174465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Lifting Swivels (4)</a:t>
            </a:r>
          </a:p>
        </p:txBody>
      </p:sp>
      <p:sp>
        <p:nvSpPr>
          <p:cNvPr id="32" name="Oval 31">
            <a:extLst>
              <a:ext uri="{FF2B5EF4-FFF2-40B4-BE49-F238E27FC236}">
                <a16:creationId xmlns:a16="http://schemas.microsoft.com/office/drawing/2014/main" id="{224C6661-D615-2AC9-3277-81243B12B346}"/>
              </a:ext>
            </a:extLst>
          </p:cNvPr>
          <p:cNvSpPr/>
          <p:nvPr/>
        </p:nvSpPr>
        <p:spPr>
          <a:xfrm>
            <a:off x="3458404" y="1074494"/>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3" name="Elbow Connector 28">
            <a:extLst>
              <a:ext uri="{FF2B5EF4-FFF2-40B4-BE49-F238E27FC236}">
                <a16:creationId xmlns:a16="http://schemas.microsoft.com/office/drawing/2014/main" id="{57A1A9AD-36C2-9E5D-9519-4F85DB6C1A9E}"/>
              </a:ext>
            </a:extLst>
          </p:cNvPr>
          <p:cNvCxnSpPr>
            <a:cxnSpLocks/>
            <a:stCxn id="31" idx="1"/>
            <a:endCxn id="32" idx="0"/>
          </p:cNvCxnSpPr>
          <p:nvPr/>
        </p:nvCxnSpPr>
        <p:spPr>
          <a:xfrm rot="10800000" flipV="1">
            <a:off x="3648907" y="756930"/>
            <a:ext cx="1709313" cy="317564"/>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D0CB4C0-C8F1-5E8B-ACE3-83DFCEAF2BCB}"/>
              </a:ext>
            </a:extLst>
          </p:cNvPr>
          <p:cNvSpPr txBox="1"/>
          <p:nvPr/>
        </p:nvSpPr>
        <p:spPr>
          <a:xfrm>
            <a:off x="7756259" y="4316421"/>
            <a:ext cx="789439"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Fixed Diffuser</a:t>
            </a:r>
          </a:p>
        </p:txBody>
      </p:sp>
      <p:sp>
        <p:nvSpPr>
          <p:cNvPr id="52" name="Oval 51">
            <a:extLst>
              <a:ext uri="{FF2B5EF4-FFF2-40B4-BE49-F238E27FC236}">
                <a16:creationId xmlns:a16="http://schemas.microsoft.com/office/drawing/2014/main" id="{CC0DF458-B2CB-6F77-21D4-EDFBE073C27F}"/>
              </a:ext>
            </a:extLst>
          </p:cNvPr>
          <p:cNvSpPr/>
          <p:nvPr/>
        </p:nvSpPr>
        <p:spPr>
          <a:xfrm>
            <a:off x="5394168" y="3893994"/>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3" name="Elbow Connector 22">
            <a:extLst>
              <a:ext uri="{FF2B5EF4-FFF2-40B4-BE49-F238E27FC236}">
                <a16:creationId xmlns:a16="http://schemas.microsoft.com/office/drawing/2014/main" id="{8570B2F1-05CD-33E5-A91F-4F1854827F3F}"/>
              </a:ext>
            </a:extLst>
          </p:cNvPr>
          <p:cNvCxnSpPr>
            <a:cxnSpLocks/>
            <a:stCxn id="51" idx="1"/>
            <a:endCxn id="52" idx="6"/>
          </p:cNvCxnSpPr>
          <p:nvPr/>
        </p:nvCxnSpPr>
        <p:spPr>
          <a:xfrm rot="10800000">
            <a:off x="5775171" y="4084494"/>
            <a:ext cx="1981089" cy="508926"/>
          </a:xfrm>
          <a:prstGeom prst="bentConnector3">
            <a:avLst>
              <a:gd name="adj1" fmla="val 50000"/>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54" name="Right Arrow 60">
            <a:extLst>
              <a:ext uri="{FF2B5EF4-FFF2-40B4-BE49-F238E27FC236}">
                <a16:creationId xmlns:a16="http://schemas.microsoft.com/office/drawing/2014/main" id="{5ADD4971-F848-4E2C-5E66-5A908EC3E1B6}"/>
              </a:ext>
            </a:extLst>
          </p:cNvPr>
          <p:cNvSpPr/>
          <p:nvPr/>
        </p:nvSpPr>
        <p:spPr>
          <a:xfrm rot="11368820">
            <a:off x="5878981" y="3480200"/>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60">
            <a:extLst>
              <a:ext uri="{FF2B5EF4-FFF2-40B4-BE49-F238E27FC236}">
                <a16:creationId xmlns:a16="http://schemas.microsoft.com/office/drawing/2014/main" id="{B0261FBD-9757-55DA-9351-CC67D42EAA24}"/>
              </a:ext>
            </a:extLst>
          </p:cNvPr>
          <p:cNvSpPr/>
          <p:nvPr/>
        </p:nvSpPr>
        <p:spPr>
          <a:xfrm rot="11368820">
            <a:off x="1018597" y="2678073"/>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365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700-000004000000}"/>
              </a:ext>
              <a:ext uri="{147F2762-F138-4A5C-976F-8EAC2B608ADB}">
                <a16:predDERef xmlns:a16="http://schemas.microsoft.com/office/drawing/2014/main" pred="{BB5D8A78-58FF-4DE7-9109-F3AB9CDEE506}"/>
              </a:ext>
            </a:extLst>
          </p:cNvPr>
          <p:cNvGraphicFramePr>
            <a:graphicFrameLocks/>
          </p:cNvGraphicFramePr>
          <p:nvPr>
            <p:extLst>
              <p:ext uri="{D42A27DB-BD31-4B8C-83A1-F6EECF244321}">
                <p14:modId xmlns:p14="http://schemas.microsoft.com/office/powerpoint/2010/main" val="92378197"/>
              </p:ext>
            </p:extLst>
          </p:nvPr>
        </p:nvGraphicFramePr>
        <p:xfrm>
          <a:off x="457762" y="1143000"/>
          <a:ext cx="8228479"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PRCV-STH5 Flow Profile</a:t>
            </a:r>
          </a:p>
        </p:txBody>
      </p:sp>
      <p:sp>
        <p:nvSpPr>
          <p:cNvPr id="13" name="TextBox 12"/>
          <p:cNvSpPr txBox="1"/>
          <p:nvPr/>
        </p:nvSpPr>
        <p:spPr>
          <a:xfrm>
            <a:off x="3733800" y="1524002"/>
            <a:ext cx="1828800"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STH5</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3" name="Slide Number Placeholder 2">
            <a:extLst>
              <a:ext uri="{FF2B5EF4-FFF2-40B4-BE49-F238E27FC236}">
                <a16:creationId xmlns:a16="http://schemas.microsoft.com/office/drawing/2014/main" id="{49DDB43A-D8B8-46D0-895E-8B5F5CC30E03}"/>
              </a:ext>
            </a:extLst>
          </p:cNvPr>
          <p:cNvSpPr>
            <a:spLocks noGrp="1"/>
          </p:cNvSpPr>
          <p:nvPr>
            <p:ph type="sldNum" sz="quarter" idx="12"/>
          </p:nvPr>
        </p:nvSpPr>
        <p:spPr/>
        <p:txBody>
          <a:bodyPr/>
          <a:lstStyle/>
          <a:p>
            <a:fld id="{A9A55B7A-EB57-4D90-AA17-F6DB2188BD53}" type="slidenum">
              <a:rPr lang="en-US" smtClean="0"/>
              <a:pPr/>
              <a:t>14</a:t>
            </a:fld>
            <a:endParaRPr lang="en-US" dirty="0"/>
          </a:p>
        </p:txBody>
      </p:sp>
      <p:sp>
        <p:nvSpPr>
          <p:cNvPr id="5" name="Rectangle 4">
            <a:extLst>
              <a:ext uri="{FF2B5EF4-FFF2-40B4-BE49-F238E27FC236}">
                <a16:creationId xmlns:a16="http://schemas.microsoft.com/office/drawing/2014/main" id="{45F10842-1005-73E6-FB0B-B3456DDD4CE8}"/>
              </a:ext>
            </a:extLst>
          </p:cNvPr>
          <p:cNvSpPr/>
          <p:nvPr/>
        </p:nvSpPr>
        <p:spPr>
          <a:xfrm>
            <a:off x="2971800" y="495240"/>
            <a:ext cx="3622052" cy="400110"/>
          </a:xfrm>
          <a:prstGeom prst="rect">
            <a:avLst/>
          </a:prstGeom>
        </p:spPr>
        <p:txBody>
          <a:bodyPr wrap="square">
            <a:spAutoFit/>
          </a:bodyPr>
          <a:lstStyle/>
          <a:p>
            <a:pPr algn="ctr"/>
            <a:r>
              <a:rPr lang="en-US" sz="1000" b="1" u="sng" dirty="0">
                <a:solidFill>
                  <a:srgbClr val="C00000"/>
                </a:solidFill>
                <a:latin typeface="Arial" panose="020B0604020202020204" pitchFamily="34" charset="0"/>
                <a:cs typeface="Arial" panose="020B0604020202020204" pitchFamily="34" charset="0"/>
              </a:rPr>
              <a:t>Watch Video</a:t>
            </a:r>
            <a:endParaRPr lang="en-US" sz="1000" b="1" u="sng" dirty="0">
              <a:solidFill>
                <a:srgbClr val="C00000"/>
              </a:solidFill>
              <a:latin typeface="Arial" panose="020B0604020202020204" pitchFamily="34" charset="0"/>
              <a:cs typeface="Arial" panose="020B0604020202020204" pitchFamily="34" charset="0"/>
              <a:hlinkClick r:id="rId3"/>
            </a:endParaRPr>
          </a:p>
          <a:p>
            <a:pPr algn="ctr"/>
            <a:r>
              <a:rPr lang="en-US" sz="1000" dirty="0">
                <a:latin typeface="Arial" panose="020B0604020202020204" pitchFamily="34" charset="0"/>
                <a:cs typeface="Arial" panose="020B0604020202020204" pitchFamily="34" charset="0"/>
                <a:hlinkClick r:id="rId4"/>
              </a:rPr>
              <a:t>https://www.youtube.com/watch?v=uL-0zaixj9U</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3999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hoto, sitting, table, hydrant&#10;&#10;Description automatically generated">
            <a:extLst>
              <a:ext uri="{FF2B5EF4-FFF2-40B4-BE49-F238E27FC236}">
                <a16:creationId xmlns:a16="http://schemas.microsoft.com/office/drawing/2014/main" id="{6228A5DC-1472-4151-B4F1-DCC62637AF4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6800" y="161344"/>
            <a:ext cx="11619784" cy="6535312"/>
          </a:xfrm>
          <a:prstGeom prst="rect">
            <a:avLst/>
          </a:prstGeom>
        </p:spPr>
      </p:pic>
      <p:sp>
        <p:nvSpPr>
          <p:cNvPr id="7" name="Rectangle 6">
            <a:extLst>
              <a:ext uri="{FF2B5EF4-FFF2-40B4-BE49-F238E27FC236}">
                <a16:creationId xmlns:a16="http://schemas.microsoft.com/office/drawing/2014/main" id="{C9CBA0C0-4B6F-4AA2-87F5-B943AB8DC438}"/>
              </a:ext>
            </a:extLst>
          </p:cNvPr>
          <p:cNvSpPr/>
          <p:nvPr/>
        </p:nvSpPr>
        <p:spPr>
          <a:xfrm>
            <a:off x="304800" y="197558"/>
            <a:ext cx="2496196" cy="276999"/>
          </a:xfrm>
          <a:prstGeom prst="rect">
            <a:avLst/>
          </a:prstGeom>
        </p:spPr>
        <p:txBody>
          <a:bodyPr wrap="none">
            <a:spAutoFit/>
          </a:bodyPr>
          <a:lstStyle/>
          <a:p>
            <a:pPr>
              <a:spcBef>
                <a:spcPts val="600"/>
              </a:spcBef>
              <a:spcAft>
                <a:spcPts val="600"/>
              </a:spcAft>
            </a:pPr>
            <a:r>
              <a:rPr lang="en-US" sz="1200" b="1" dirty="0">
                <a:solidFill>
                  <a:srgbClr val="C00000"/>
                </a:solidFill>
                <a:latin typeface="Arial" panose="020B0604020202020204" pitchFamily="34" charset="0"/>
                <a:cs typeface="Arial" panose="020B0604020202020204" pitchFamily="34" charset="0"/>
              </a:rPr>
              <a:t>PRCV Flow Profile Comparison</a:t>
            </a:r>
          </a:p>
        </p:txBody>
      </p:sp>
      <p:sp>
        <p:nvSpPr>
          <p:cNvPr id="8" name="Rectangle 7">
            <a:extLst>
              <a:ext uri="{FF2B5EF4-FFF2-40B4-BE49-F238E27FC236}">
                <a16:creationId xmlns:a16="http://schemas.microsoft.com/office/drawing/2014/main" id="{63664C5E-7267-4334-B374-46B8D94987A4}"/>
              </a:ext>
            </a:extLst>
          </p:cNvPr>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PRCV-STHP Stealth Trim – Cutaway View</a:t>
            </a:r>
          </a:p>
        </p:txBody>
      </p:sp>
      <p:sp>
        <p:nvSpPr>
          <p:cNvPr id="9" name="TextBox 8">
            <a:extLst>
              <a:ext uri="{FF2B5EF4-FFF2-40B4-BE49-F238E27FC236}">
                <a16:creationId xmlns:a16="http://schemas.microsoft.com/office/drawing/2014/main" id="{6C87CB44-3422-423B-A3ED-B241B9ECF6E2}"/>
              </a:ext>
            </a:extLst>
          </p:cNvPr>
          <p:cNvSpPr txBox="1"/>
          <p:nvPr/>
        </p:nvSpPr>
        <p:spPr>
          <a:xfrm>
            <a:off x="7302994" y="633186"/>
            <a:ext cx="1695971"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STHP</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10" name="TextBox 9">
            <a:extLst>
              <a:ext uri="{FF2B5EF4-FFF2-40B4-BE49-F238E27FC236}">
                <a16:creationId xmlns:a16="http://schemas.microsoft.com/office/drawing/2014/main" id="{A83B1CEA-91A6-4A54-B95C-DEDABC1C3401}"/>
              </a:ext>
            </a:extLst>
          </p:cNvPr>
          <p:cNvSpPr txBox="1"/>
          <p:nvPr/>
        </p:nvSpPr>
        <p:spPr>
          <a:xfrm>
            <a:off x="4433554" y="5767242"/>
            <a:ext cx="200658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Body Drain</a:t>
            </a:r>
          </a:p>
        </p:txBody>
      </p:sp>
      <p:sp>
        <p:nvSpPr>
          <p:cNvPr id="11" name="Oval 10">
            <a:extLst>
              <a:ext uri="{FF2B5EF4-FFF2-40B4-BE49-F238E27FC236}">
                <a16:creationId xmlns:a16="http://schemas.microsoft.com/office/drawing/2014/main" id="{3FA188FE-C568-452E-B13A-A832F953B31D}"/>
              </a:ext>
            </a:extLst>
          </p:cNvPr>
          <p:cNvSpPr/>
          <p:nvPr/>
        </p:nvSpPr>
        <p:spPr>
          <a:xfrm>
            <a:off x="3991493" y="5331950"/>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2" name="Elbow Connector 18">
            <a:extLst>
              <a:ext uri="{FF2B5EF4-FFF2-40B4-BE49-F238E27FC236}">
                <a16:creationId xmlns:a16="http://schemas.microsoft.com/office/drawing/2014/main" id="{F0D5EF3D-B0D3-4E3E-9685-9E96F216EB34}"/>
              </a:ext>
            </a:extLst>
          </p:cNvPr>
          <p:cNvCxnSpPr>
            <a:cxnSpLocks/>
            <a:stCxn id="10" idx="1"/>
            <a:endCxn id="11" idx="4"/>
          </p:cNvCxnSpPr>
          <p:nvPr/>
        </p:nvCxnSpPr>
        <p:spPr>
          <a:xfrm rot="10800000">
            <a:off x="4181996" y="5712953"/>
            <a:ext cx="251559" cy="177401"/>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7B82B7-58C7-4573-887C-5BF52531E7D6}"/>
              </a:ext>
            </a:extLst>
          </p:cNvPr>
          <p:cNvSpPr txBox="1"/>
          <p:nvPr/>
        </p:nvSpPr>
        <p:spPr>
          <a:xfrm>
            <a:off x="6230548" y="5873544"/>
            <a:ext cx="200658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Seat</a:t>
            </a:r>
          </a:p>
        </p:txBody>
      </p:sp>
      <p:sp>
        <p:nvSpPr>
          <p:cNvPr id="14" name="Oval 13">
            <a:extLst>
              <a:ext uri="{FF2B5EF4-FFF2-40B4-BE49-F238E27FC236}">
                <a16:creationId xmlns:a16="http://schemas.microsoft.com/office/drawing/2014/main" id="{B0586D18-873C-4783-9C5A-1EF8863A255E}"/>
              </a:ext>
            </a:extLst>
          </p:cNvPr>
          <p:cNvSpPr/>
          <p:nvPr/>
        </p:nvSpPr>
        <p:spPr>
          <a:xfrm>
            <a:off x="4925133" y="4557053"/>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5" name="Elbow Connector 22">
            <a:extLst>
              <a:ext uri="{FF2B5EF4-FFF2-40B4-BE49-F238E27FC236}">
                <a16:creationId xmlns:a16="http://schemas.microsoft.com/office/drawing/2014/main" id="{EDB5EA43-4705-4AC1-A3ED-CC4E2945EAF1}"/>
              </a:ext>
            </a:extLst>
          </p:cNvPr>
          <p:cNvCxnSpPr>
            <a:cxnSpLocks/>
            <a:stCxn id="13" idx="1"/>
            <a:endCxn id="14" idx="6"/>
          </p:cNvCxnSpPr>
          <p:nvPr/>
        </p:nvCxnSpPr>
        <p:spPr>
          <a:xfrm rot="10800000">
            <a:off x="5306136" y="4747553"/>
            <a:ext cx="924413" cy="1249100"/>
          </a:xfrm>
          <a:prstGeom prst="bentConnector3">
            <a:avLst>
              <a:gd name="adj1" fmla="val 50000"/>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C0DA37D-7217-4AC4-8AF6-0781A172D562}"/>
              </a:ext>
            </a:extLst>
          </p:cNvPr>
          <p:cNvSpPr txBox="1"/>
          <p:nvPr/>
        </p:nvSpPr>
        <p:spPr>
          <a:xfrm>
            <a:off x="8150979" y="2619565"/>
            <a:ext cx="963637"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Variable Diffuser</a:t>
            </a:r>
          </a:p>
        </p:txBody>
      </p:sp>
      <p:sp>
        <p:nvSpPr>
          <p:cNvPr id="18" name="Oval 17">
            <a:extLst>
              <a:ext uri="{FF2B5EF4-FFF2-40B4-BE49-F238E27FC236}">
                <a16:creationId xmlns:a16="http://schemas.microsoft.com/office/drawing/2014/main" id="{FE33A0FA-B4CC-4F71-BDE9-A19783D65C0D}"/>
              </a:ext>
            </a:extLst>
          </p:cNvPr>
          <p:cNvSpPr/>
          <p:nvPr/>
        </p:nvSpPr>
        <p:spPr>
          <a:xfrm>
            <a:off x="5386769" y="3214452"/>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9" name="Elbow Connector 47">
            <a:extLst>
              <a:ext uri="{FF2B5EF4-FFF2-40B4-BE49-F238E27FC236}">
                <a16:creationId xmlns:a16="http://schemas.microsoft.com/office/drawing/2014/main" id="{7A746C67-FC8B-4CDC-92E2-643222A6751D}"/>
              </a:ext>
            </a:extLst>
          </p:cNvPr>
          <p:cNvCxnSpPr>
            <a:cxnSpLocks/>
            <a:stCxn id="16" idx="1"/>
            <a:endCxn id="18" idx="0"/>
          </p:cNvCxnSpPr>
          <p:nvPr/>
        </p:nvCxnSpPr>
        <p:spPr>
          <a:xfrm rot="10800000" flipV="1">
            <a:off x="5577269" y="2896564"/>
            <a:ext cx="2573708" cy="317888"/>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ECB74F-A3F0-42DC-93F7-BD182EA4A82F}"/>
              </a:ext>
            </a:extLst>
          </p:cNvPr>
          <p:cNvSpPr txBox="1"/>
          <p:nvPr/>
        </p:nvSpPr>
        <p:spPr>
          <a:xfrm>
            <a:off x="3779579" y="6248108"/>
            <a:ext cx="157863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Parallel Plate Diffusers</a:t>
            </a:r>
          </a:p>
        </p:txBody>
      </p:sp>
      <p:sp>
        <p:nvSpPr>
          <p:cNvPr id="22" name="Oval 21">
            <a:extLst>
              <a:ext uri="{FF2B5EF4-FFF2-40B4-BE49-F238E27FC236}">
                <a16:creationId xmlns:a16="http://schemas.microsoft.com/office/drawing/2014/main" id="{330FCD8F-FAB2-4E3E-B665-6721CBC00702}"/>
              </a:ext>
            </a:extLst>
          </p:cNvPr>
          <p:cNvSpPr/>
          <p:nvPr/>
        </p:nvSpPr>
        <p:spPr>
          <a:xfrm>
            <a:off x="3708733" y="3627999"/>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3" name="Elbow Connector 47">
            <a:extLst>
              <a:ext uri="{FF2B5EF4-FFF2-40B4-BE49-F238E27FC236}">
                <a16:creationId xmlns:a16="http://schemas.microsoft.com/office/drawing/2014/main" id="{FB2427FA-5471-442B-9038-AE4702F36000}"/>
              </a:ext>
            </a:extLst>
          </p:cNvPr>
          <p:cNvCxnSpPr>
            <a:cxnSpLocks/>
            <a:stCxn id="20" idx="1"/>
            <a:endCxn id="22" idx="4"/>
          </p:cNvCxnSpPr>
          <p:nvPr/>
        </p:nvCxnSpPr>
        <p:spPr>
          <a:xfrm rot="10800000" flipH="1">
            <a:off x="3779577" y="4008999"/>
            <a:ext cx="119656" cy="2362218"/>
          </a:xfrm>
          <a:prstGeom prst="bentConnector4">
            <a:avLst>
              <a:gd name="adj1" fmla="val -191048"/>
              <a:gd name="adj2" fmla="val 52606"/>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97078BF-05E9-4FD6-95EF-0EDA8E9070EB}"/>
              </a:ext>
            </a:extLst>
          </p:cNvPr>
          <p:cNvSpPr txBox="1"/>
          <p:nvPr/>
        </p:nvSpPr>
        <p:spPr>
          <a:xfrm>
            <a:off x="437571" y="5442347"/>
            <a:ext cx="2006589"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Downstream Ball Relief Bore</a:t>
            </a:r>
          </a:p>
        </p:txBody>
      </p:sp>
      <p:sp>
        <p:nvSpPr>
          <p:cNvPr id="25" name="Oval 24">
            <a:extLst>
              <a:ext uri="{FF2B5EF4-FFF2-40B4-BE49-F238E27FC236}">
                <a16:creationId xmlns:a16="http://schemas.microsoft.com/office/drawing/2014/main" id="{8C7D3B69-4A8F-4C62-87BA-224380D4D325}"/>
              </a:ext>
            </a:extLst>
          </p:cNvPr>
          <p:cNvSpPr/>
          <p:nvPr/>
        </p:nvSpPr>
        <p:spPr>
          <a:xfrm>
            <a:off x="2971800" y="3619454"/>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6" name="Elbow Connector 47">
            <a:extLst>
              <a:ext uri="{FF2B5EF4-FFF2-40B4-BE49-F238E27FC236}">
                <a16:creationId xmlns:a16="http://schemas.microsoft.com/office/drawing/2014/main" id="{BFDDCA1C-25D9-4350-B861-0BCA2F42657D}"/>
              </a:ext>
            </a:extLst>
          </p:cNvPr>
          <p:cNvCxnSpPr>
            <a:cxnSpLocks/>
            <a:stCxn id="24" idx="3"/>
            <a:endCxn id="25" idx="4"/>
          </p:cNvCxnSpPr>
          <p:nvPr/>
        </p:nvCxnSpPr>
        <p:spPr>
          <a:xfrm flipV="1">
            <a:off x="2444158" y="4000454"/>
            <a:ext cx="718142" cy="1565002"/>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BFF72DC-7021-4DE8-8C21-F18307A843C6}"/>
              </a:ext>
            </a:extLst>
          </p:cNvPr>
          <p:cNvSpPr>
            <a:spLocks noGrp="1"/>
          </p:cNvSpPr>
          <p:nvPr>
            <p:ph type="sldNum" sz="quarter" idx="12"/>
          </p:nvPr>
        </p:nvSpPr>
        <p:spPr/>
        <p:txBody>
          <a:bodyPr/>
          <a:lstStyle/>
          <a:p>
            <a:fld id="{A9A55B7A-EB57-4D90-AA17-F6DB2188BD53}" type="slidenum">
              <a:rPr lang="en-US" smtClean="0"/>
              <a:pPr/>
              <a:t>15</a:t>
            </a:fld>
            <a:endParaRPr lang="en-US" dirty="0"/>
          </a:p>
        </p:txBody>
      </p:sp>
      <p:sp>
        <p:nvSpPr>
          <p:cNvPr id="30" name="TextBox 29">
            <a:extLst>
              <a:ext uri="{FF2B5EF4-FFF2-40B4-BE49-F238E27FC236}">
                <a16:creationId xmlns:a16="http://schemas.microsoft.com/office/drawing/2014/main" id="{9E03FA91-DF16-4D30-9A70-448BDF8B8978}"/>
              </a:ext>
            </a:extLst>
          </p:cNvPr>
          <p:cNvSpPr txBox="1"/>
          <p:nvPr/>
        </p:nvSpPr>
        <p:spPr>
          <a:xfrm>
            <a:off x="5358219" y="633821"/>
            <a:ext cx="174465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Lifting Swivels (4)</a:t>
            </a:r>
          </a:p>
        </p:txBody>
      </p:sp>
      <p:sp>
        <p:nvSpPr>
          <p:cNvPr id="31" name="Oval 30">
            <a:extLst>
              <a:ext uri="{FF2B5EF4-FFF2-40B4-BE49-F238E27FC236}">
                <a16:creationId xmlns:a16="http://schemas.microsoft.com/office/drawing/2014/main" id="{3ACE74B0-69BD-40C2-8B33-EBE53EBBF4B8}"/>
              </a:ext>
            </a:extLst>
          </p:cNvPr>
          <p:cNvSpPr/>
          <p:nvPr/>
        </p:nvSpPr>
        <p:spPr>
          <a:xfrm>
            <a:off x="5986824" y="1074494"/>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2" name="Elbow Connector 28">
            <a:extLst>
              <a:ext uri="{FF2B5EF4-FFF2-40B4-BE49-F238E27FC236}">
                <a16:creationId xmlns:a16="http://schemas.microsoft.com/office/drawing/2014/main" id="{71FA307D-1E8B-436D-9610-845524385776}"/>
              </a:ext>
            </a:extLst>
          </p:cNvPr>
          <p:cNvCxnSpPr>
            <a:cxnSpLocks/>
            <a:stCxn id="30" idx="1"/>
            <a:endCxn id="31" idx="0"/>
          </p:cNvCxnSpPr>
          <p:nvPr/>
        </p:nvCxnSpPr>
        <p:spPr>
          <a:xfrm rot="10800000" flipH="1" flipV="1">
            <a:off x="5358218" y="756930"/>
            <a:ext cx="819107" cy="317564"/>
          </a:xfrm>
          <a:prstGeom prst="bentConnector4">
            <a:avLst>
              <a:gd name="adj1" fmla="val -27908"/>
              <a:gd name="adj2" fmla="val 69383"/>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Right Arrow 60">
            <a:extLst>
              <a:ext uri="{FF2B5EF4-FFF2-40B4-BE49-F238E27FC236}">
                <a16:creationId xmlns:a16="http://schemas.microsoft.com/office/drawing/2014/main" id="{688728D4-83A2-442A-9F77-F1A87A4FF1AB}"/>
              </a:ext>
            </a:extLst>
          </p:cNvPr>
          <p:cNvSpPr/>
          <p:nvPr/>
        </p:nvSpPr>
        <p:spPr>
          <a:xfrm rot="11368820">
            <a:off x="6431164" y="3584176"/>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60">
            <a:extLst>
              <a:ext uri="{FF2B5EF4-FFF2-40B4-BE49-F238E27FC236}">
                <a16:creationId xmlns:a16="http://schemas.microsoft.com/office/drawing/2014/main" id="{85785A42-D062-457C-9134-35903C3F9865}"/>
              </a:ext>
            </a:extLst>
          </p:cNvPr>
          <p:cNvSpPr/>
          <p:nvPr/>
        </p:nvSpPr>
        <p:spPr>
          <a:xfrm rot="11368820">
            <a:off x="875393" y="2660149"/>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118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04E724D-744F-4F6F-94C3-743D2869DCB7}"/>
              </a:ext>
            </a:extLst>
          </p:cNvPr>
          <p:cNvGraphicFramePr>
            <a:graphicFrameLocks/>
          </p:cNvGraphicFramePr>
          <p:nvPr/>
        </p:nvGraphicFramePr>
        <p:xfrm>
          <a:off x="457200" y="1143000"/>
          <a:ext cx="8229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PRCV-STHP Flow Profile</a:t>
            </a:r>
          </a:p>
        </p:txBody>
      </p:sp>
      <p:sp>
        <p:nvSpPr>
          <p:cNvPr id="7" name="Rectangle 6">
            <a:extLst>
              <a:ext uri="{FF2B5EF4-FFF2-40B4-BE49-F238E27FC236}">
                <a16:creationId xmlns:a16="http://schemas.microsoft.com/office/drawing/2014/main" id="{3288D2EB-8A1E-4F5F-B50A-BE0AE4A6446E}"/>
              </a:ext>
            </a:extLst>
          </p:cNvPr>
          <p:cNvSpPr/>
          <p:nvPr/>
        </p:nvSpPr>
        <p:spPr>
          <a:xfrm>
            <a:off x="2971800" y="495240"/>
            <a:ext cx="3622052" cy="400110"/>
          </a:xfrm>
          <a:prstGeom prst="rect">
            <a:avLst/>
          </a:prstGeom>
        </p:spPr>
        <p:txBody>
          <a:bodyPr wrap="square">
            <a:spAutoFit/>
          </a:bodyPr>
          <a:lstStyle/>
          <a:p>
            <a:pPr algn="ctr"/>
            <a:r>
              <a:rPr lang="en-US" sz="1000" b="1" u="sng" dirty="0">
                <a:solidFill>
                  <a:srgbClr val="C00000"/>
                </a:solidFill>
                <a:latin typeface="Arial" panose="020B0604020202020204" pitchFamily="34" charset="0"/>
                <a:cs typeface="Arial" panose="020B0604020202020204" pitchFamily="34" charset="0"/>
              </a:rPr>
              <a:t>Watch Video</a:t>
            </a:r>
            <a:endParaRPr lang="en-US" sz="1000" b="1" u="sng" dirty="0">
              <a:solidFill>
                <a:srgbClr val="C00000"/>
              </a:solidFill>
              <a:latin typeface="Arial" panose="020B0604020202020204" pitchFamily="34" charset="0"/>
              <a:cs typeface="Arial" panose="020B0604020202020204" pitchFamily="34" charset="0"/>
              <a:hlinkClick r:id="rId3"/>
            </a:endParaRPr>
          </a:p>
          <a:p>
            <a:pPr algn="ctr"/>
            <a:r>
              <a:rPr lang="en-US" sz="1000" dirty="0">
                <a:latin typeface="Arial" panose="020B0604020202020204" pitchFamily="34" charset="0"/>
                <a:cs typeface="Arial" panose="020B0604020202020204" pitchFamily="34" charset="0"/>
                <a:hlinkClick r:id="rId4"/>
              </a:rPr>
              <a:t>https://www.youtube.com/watch?v=KP5vQVL_NrQ&amp;t=17s</a:t>
            </a:r>
            <a:r>
              <a:rPr lang="en-US" sz="1000" dirty="0">
                <a:latin typeface="Arial" panose="020B0604020202020204" pitchFamily="34" charset="0"/>
                <a:cs typeface="Arial" panose="020B0604020202020204" pitchFamily="34" charset="0"/>
              </a:rPr>
              <a:t> </a:t>
            </a:r>
          </a:p>
        </p:txBody>
      </p:sp>
      <p:sp>
        <p:nvSpPr>
          <p:cNvPr id="13" name="TextBox 12"/>
          <p:cNvSpPr txBox="1"/>
          <p:nvPr/>
        </p:nvSpPr>
        <p:spPr>
          <a:xfrm>
            <a:off x="3733800" y="1524002"/>
            <a:ext cx="1828800"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STHP</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3" name="Slide Number Placeholder 2">
            <a:extLst>
              <a:ext uri="{FF2B5EF4-FFF2-40B4-BE49-F238E27FC236}">
                <a16:creationId xmlns:a16="http://schemas.microsoft.com/office/drawing/2014/main" id="{49DDB43A-D8B8-46D0-895E-8B5F5CC30E03}"/>
              </a:ext>
            </a:extLst>
          </p:cNvPr>
          <p:cNvSpPr>
            <a:spLocks noGrp="1"/>
          </p:cNvSpPr>
          <p:nvPr>
            <p:ph type="sldNum" sz="quarter" idx="12"/>
          </p:nvPr>
        </p:nvSpPr>
        <p:spPr/>
        <p:txBody>
          <a:bodyPr/>
          <a:lstStyle/>
          <a:p>
            <a:fld id="{A9A55B7A-EB57-4D90-AA17-F6DB2188BD53}" type="slidenum">
              <a:rPr lang="en-US" smtClean="0"/>
              <a:pPr/>
              <a:t>16</a:t>
            </a:fld>
            <a:endParaRPr lang="en-US" dirty="0"/>
          </a:p>
        </p:txBody>
      </p:sp>
    </p:spTree>
    <p:extLst>
      <p:ext uri="{BB962C8B-B14F-4D97-AF65-F5344CB8AC3E}">
        <p14:creationId xmlns:p14="http://schemas.microsoft.com/office/powerpoint/2010/main" val="2179686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 Flow Profile Comparisons – All Models</a:t>
            </a:r>
          </a:p>
        </p:txBody>
      </p:sp>
      <p:sp>
        <p:nvSpPr>
          <p:cNvPr id="3" name="Slide Number Placeholder 2">
            <a:extLst>
              <a:ext uri="{FF2B5EF4-FFF2-40B4-BE49-F238E27FC236}">
                <a16:creationId xmlns:a16="http://schemas.microsoft.com/office/drawing/2014/main" id="{1C40690A-EA98-496B-A628-B9D3EABACA97}"/>
              </a:ext>
            </a:extLst>
          </p:cNvPr>
          <p:cNvSpPr>
            <a:spLocks noGrp="1"/>
          </p:cNvSpPr>
          <p:nvPr>
            <p:ph type="sldNum" sz="quarter" idx="12"/>
          </p:nvPr>
        </p:nvSpPr>
        <p:spPr/>
        <p:txBody>
          <a:bodyPr/>
          <a:lstStyle/>
          <a:p>
            <a:fld id="{A9A55B7A-EB57-4D90-AA17-F6DB2188BD53}" type="slidenum">
              <a:rPr lang="en-US" smtClean="0"/>
              <a:pPr/>
              <a:t>17</a:t>
            </a:fld>
            <a:endParaRPr lang="en-US" dirty="0"/>
          </a:p>
        </p:txBody>
      </p:sp>
      <p:graphicFrame>
        <p:nvGraphicFramePr>
          <p:cNvPr id="4" name="Chart 3">
            <a:extLst>
              <a:ext uri="{FF2B5EF4-FFF2-40B4-BE49-F238E27FC236}">
                <a16:creationId xmlns:a16="http://schemas.microsoft.com/office/drawing/2014/main" id="{00000000-0008-0000-0900-000002000000}"/>
              </a:ext>
            </a:extLst>
          </p:cNvPr>
          <p:cNvGraphicFramePr>
            <a:graphicFrameLocks/>
          </p:cNvGraphicFramePr>
          <p:nvPr>
            <p:extLst>
              <p:ext uri="{D42A27DB-BD31-4B8C-83A1-F6EECF244321}">
                <p14:modId xmlns:p14="http://schemas.microsoft.com/office/powerpoint/2010/main" val="2982237147"/>
              </p:ext>
            </p:extLst>
          </p:nvPr>
        </p:nvGraphicFramePr>
        <p:xfrm>
          <a:off x="111638" y="762000"/>
          <a:ext cx="8575163"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663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9106" y="46896"/>
            <a:ext cx="7715694"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 Flow Profile Comparisons – STH Stealth Trim Models Only</a:t>
            </a:r>
          </a:p>
        </p:txBody>
      </p:sp>
      <p:sp>
        <p:nvSpPr>
          <p:cNvPr id="3" name="Slide Number Placeholder 2">
            <a:extLst>
              <a:ext uri="{FF2B5EF4-FFF2-40B4-BE49-F238E27FC236}">
                <a16:creationId xmlns:a16="http://schemas.microsoft.com/office/drawing/2014/main" id="{51C329D7-5E57-4F83-9180-3ABDA2DD7C48}"/>
              </a:ext>
            </a:extLst>
          </p:cNvPr>
          <p:cNvSpPr>
            <a:spLocks noGrp="1"/>
          </p:cNvSpPr>
          <p:nvPr>
            <p:ph type="sldNum" sz="quarter" idx="12"/>
          </p:nvPr>
        </p:nvSpPr>
        <p:spPr/>
        <p:txBody>
          <a:bodyPr/>
          <a:lstStyle/>
          <a:p>
            <a:fld id="{A9A55B7A-EB57-4D90-AA17-F6DB2188BD53}" type="slidenum">
              <a:rPr lang="en-US" smtClean="0"/>
              <a:pPr/>
              <a:t>18</a:t>
            </a:fld>
            <a:endParaRPr lang="en-US" dirty="0"/>
          </a:p>
        </p:txBody>
      </p:sp>
      <p:graphicFrame>
        <p:nvGraphicFramePr>
          <p:cNvPr id="2" name="Chart 1">
            <a:extLst>
              <a:ext uri="{FF2B5EF4-FFF2-40B4-BE49-F238E27FC236}">
                <a16:creationId xmlns:a16="http://schemas.microsoft.com/office/drawing/2014/main" id="{00000000-0008-0000-0900-000003000000}"/>
              </a:ext>
            </a:extLst>
          </p:cNvPr>
          <p:cNvGraphicFramePr>
            <a:graphicFrameLocks/>
          </p:cNvGraphicFramePr>
          <p:nvPr>
            <p:extLst>
              <p:ext uri="{D42A27DB-BD31-4B8C-83A1-F6EECF244321}">
                <p14:modId xmlns:p14="http://schemas.microsoft.com/office/powerpoint/2010/main" val="3668950946"/>
              </p:ext>
            </p:extLst>
          </p:nvPr>
        </p:nvGraphicFramePr>
        <p:xfrm>
          <a:off x="209108" y="813851"/>
          <a:ext cx="8392407" cy="52212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3489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9106" y="46896"/>
            <a:ext cx="8553894"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PRCV-STH4 CFD Computational Flow Dynamics – In Development</a:t>
            </a:r>
          </a:p>
        </p:txBody>
      </p:sp>
      <p:pic>
        <p:nvPicPr>
          <p:cNvPr id="6" name="Picture 5">
            <a:extLst>
              <a:ext uri="{FF2B5EF4-FFF2-40B4-BE49-F238E27FC236}">
                <a16:creationId xmlns:a16="http://schemas.microsoft.com/office/drawing/2014/main" id="{9E53A779-542F-41AA-A583-14F5E698BA0F}"/>
              </a:ext>
            </a:extLst>
          </p:cNvPr>
          <p:cNvPicPr/>
          <p:nvPr/>
        </p:nvPicPr>
        <p:blipFill rotWithShape="1">
          <a:blip r:embed="rId2"/>
          <a:srcRect l="21529" t="20371" r="3704" b="8848"/>
          <a:stretch/>
        </p:blipFill>
        <p:spPr>
          <a:xfrm>
            <a:off x="279107" y="1295400"/>
            <a:ext cx="8585789" cy="4572000"/>
          </a:xfrm>
          <a:prstGeom prst="rect">
            <a:avLst/>
          </a:prstGeom>
        </p:spPr>
      </p:pic>
      <p:sp>
        <p:nvSpPr>
          <p:cNvPr id="2" name="Rectangle 1">
            <a:extLst>
              <a:ext uri="{FF2B5EF4-FFF2-40B4-BE49-F238E27FC236}">
                <a16:creationId xmlns:a16="http://schemas.microsoft.com/office/drawing/2014/main" id="{9724C0E9-2E40-466E-BA37-53F95F3B09EB}"/>
              </a:ext>
            </a:extLst>
          </p:cNvPr>
          <p:cNvSpPr/>
          <p:nvPr/>
        </p:nvSpPr>
        <p:spPr>
          <a:xfrm>
            <a:off x="3505200" y="805934"/>
            <a:ext cx="1816844" cy="369332"/>
          </a:xfrm>
          <a:prstGeom prst="rect">
            <a:avLst/>
          </a:prstGeom>
        </p:spPr>
        <p:txBody>
          <a:bodyPr wrap="none">
            <a:spAutoFit/>
          </a:bodyPr>
          <a:lstStyle/>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VELOSITY, FT/SEC</a:t>
            </a:r>
            <a:endParaRPr lang="en-US" dirty="0">
              <a:solidFill>
                <a:srgbClr val="C00000"/>
              </a:solidFill>
            </a:endParaRPr>
          </a:p>
        </p:txBody>
      </p:sp>
      <p:sp>
        <p:nvSpPr>
          <p:cNvPr id="4" name="Slide Number Placeholder 3">
            <a:extLst>
              <a:ext uri="{FF2B5EF4-FFF2-40B4-BE49-F238E27FC236}">
                <a16:creationId xmlns:a16="http://schemas.microsoft.com/office/drawing/2014/main" id="{6E7E4BAE-C35C-40C8-8238-602CCEFA94EA}"/>
              </a:ext>
            </a:extLst>
          </p:cNvPr>
          <p:cNvSpPr>
            <a:spLocks noGrp="1"/>
          </p:cNvSpPr>
          <p:nvPr>
            <p:ph type="sldNum" sz="quarter" idx="12"/>
          </p:nvPr>
        </p:nvSpPr>
        <p:spPr/>
        <p:txBody>
          <a:bodyPr/>
          <a:lstStyle/>
          <a:p>
            <a:fld id="{A9A55B7A-EB57-4D90-AA17-F6DB2188BD53}" type="slidenum">
              <a:rPr lang="en-US" smtClean="0"/>
              <a:pPr/>
              <a:t>19</a:t>
            </a:fld>
            <a:endParaRPr lang="en-US" dirty="0"/>
          </a:p>
        </p:txBody>
      </p:sp>
    </p:spTree>
    <p:extLst>
      <p:ext uri="{BB962C8B-B14F-4D97-AF65-F5344CB8AC3E}">
        <p14:creationId xmlns:p14="http://schemas.microsoft.com/office/powerpoint/2010/main" val="4221058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Typical Skid Design – High Volume M&amp;R Stations</a:t>
            </a:r>
          </a:p>
        </p:txBody>
      </p:sp>
      <p:pic>
        <p:nvPicPr>
          <p:cNvPr id="4" name="Picture 3" descr="A picture containing outdoor, building, group, front&#10;&#10;Description automatically generated">
            <a:extLst>
              <a:ext uri="{FF2B5EF4-FFF2-40B4-BE49-F238E27FC236}">
                <a16:creationId xmlns:a16="http://schemas.microsoft.com/office/drawing/2014/main" id="{6C1E2686-0BAB-4771-AB28-9185F508F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4022824"/>
          </a:xfrm>
          <a:prstGeom prst="rect">
            <a:avLst/>
          </a:prstGeom>
        </p:spPr>
      </p:pic>
      <p:sp>
        <p:nvSpPr>
          <p:cNvPr id="7" name="Slide Number Placeholder 6">
            <a:extLst>
              <a:ext uri="{FF2B5EF4-FFF2-40B4-BE49-F238E27FC236}">
                <a16:creationId xmlns:a16="http://schemas.microsoft.com/office/drawing/2014/main" id="{BA9B1846-0C56-4CD2-AFEA-E7DBFB1F8AD1}"/>
              </a:ext>
            </a:extLst>
          </p:cNvPr>
          <p:cNvSpPr>
            <a:spLocks noGrp="1"/>
          </p:cNvSpPr>
          <p:nvPr>
            <p:ph type="sldNum" sz="quarter" idx="12"/>
          </p:nvPr>
        </p:nvSpPr>
        <p:spPr/>
        <p:txBody>
          <a:bodyPr/>
          <a:lstStyle/>
          <a:p>
            <a:fld id="{A9A55B7A-EB57-4D90-AA17-F6DB2188BD53}" type="slidenum">
              <a:rPr lang="en-US" smtClean="0"/>
              <a:pPr/>
              <a:t>2</a:t>
            </a:fld>
            <a:endParaRPr lang="en-US" dirty="0"/>
          </a:p>
        </p:txBody>
      </p:sp>
    </p:spTree>
    <p:extLst>
      <p:ext uri="{BB962C8B-B14F-4D97-AF65-F5344CB8AC3E}">
        <p14:creationId xmlns:p14="http://schemas.microsoft.com/office/powerpoint/2010/main" val="2547410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9106" y="46896"/>
            <a:ext cx="8553894"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CFD Computational Flow Dynamics – In Development</a:t>
            </a:r>
          </a:p>
        </p:txBody>
      </p:sp>
      <p:sp>
        <p:nvSpPr>
          <p:cNvPr id="2" name="Rectangle 1">
            <a:extLst>
              <a:ext uri="{FF2B5EF4-FFF2-40B4-BE49-F238E27FC236}">
                <a16:creationId xmlns:a16="http://schemas.microsoft.com/office/drawing/2014/main" id="{9724C0E9-2E40-466E-BA37-53F95F3B09EB}"/>
              </a:ext>
            </a:extLst>
          </p:cNvPr>
          <p:cNvSpPr/>
          <p:nvPr/>
        </p:nvSpPr>
        <p:spPr>
          <a:xfrm>
            <a:off x="3505200" y="540379"/>
            <a:ext cx="1816844" cy="369332"/>
          </a:xfrm>
          <a:prstGeom prst="rect">
            <a:avLst/>
          </a:prstGeom>
        </p:spPr>
        <p:txBody>
          <a:bodyPr wrap="none">
            <a:spAutoFit/>
          </a:bodyPr>
          <a:lstStyle/>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VELOSITY, FT/SEC</a:t>
            </a:r>
            <a:endParaRPr lang="en-US" dirty="0">
              <a:solidFill>
                <a:srgbClr val="C00000"/>
              </a:solidFill>
            </a:endParaRPr>
          </a:p>
        </p:txBody>
      </p:sp>
      <p:sp>
        <p:nvSpPr>
          <p:cNvPr id="4" name="Slide Number Placeholder 3">
            <a:extLst>
              <a:ext uri="{FF2B5EF4-FFF2-40B4-BE49-F238E27FC236}">
                <a16:creationId xmlns:a16="http://schemas.microsoft.com/office/drawing/2014/main" id="{6E7E4BAE-C35C-40C8-8238-602CCEFA94EA}"/>
              </a:ext>
            </a:extLst>
          </p:cNvPr>
          <p:cNvSpPr>
            <a:spLocks noGrp="1"/>
          </p:cNvSpPr>
          <p:nvPr>
            <p:ph type="sldNum" sz="quarter" idx="12"/>
          </p:nvPr>
        </p:nvSpPr>
        <p:spPr/>
        <p:txBody>
          <a:bodyPr/>
          <a:lstStyle/>
          <a:p>
            <a:fld id="{A9A55B7A-EB57-4D90-AA17-F6DB2188BD53}" type="slidenum">
              <a:rPr lang="en-US" smtClean="0"/>
              <a:pPr/>
              <a:t>20</a:t>
            </a:fld>
            <a:endParaRPr lang="en-US" dirty="0"/>
          </a:p>
        </p:txBody>
      </p:sp>
      <p:pic>
        <p:nvPicPr>
          <p:cNvPr id="2050" name="Picture 2" descr="A computer screen shot of a heat exchanger&#10;&#10;Description automatically generated">
            <a:extLst>
              <a:ext uri="{FF2B5EF4-FFF2-40B4-BE49-F238E27FC236}">
                <a16:creationId xmlns:a16="http://schemas.microsoft.com/office/drawing/2014/main" id="{A5E840DC-D2F6-D3A3-5CBA-E54C61FC0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45" y="1033274"/>
            <a:ext cx="3365040" cy="35378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computer screen shot of a computer screen&#10;&#10;Description automatically generated">
            <a:extLst>
              <a:ext uri="{FF2B5EF4-FFF2-40B4-BE49-F238E27FC236}">
                <a16:creationId xmlns:a16="http://schemas.microsoft.com/office/drawing/2014/main" id="{B8E56115-2217-9BBC-DBA3-CC7C91B10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380" y="1033274"/>
            <a:ext cx="3212011" cy="35378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computer screen shot of a blue and white design&#10;&#10;Description automatically generated">
            <a:extLst>
              <a:ext uri="{FF2B5EF4-FFF2-40B4-BE49-F238E27FC236}">
                <a16:creationId xmlns:a16="http://schemas.microsoft.com/office/drawing/2014/main" id="{D5013D93-98E9-8F9B-D533-65DC1D150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5243" y="4800602"/>
            <a:ext cx="4361619" cy="190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95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9106" y="46896"/>
            <a:ext cx="8172894"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PRCV-STH4 CFD Computational Flow Dynamics – In Development</a:t>
            </a:r>
          </a:p>
        </p:txBody>
      </p:sp>
      <p:sp>
        <p:nvSpPr>
          <p:cNvPr id="2" name="Rectangle 1">
            <a:extLst>
              <a:ext uri="{FF2B5EF4-FFF2-40B4-BE49-F238E27FC236}">
                <a16:creationId xmlns:a16="http://schemas.microsoft.com/office/drawing/2014/main" id="{9724C0E9-2E40-466E-BA37-53F95F3B09EB}"/>
              </a:ext>
            </a:extLst>
          </p:cNvPr>
          <p:cNvSpPr/>
          <p:nvPr/>
        </p:nvSpPr>
        <p:spPr>
          <a:xfrm>
            <a:off x="3352802" y="760333"/>
            <a:ext cx="2963055" cy="369332"/>
          </a:xfrm>
          <a:prstGeom prst="rect">
            <a:avLst/>
          </a:prstGeom>
        </p:spPr>
        <p:txBody>
          <a:bodyPr wrap="none">
            <a:spAutoFit/>
          </a:bodyPr>
          <a:lstStyle/>
          <a:p>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ACOUSTIC POWER LEVEL, dB </a:t>
            </a:r>
            <a:endParaRPr lang="en-US" dirty="0">
              <a:solidFill>
                <a:srgbClr val="C00000"/>
              </a:solidFill>
            </a:endParaRPr>
          </a:p>
        </p:txBody>
      </p:sp>
      <p:pic>
        <p:nvPicPr>
          <p:cNvPr id="5" name="Picture 4">
            <a:extLst>
              <a:ext uri="{FF2B5EF4-FFF2-40B4-BE49-F238E27FC236}">
                <a16:creationId xmlns:a16="http://schemas.microsoft.com/office/drawing/2014/main" id="{14255D76-D5CF-4109-88D5-E9F4854BE988}"/>
              </a:ext>
            </a:extLst>
          </p:cNvPr>
          <p:cNvPicPr>
            <a:picLocks noChangeAspect="1"/>
          </p:cNvPicPr>
          <p:nvPr/>
        </p:nvPicPr>
        <p:blipFill rotWithShape="1">
          <a:blip r:embed="rId2"/>
          <a:srcRect l="21297" t="19753" r="3704" b="7819"/>
          <a:stretch/>
        </p:blipFill>
        <p:spPr>
          <a:xfrm>
            <a:off x="363682" y="1295400"/>
            <a:ext cx="8416636" cy="4572000"/>
          </a:xfrm>
          <a:prstGeom prst="rect">
            <a:avLst/>
          </a:prstGeom>
        </p:spPr>
      </p:pic>
      <p:sp>
        <p:nvSpPr>
          <p:cNvPr id="4" name="Slide Number Placeholder 3">
            <a:extLst>
              <a:ext uri="{FF2B5EF4-FFF2-40B4-BE49-F238E27FC236}">
                <a16:creationId xmlns:a16="http://schemas.microsoft.com/office/drawing/2014/main" id="{01092B6F-7565-4A2F-94C5-29FD0FDDE1F1}"/>
              </a:ext>
            </a:extLst>
          </p:cNvPr>
          <p:cNvSpPr>
            <a:spLocks noGrp="1"/>
          </p:cNvSpPr>
          <p:nvPr>
            <p:ph type="sldNum" sz="quarter" idx="12"/>
          </p:nvPr>
        </p:nvSpPr>
        <p:spPr/>
        <p:txBody>
          <a:bodyPr/>
          <a:lstStyle/>
          <a:p>
            <a:fld id="{A9A55B7A-EB57-4D90-AA17-F6DB2188BD53}" type="slidenum">
              <a:rPr lang="en-US" smtClean="0"/>
              <a:pPr/>
              <a:t>21</a:t>
            </a:fld>
            <a:endParaRPr lang="en-US" dirty="0"/>
          </a:p>
        </p:txBody>
      </p:sp>
    </p:spTree>
    <p:extLst>
      <p:ext uri="{BB962C8B-B14F-4D97-AF65-F5344CB8AC3E}">
        <p14:creationId xmlns:p14="http://schemas.microsoft.com/office/powerpoint/2010/main" val="4014978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44CB732-D60D-40F0-9ACB-C1CFAB2D6D77}"/>
              </a:ext>
            </a:extLst>
          </p:cNvPr>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PRCV Operation Videos - YouTube</a:t>
            </a:r>
          </a:p>
        </p:txBody>
      </p:sp>
      <p:pic>
        <p:nvPicPr>
          <p:cNvPr id="16" name="Picture 15">
            <a:hlinkClick r:id="rId3"/>
            <a:extLst>
              <a:ext uri="{FF2B5EF4-FFF2-40B4-BE49-F238E27FC236}">
                <a16:creationId xmlns:a16="http://schemas.microsoft.com/office/drawing/2014/main" id="{4789F20A-F5E8-7F5B-6F83-BAC59D81F622}"/>
              </a:ext>
            </a:extLst>
          </p:cNvPr>
          <p:cNvPicPr>
            <a:picLocks noChangeAspect="1"/>
          </p:cNvPicPr>
          <p:nvPr/>
        </p:nvPicPr>
        <p:blipFill rotWithShape="1">
          <a:blip r:embed="rId4"/>
          <a:srcRect l="5834" t="15345" r="28333" b="23845"/>
          <a:stretch/>
        </p:blipFill>
        <p:spPr>
          <a:xfrm>
            <a:off x="5954961" y="1922088"/>
            <a:ext cx="2160404" cy="1080922"/>
          </a:xfrm>
          <a:prstGeom prst="roundRect">
            <a:avLst/>
          </a:prstGeom>
        </p:spPr>
      </p:pic>
      <p:pic>
        <p:nvPicPr>
          <p:cNvPr id="18" name="Picture 17">
            <a:hlinkClick r:id="rId5"/>
            <a:extLst>
              <a:ext uri="{FF2B5EF4-FFF2-40B4-BE49-F238E27FC236}">
                <a16:creationId xmlns:a16="http://schemas.microsoft.com/office/drawing/2014/main" id="{17C394CA-9034-7841-1129-C59520CA3157}"/>
              </a:ext>
            </a:extLst>
          </p:cNvPr>
          <p:cNvPicPr>
            <a:picLocks noChangeAspect="1"/>
          </p:cNvPicPr>
          <p:nvPr/>
        </p:nvPicPr>
        <p:blipFill rotWithShape="1">
          <a:blip r:embed="rId6"/>
          <a:srcRect l="5834" t="15345" r="28333" b="23845"/>
          <a:stretch/>
        </p:blipFill>
        <p:spPr>
          <a:xfrm>
            <a:off x="1116198" y="1922088"/>
            <a:ext cx="2160405" cy="1080922"/>
          </a:xfrm>
          <a:prstGeom prst="roundRect">
            <a:avLst/>
          </a:prstGeom>
        </p:spPr>
      </p:pic>
      <p:pic>
        <p:nvPicPr>
          <p:cNvPr id="20" name="Picture 19">
            <a:hlinkClick r:id="rId7"/>
            <a:extLst>
              <a:ext uri="{FF2B5EF4-FFF2-40B4-BE49-F238E27FC236}">
                <a16:creationId xmlns:a16="http://schemas.microsoft.com/office/drawing/2014/main" id="{33A49C93-8724-A9B2-EB60-39490DEC298A}"/>
              </a:ext>
            </a:extLst>
          </p:cNvPr>
          <p:cNvPicPr>
            <a:picLocks noChangeAspect="1"/>
          </p:cNvPicPr>
          <p:nvPr/>
        </p:nvPicPr>
        <p:blipFill rotWithShape="1">
          <a:blip r:embed="rId8"/>
          <a:srcRect l="5834" t="15507" r="28333" b="23847"/>
          <a:stretch/>
        </p:blipFill>
        <p:spPr>
          <a:xfrm>
            <a:off x="3535578" y="1922088"/>
            <a:ext cx="2160406" cy="1078030"/>
          </a:xfrm>
          <a:prstGeom prst="roundRect">
            <a:avLst/>
          </a:prstGeom>
        </p:spPr>
      </p:pic>
      <p:pic>
        <p:nvPicPr>
          <p:cNvPr id="22" name="Picture 21">
            <a:hlinkClick r:id="rId9"/>
            <a:extLst>
              <a:ext uri="{FF2B5EF4-FFF2-40B4-BE49-F238E27FC236}">
                <a16:creationId xmlns:a16="http://schemas.microsoft.com/office/drawing/2014/main" id="{01DF219A-82EF-2FFC-250B-66C50706811D}"/>
              </a:ext>
            </a:extLst>
          </p:cNvPr>
          <p:cNvPicPr>
            <a:picLocks noChangeAspect="1"/>
          </p:cNvPicPr>
          <p:nvPr/>
        </p:nvPicPr>
        <p:blipFill rotWithShape="1">
          <a:blip r:embed="rId10"/>
          <a:srcRect l="5834" t="15507" r="28333" b="23847"/>
          <a:stretch/>
        </p:blipFill>
        <p:spPr>
          <a:xfrm>
            <a:off x="1116197" y="3603706"/>
            <a:ext cx="2160405" cy="1078029"/>
          </a:xfrm>
          <a:prstGeom prst="roundRect">
            <a:avLst/>
          </a:prstGeom>
        </p:spPr>
      </p:pic>
      <p:pic>
        <p:nvPicPr>
          <p:cNvPr id="1026" name="Picture 2">
            <a:extLst>
              <a:ext uri="{FF2B5EF4-FFF2-40B4-BE49-F238E27FC236}">
                <a16:creationId xmlns:a16="http://schemas.microsoft.com/office/drawing/2014/main" id="{9AD6C2E0-67D5-3BF0-0423-D60050D075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728364"/>
            <a:ext cx="1600200" cy="6725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hlinkClick r:id="rId12"/>
            <a:extLst>
              <a:ext uri="{FF2B5EF4-FFF2-40B4-BE49-F238E27FC236}">
                <a16:creationId xmlns:a16="http://schemas.microsoft.com/office/drawing/2014/main" id="{C57E5ED5-9C24-19B9-F790-10337A1C3F1A}"/>
              </a:ext>
            </a:extLst>
          </p:cNvPr>
          <p:cNvPicPr>
            <a:picLocks noChangeAspect="1"/>
          </p:cNvPicPr>
          <p:nvPr/>
        </p:nvPicPr>
        <p:blipFill rotWithShape="1">
          <a:blip r:embed="rId13"/>
          <a:srcRect l="8519" t="16196" r="28333" b="25500"/>
          <a:stretch/>
        </p:blipFill>
        <p:spPr>
          <a:xfrm>
            <a:off x="1122714" y="5316320"/>
            <a:ext cx="2155600" cy="1078030"/>
          </a:xfrm>
          <a:prstGeom prst="roundRect">
            <a:avLst/>
          </a:prstGeom>
        </p:spPr>
      </p:pic>
      <p:pic>
        <p:nvPicPr>
          <p:cNvPr id="26" name="Picture 25">
            <a:hlinkClick r:id="rId14"/>
            <a:extLst>
              <a:ext uri="{FF2B5EF4-FFF2-40B4-BE49-F238E27FC236}">
                <a16:creationId xmlns:a16="http://schemas.microsoft.com/office/drawing/2014/main" id="{0753A6D0-4482-5699-5631-420509D2DFB2}"/>
              </a:ext>
            </a:extLst>
          </p:cNvPr>
          <p:cNvPicPr>
            <a:picLocks noChangeAspect="1"/>
          </p:cNvPicPr>
          <p:nvPr/>
        </p:nvPicPr>
        <p:blipFill rotWithShape="1">
          <a:blip r:embed="rId15"/>
          <a:srcRect l="8378" t="16196" r="28333" b="25500"/>
          <a:stretch/>
        </p:blipFill>
        <p:spPr>
          <a:xfrm>
            <a:off x="3535578" y="5320802"/>
            <a:ext cx="2160406" cy="1078030"/>
          </a:xfrm>
          <a:prstGeom prst="roundRect">
            <a:avLst/>
          </a:prstGeom>
        </p:spPr>
      </p:pic>
      <p:pic>
        <p:nvPicPr>
          <p:cNvPr id="14" name="Picture 13">
            <a:hlinkClick r:id="rId16"/>
            <a:extLst>
              <a:ext uri="{FF2B5EF4-FFF2-40B4-BE49-F238E27FC236}">
                <a16:creationId xmlns:a16="http://schemas.microsoft.com/office/drawing/2014/main" id="{8760B400-1D42-8DA5-9550-C287E44BE1D0}"/>
              </a:ext>
            </a:extLst>
          </p:cNvPr>
          <p:cNvPicPr>
            <a:picLocks noChangeAspect="1"/>
          </p:cNvPicPr>
          <p:nvPr/>
        </p:nvPicPr>
        <p:blipFill rotWithShape="1">
          <a:blip r:embed="rId17"/>
          <a:srcRect l="52877" t="14735" r="14699" b="26494"/>
          <a:stretch/>
        </p:blipFill>
        <p:spPr>
          <a:xfrm>
            <a:off x="3540384" y="3572011"/>
            <a:ext cx="2155600" cy="1098892"/>
          </a:xfrm>
          <a:prstGeom prst="roundRect">
            <a:avLst/>
          </a:prstGeom>
        </p:spPr>
      </p:pic>
      <p:sp>
        <p:nvSpPr>
          <p:cNvPr id="19" name="TextBox 18">
            <a:extLst>
              <a:ext uri="{FF2B5EF4-FFF2-40B4-BE49-F238E27FC236}">
                <a16:creationId xmlns:a16="http://schemas.microsoft.com/office/drawing/2014/main" id="{88FA0A44-0BE7-7816-854B-8F6052411F0F}"/>
              </a:ext>
            </a:extLst>
          </p:cNvPr>
          <p:cNvSpPr txBox="1"/>
          <p:nvPr/>
        </p:nvSpPr>
        <p:spPr>
          <a:xfrm>
            <a:off x="1790701" y="1634122"/>
            <a:ext cx="811395"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PRCV-FP</a:t>
            </a:r>
          </a:p>
        </p:txBody>
      </p:sp>
      <p:sp>
        <p:nvSpPr>
          <p:cNvPr id="21" name="TextBox 20">
            <a:extLst>
              <a:ext uri="{FF2B5EF4-FFF2-40B4-BE49-F238E27FC236}">
                <a16:creationId xmlns:a16="http://schemas.microsoft.com/office/drawing/2014/main" id="{814AA2D1-7609-1E96-2F40-725A1923700A}"/>
              </a:ext>
            </a:extLst>
          </p:cNvPr>
          <p:cNvSpPr txBox="1"/>
          <p:nvPr/>
        </p:nvSpPr>
        <p:spPr>
          <a:xfrm>
            <a:off x="4197385" y="1634122"/>
            <a:ext cx="112187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PRCV-STH1</a:t>
            </a:r>
          </a:p>
        </p:txBody>
      </p:sp>
      <p:sp>
        <p:nvSpPr>
          <p:cNvPr id="23" name="TextBox 22">
            <a:extLst>
              <a:ext uri="{FF2B5EF4-FFF2-40B4-BE49-F238E27FC236}">
                <a16:creationId xmlns:a16="http://schemas.microsoft.com/office/drawing/2014/main" id="{DC7F3B6D-BA13-2695-71C5-1E426F4F37C2}"/>
              </a:ext>
            </a:extLst>
          </p:cNvPr>
          <p:cNvSpPr txBox="1"/>
          <p:nvPr/>
        </p:nvSpPr>
        <p:spPr>
          <a:xfrm>
            <a:off x="6532140" y="1634122"/>
            <a:ext cx="112187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PRCV-STH2</a:t>
            </a:r>
          </a:p>
        </p:txBody>
      </p:sp>
      <p:sp>
        <p:nvSpPr>
          <p:cNvPr id="25" name="TextBox 24">
            <a:extLst>
              <a:ext uri="{FF2B5EF4-FFF2-40B4-BE49-F238E27FC236}">
                <a16:creationId xmlns:a16="http://schemas.microsoft.com/office/drawing/2014/main" id="{DF957F10-D70F-39FC-4B8D-597D62B2B1F7}"/>
              </a:ext>
            </a:extLst>
          </p:cNvPr>
          <p:cNvSpPr txBox="1"/>
          <p:nvPr/>
        </p:nvSpPr>
        <p:spPr>
          <a:xfrm>
            <a:off x="1790701" y="3325792"/>
            <a:ext cx="112187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PRCV-STHP</a:t>
            </a:r>
          </a:p>
        </p:txBody>
      </p:sp>
      <p:sp>
        <p:nvSpPr>
          <p:cNvPr id="27" name="TextBox 26">
            <a:extLst>
              <a:ext uri="{FF2B5EF4-FFF2-40B4-BE49-F238E27FC236}">
                <a16:creationId xmlns:a16="http://schemas.microsoft.com/office/drawing/2014/main" id="{3D8F0D21-601A-07C0-1037-CFA307A0876F}"/>
              </a:ext>
            </a:extLst>
          </p:cNvPr>
          <p:cNvSpPr txBox="1"/>
          <p:nvPr/>
        </p:nvSpPr>
        <p:spPr>
          <a:xfrm>
            <a:off x="4197384" y="3310932"/>
            <a:ext cx="112187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PRCV-STH5</a:t>
            </a:r>
          </a:p>
        </p:txBody>
      </p:sp>
      <p:sp>
        <p:nvSpPr>
          <p:cNvPr id="28" name="TextBox 27">
            <a:extLst>
              <a:ext uri="{FF2B5EF4-FFF2-40B4-BE49-F238E27FC236}">
                <a16:creationId xmlns:a16="http://schemas.microsoft.com/office/drawing/2014/main" id="{13A937E1-4C59-DDC8-1AAE-060A10F04846}"/>
              </a:ext>
            </a:extLst>
          </p:cNvPr>
          <p:cNvSpPr txBox="1"/>
          <p:nvPr/>
        </p:nvSpPr>
        <p:spPr>
          <a:xfrm>
            <a:off x="1635462" y="5036208"/>
            <a:ext cx="112187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CLEAN SWEEP</a:t>
            </a:r>
          </a:p>
        </p:txBody>
      </p:sp>
      <p:sp>
        <p:nvSpPr>
          <p:cNvPr id="29" name="TextBox 28">
            <a:extLst>
              <a:ext uri="{FF2B5EF4-FFF2-40B4-BE49-F238E27FC236}">
                <a16:creationId xmlns:a16="http://schemas.microsoft.com/office/drawing/2014/main" id="{ADC1A95A-0C95-2539-AE85-88B859C028D1}"/>
              </a:ext>
            </a:extLst>
          </p:cNvPr>
          <p:cNvSpPr txBox="1"/>
          <p:nvPr/>
        </p:nvSpPr>
        <p:spPr>
          <a:xfrm>
            <a:off x="4054847" y="5036208"/>
            <a:ext cx="112187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VP PLATFORM</a:t>
            </a:r>
          </a:p>
        </p:txBody>
      </p:sp>
      <p:cxnSp>
        <p:nvCxnSpPr>
          <p:cNvPr id="31" name="Straight Connector 30">
            <a:extLst>
              <a:ext uri="{FF2B5EF4-FFF2-40B4-BE49-F238E27FC236}">
                <a16:creationId xmlns:a16="http://schemas.microsoft.com/office/drawing/2014/main" id="{355FB590-625D-A148-4362-A6170A88B0C7}"/>
              </a:ext>
            </a:extLst>
          </p:cNvPr>
          <p:cNvCxnSpPr/>
          <p:nvPr/>
        </p:nvCxnSpPr>
        <p:spPr>
          <a:xfrm>
            <a:off x="457200" y="4876800"/>
            <a:ext cx="8001000" cy="0"/>
          </a:xfrm>
          <a:prstGeom prst="line">
            <a:avLst/>
          </a:prstGeom>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BC2ABE33-E521-83FD-064F-560348CF9BDD}"/>
              </a:ext>
            </a:extLst>
          </p:cNvPr>
          <p:cNvSpPr txBox="1"/>
          <p:nvPr/>
        </p:nvSpPr>
        <p:spPr>
          <a:xfrm>
            <a:off x="5867402" y="5036207"/>
            <a:ext cx="2852273" cy="246221"/>
          </a:xfrm>
          <a:prstGeom prst="rect">
            <a:avLst/>
          </a:prstGeom>
          <a:noFill/>
        </p:spPr>
        <p:txBody>
          <a:bodyPr wrap="square" rtlCol="0">
            <a:spAutoFit/>
          </a:bodyPr>
          <a:lstStyle/>
          <a:p>
            <a:pPr algn="l"/>
            <a:r>
              <a:rPr lang="en-US" sz="1000" b="1" dirty="0">
                <a:solidFill>
                  <a:srgbClr val="0F0F0F"/>
                </a:solidFill>
                <a:latin typeface="YouTube Sans"/>
              </a:rPr>
              <a:t>LEFT HAND vs. RIGHT HAND STEM INTERCHANGE</a:t>
            </a:r>
          </a:p>
        </p:txBody>
      </p:sp>
      <p:sp>
        <p:nvSpPr>
          <p:cNvPr id="33" name="Rectangle 32">
            <a:extLst>
              <a:ext uri="{FF2B5EF4-FFF2-40B4-BE49-F238E27FC236}">
                <a16:creationId xmlns:a16="http://schemas.microsoft.com/office/drawing/2014/main" id="{D330D82A-2D3F-D580-214E-24C7D9F660AC}"/>
              </a:ext>
            </a:extLst>
          </p:cNvPr>
          <p:cNvSpPr/>
          <p:nvPr/>
        </p:nvSpPr>
        <p:spPr>
          <a:xfrm>
            <a:off x="6532138" y="5855335"/>
            <a:ext cx="2414306" cy="8952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hlinkClick r:id="rId18"/>
            <a:extLst>
              <a:ext uri="{FF2B5EF4-FFF2-40B4-BE49-F238E27FC236}">
                <a16:creationId xmlns:a16="http://schemas.microsoft.com/office/drawing/2014/main" id="{DDDF4E5A-0689-6F69-7F81-0BF715D30638}"/>
              </a:ext>
            </a:extLst>
          </p:cNvPr>
          <p:cNvPicPr>
            <a:picLocks noChangeAspect="1"/>
          </p:cNvPicPr>
          <p:nvPr/>
        </p:nvPicPr>
        <p:blipFill rotWithShape="1">
          <a:blip r:embed="rId19"/>
          <a:srcRect l="43931" t="40996" r="28945" b="35942"/>
          <a:stretch/>
        </p:blipFill>
        <p:spPr>
          <a:xfrm>
            <a:off x="5957648" y="5332812"/>
            <a:ext cx="2160406" cy="1061538"/>
          </a:xfrm>
          <a:prstGeom prst="roundRect">
            <a:avLst/>
          </a:prstGeom>
        </p:spPr>
      </p:pic>
    </p:spTree>
    <p:extLst>
      <p:ext uri="{BB962C8B-B14F-4D97-AF65-F5344CB8AC3E}">
        <p14:creationId xmlns:p14="http://schemas.microsoft.com/office/powerpoint/2010/main" val="3041702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a:extLst>
              <a:ext uri="{FF2B5EF4-FFF2-40B4-BE49-F238E27FC236}">
                <a16:creationId xmlns:a16="http://schemas.microsoft.com/office/drawing/2014/main" id="{00000000-0008-0000-1400-000002000000}"/>
              </a:ext>
            </a:extLst>
          </p:cNvPr>
          <p:cNvGraphicFramePr>
            <a:graphicFrameLocks/>
          </p:cNvGraphicFramePr>
          <p:nvPr>
            <p:extLst>
              <p:ext uri="{D42A27DB-BD31-4B8C-83A1-F6EECF244321}">
                <p14:modId xmlns:p14="http://schemas.microsoft.com/office/powerpoint/2010/main" val="786853928"/>
              </p:ext>
            </p:extLst>
          </p:nvPr>
        </p:nvGraphicFramePr>
        <p:xfrm>
          <a:off x="329252" y="536559"/>
          <a:ext cx="8801100" cy="44542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PRCV Control Valves</a:t>
            </a:r>
          </a:p>
        </p:txBody>
      </p:sp>
      <p:sp>
        <p:nvSpPr>
          <p:cNvPr id="19" name="TextBox 18">
            <a:extLst>
              <a:ext uri="{FF2B5EF4-FFF2-40B4-BE49-F238E27FC236}">
                <a16:creationId xmlns:a16="http://schemas.microsoft.com/office/drawing/2014/main" id="{43E73321-6358-055B-8243-2F4D88F15726}"/>
              </a:ext>
            </a:extLst>
          </p:cNvPr>
          <p:cNvSpPr txBox="1"/>
          <p:nvPr/>
        </p:nvSpPr>
        <p:spPr>
          <a:xfrm>
            <a:off x="1295400" y="1981200"/>
            <a:ext cx="838200" cy="369332"/>
          </a:xfrm>
          <a:prstGeom prst="rect">
            <a:avLst/>
          </a:prstGeom>
          <a:noFill/>
        </p:spPr>
        <p:txBody>
          <a:bodyPr wrap="square">
            <a:spAutoFit/>
          </a:bodyPr>
          <a:lstStyle/>
          <a:p>
            <a:fld id="{471D82C7-4E04-4400-9572-14236D10550D}" type="VALUE">
              <a:rPr lang="en-US" b="1">
                <a:solidFill>
                  <a:schemeClr val="bg1"/>
                </a:solidFill>
                <a:latin typeface="Arial" panose="020B0604020202020204" pitchFamily="34" charset="0"/>
                <a:cs typeface="Arial" panose="020B0604020202020204" pitchFamily="34" charset="0"/>
              </a:rPr>
              <a:pPr/>
              <a:t>5250</a:t>
            </a:fld>
            <a:endParaRPr lang="en-US"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A90E1AA-CEC1-0DA6-0F90-5CCB16B3D57A}"/>
              </a:ext>
            </a:extLst>
          </p:cNvPr>
          <p:cNvSpPr txBox="1"/>
          <p:nvPr/>
        </p:nvSpPr>
        <p:spPr>
          <a:xfrm>
            <a:off x="2590801" y="3585540"/>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2148</a:t>
            </a:r>
          </a:p>
        </p:txBody>
      </p:sp>
      <p:sp>
        <p:nvSpPr>
          <p:cNvPr id="21" name="TextBox 20">
            <a:extLst>
              <a:ext uri="{FF2B5EF4-FFF2-40B4-BE49-F238E27FC236}">
                <a16:creationId xmlns:a16="http://schemas.microsoft.com/office/drawing/2014/main" id="{A528AFC5-1CFE-DA33-001E-90E91E98DC6E}"/>
              </a:ext>
            </a:extLst>
          </p:cNvPr>
          <p:cNvSpPr txBox="1"/>
          <p:nvPr/>
        </p:nvSpPr>
        <p:spPr>
          <a:xfrm>
            <a:off x="3900810" y="3585540"/>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2105</a:t>
            </a:r>
          </a:p>
        </p:txBody>
      </p:sp>
      <p:sp>
        <p:nvSpPr>
          <p:cNvPr id="22" name="TextBox 21">
            <a:extLst>
              <a:ext uri="{FF2B5EF4-FFF2-40B4-BE49-F238E27FC236}">
                <a16:creationId xmlns:a16="http://schemas.microsoft.com/office/drawing/2014/main" id="{FFFC65E8-8284-B966-B2A9-D39E0E3D73FD}"/>
              </a:ext>
            </a:extLst>
          </p:cNvPr>
          <p:cNvSpPr txBox="1"/>
          <p:nvPr/>
        </p:nvSpPr>
        <p:spPr>
          <a:xfrm>
            <a:off x="5181600" y="4019550"/>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1179</a:t>
            </a:r>
          </a:p>
        </p:txBody>
      </p:sp>
      <p:sp>
        <p:nvSpPr>
          <p:cNvPr id="23" name="TextBox 22">
            <a:extLst>
              <a:ext uri="{FF2B5EF4-FFF2-40B4-BE49-F238E27FC236}">
                <a16:creationId xmlns:a16="http://schemas.microsoft.com/office/drawing/2014/main" id="{4F88DC8A-F79A-585E-D23C-FDE25EA91B41}"/>
              </a:ext>
            </a:extLst>
          </p:cNvPr>
          <p:cNvSpPr txBox="1"/>
          <p:nvPr/>
        </p:nvSpPr>
        <p:spPr>
          <a:xfrm>
            <a:off x="7800975" y="3745468"/>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1799</a:t>
            </a:r>
          </a:p>
        </p:txBody>
      </p:sp>
      <p:sp>
        <p:nvSpPr>
          <p:cNvPr id="24" name="TextBox 23">
            <a:extLst>
              <a:ext uri="{FF2B5EF4-FFF2-40B4-BE49-F238E27FC236}">
                <a16:creationId xmlns:a16="http://schemas.microsoft.com/office/drawing/2014/main" id="{ABBF0F1A-1CF7-4D2E-D3B7-5EEDDF9576CD}"/>
              </a:ext>
            </a:extLst>
          </p:cNvPr>
          <p:cNvSpPr txBox="1"/>
          <p:nvPr/>
        </p:nvSpPr>
        <p:spPr>
          <a:xfrm>
            <a:off x="6477000" y="4019550"/>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1241</a:t>
            </a:r>
          </a:p>
        </p:txBody>
      </p:sp>
      <p:pic>
        <p:nvPicPr>
          <p:cNvPr id="12" name="Picture 11" descr="A picture containing toy, hydrant&#10;&#10;Description automatically generated">
            <a:extLst>
              <a:ext uri="{FF2B5EF4-FFF2-40B4-BE49-F238E27FC236}">
                <a16:creationId xmlns:a16="http://schemas.microsoft.com/office/drawing/2014/main" id="{44A364A9-6384-A1CF-40B3-32D5517A30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48" t="16515" r="19881" b="9656"/>
          <a:stretch/>
        </p:blipFill>
        <p:spPr>
          <a:xfrm>
            <a:off x="1041247" y="5112550"/>
            <a:ext cx="1242149" cy="936579"/>
          </a:xfrm>
          <a:prstGeom prst="rect">
            <a:avLst/>
          </a:prstGeom>
        </p:spPr>
      </p:pic>
      <p:pic>
        <p:nvPicPr>
          <p:cNvPr id="13" name="Picture 12" descr="A picture containing person, engine&#10;&#10;Description automatically generated">
            <a:extLst>
              <a:ext uri="{FF2B5EF4-FFF2-40B4-BE49-F238E27FC236}">
                <a16:creationId xmlns:a16="http://schemas.microsoft.com/office/drawing/2014/main" id="{CBAA9C8C-A608-798F-FFC3-12800E7295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71" t="22852" r="27997" b="19319"/>
          <a:stretch/>
        </p:blipFill>
        <p:spPr>
          <a:xfrm>
            <a:off x="2363340" y="5087977"/>
            <a:ext cx="1293123" cy="991182"/>
          </a:xfrm>
          <a:prstGeom prst="rect">
            <a:avLst/>
          </a:prstGeom>
        </p:spPr>
      </p:pic>
      <p:pic>
        <p:nvPicPr>
          <p:cNvPr id="14" name="Picture 13" descr="A picture containing toy, person, cake&#10;&#10;Description automatically generated">
            <a:extLst>
              <a:ext uri="{FF2B5EF4-FFF2-40B4-BE49-F238E27FC236}">
                <a16:creationId xmlns:a16="http://schemas.microsoft.com/office/drawing/2014/main" id="{7AC040C2-1487-2380-EE55-4A46E99A13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8938" y="4879419"/>
            <a:ext cx="1760377" cy="1408301"/>
          </a:xfrm>
          <a:prstGeom prst="rect">
            <a:avLst/>
          </a:prstGeom>
        </p:spPr>
      </p:pic>
      <p:pic>
        <p:nvPicPr>
          <p:cNvPr id="15" name="Picture 14" descr="A picture containing photo, sitting, table, hydrant&#10;&#10;Description automatically generated">
            <a:extLst>
              <a:ext uri="{FF2B5EF4-FFF2-40B4-BE49-F238E27FC236}">
                <a16:creationId xmlns:a16="http://schemas.microsoft.com/office/drawing/2014/main" id="{F52B7E57-E8D2-6993-3C87-EF418AA132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7997" y="5022060"/>
            <a:ext cx="2041982" cy="1148471"/>
          </a:xfrm>
          <a:prstGeom prst="rect">
            <a:avLst/>
          </a:prstGeom>
        </p:spPr>
      </p:pic>
      <p:pic>
        <p:nvPicPr>
          <p:cNvPr id="17" name="Picture 16" descr="A close-up of a machine&#10;&#10;Description automatically generated">
            <a:extLst>
              <a:ext uri="{FF2B5EF4-FFF2-40B4-BE49-F238E27FC236}">
                <a16:creationId xmlns:a16="http://schemas.microsoft.com/office/drawing/2014/main" id="{72A7DD00-0E12-DFCE-FDB2-C3CFC62486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2" y="5022061"/>
            <a:ext cx="2082865" cy="1171959"/>
          </a:xfrm>
          <a:prstGeom prst="rect">
            <a:avLst/>
          </a:prstGeom>
        </p:spPr>
      </p:pic>
      <p:grpSp>
        <p:nvGrpSpPr>
          <p:cNvPr id="26" name="Group 25">
            <a:extLst>
              <a:ext uri="{FF2B5EF4-FFF2-40B4-BE49-F238E27FC236}">
                <a16:creationId xmlns:a16="http://schemas.microsoft.com/office/drawing/2014/main" id="{85E65847-A5BF-BF07-1DD1-0BFA5B53EF61}"/>
              </a:ext>
            </a:extLst>
          </p:cNvPr>
          <p:cNvGrpSpPr/>
          <p:nvPr/>
        </p:nvGrpSpPr>
        <p:grpSpPr>
          <a:xfrm>
            <a:off x="7162802" y="4970354"/>
            <a:ext cx="2085995" cy="1171958"/>
            <a:chOff x="5905760" y="4963377"/>
            <a:chExt cx="1986006" cy="1115782"/>
          </a:xfrm>
        </p:grpSpPr>
        <p:pic>
          <p:nvPicPr>
            <p:cNvPr id="18" name="Picture 17" descr="A metal object with red lines&#10;&#10;Description automatically generated">
              <a:extLst>
                <a:ext uri="{FF2B5EF4-FFF2-40B4-BE49-F238E27FC236}">
                  <a16:creationId xmlns:a16="http://schemas.microsoft.com/office/drawing/2014/main" id="{08A0C3CA-0ACF-DCF9-EA65-1E34C6E9DF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1786" y="4978659"/>
              <a:ext cx="1944103" cy="1093424"/>
            </a:xfrm>
            <a:prstGeom prst="rect">
              <a:avLst/>
            </a:prstGeom>
          </p:spPr>
        </p:pic>
        <p:pic>
          <p:nvPicPr>
            <p:cNvPr id="25" name="Graphic 24">
              <a:extLst>
                <a:ext uri="{FF2B5EF4-FFF2-40B4-BE49-F238E27FC236}">
                  <a16:creationId xmlns:a16="http://schemas.microsoft.com/office/drawing/2014/main" id="{811AAF0C-5FA7-ABAD-EDD1-B2D6CCE749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05760" y="4963377"/>
              <a:ext cx="1986006" cy="1115782"/>
            </a:xfrm>
            <a:prstGeom prst="rect">
              <a:avLst/>
            </a:prstGeom>
          </p:spPr>
        </p:pic>
      </p:grpSp>
    </p:spTree>
    <p:extLst>
      <p:ext uri="{BB962C8B-B14F-4D97-AF65-F5344CB8AC3E}">
        <p14:creationId xmlns:p14="http://schemas.microsoft.com/office/powerpoint/2010/main" val="1989962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PRCV Control Valves</a:t>
            </a:r>
          </a:p>
        </p:txBody>
      </p:sp>
      <p:graphicFrame>
        <p:nvGraphicFramePr>
          <p:cNvPr id="4" name="Chart 3">
            <a:extLst>
              <a:ext uri="{FF2B5EF4-FFF2-40B4-BE49-F238E27FC236}">
                <a16:creationId xmlns:a16="http://schemas.microsoft.com/office/drawing/2014/main" id="{00000000-0008-0000-0800-000006000000}"/>
              </a:ext>
            </a:extLst>
          </p:cNvPr>
          <p:cNvGraphicFramePr>
            <a:graphicFrameLocks/>
          </p:cNvGraphicFramePr>
          <p:nvPr>
            <p:extLst>
              <p:ext uri="{D42A27DB-BD31-4B8C-83A1-F6EECF244321}">
                <p14:modId xmlns:p14="http://schemas.microsoft.com/office/powerpoint/2010/main" val="2285418625"/>
              </p:ext>
            </p:extLst>
          </p:nvPr>
        </p:nvGraphicFramePr>
        <p:xfrm>
          <a:off x="326319" y="911194"/>
          <a:ext cx="8401050" cy="428710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A731DDD-FF83-DE3F-BC4D-9E8D9DC0B4CF}"/>
              </a:ext>
            </a:extLst>
          </p:cNvPr>
          <p:cNvSpPr txBox="1"/>
          <p:nvPr/>
        </p:nvSpPr>
        <p:spPr>
          <a:xfrm>
            <a:off x="2514600" y="3819303"/>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7</a:t>
            </a:r>
          </a:p>
        </p:txBody>
      </p:sp>
      <p:pic>
        <p:nvPicPr>
          <p:cNvPr id="28" name="Picture 27" descr="A picture containing toy, hydrant&#10;&#10;Description automatically generated">
            <a:extLst>
              <a:ext uri="{FF2B5EF4-FFF2-40B4-BE49-F238E27FC236}">
                <a16:creationId xmlns:a16="http://schemas.microsoft.com/office/drawing/2014/main" id="{32A4291C-5647-1353-CB61-ECD72B6E02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48" t="16515" r="19881" b="9656"/>
          <a:stretch/>
        </p:blipFill>
        <p:spPr>
          <a:xfrm>
            <a:off x="750796" y="5037796"/>
            <a:ext cx="1242149" cy="936579"/>
          </a:xfrm>
          <a:prstGeom prst="rect">
            <a:avLst/>
          </a:prstGeom>
        </p:spPr>
      </p:pic>
      <p:pic>
        <p:nvPicPr>
          <p:cNvPr id="29" name="Picture 28" descr="A picture containing person, engine&#10;&#10;Description automatically generated">
            <a:extLst>
              <a:ext uri="{FF2B5EF4-FFF2-40B4-BE49-F238E27FC236}">
                <a16:creationId xmlns:a16="http://schemas.microsoft.com/office/drawing/2014/main" id="{5199FCBB-71C7-2A72-24F6-495B32D666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71" t="22852" r="27997" b="19319"/>
          <a:stretch/>
        </p:blipFill>
        <p:spPr>
          <a:xfrm>
            <a:off x="2072889" y="5013223"/>
            <a:ext cx="1293123" cy="991182"/>
          </a:xfrm>
          <a:prstGeom prst="rect">
            <a:avLst/>
          </a:prstGeom>
        </p:spPr>
      </p:pic>
      <p:pic>
        <p:nvPicPr>
          <p:cNvPr id="30" name="Picture 29" descr="A picture containing toy, person, cake&#10;&#10;Description automatically generated">
            <a:extLst>
              <a:ext uri="{FF2B5EF4-FFF2-40B4-BE49-F238E27FC236}">
                <a16:creationId xmlns:a16="http://schemas.microsoft.com/office/drawing/2014/main" id="{46DC8CCB-5E03-1D1C-D66A-A5DE1E1E96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8487" y="4804665"/>
            <a:ext cx="1760377" cy="1408301"/>
          </a:xfrm>
          <a:prstGeom prst="rect">
            <a:avLst/>
          </a:prstGeom>
        </p:spPr>
      </p:pic>
      <p:pic>
        <p:nvPicPr>
          <p:cNvPr id="31" name="Picture 30" descr="A picture containing photo, sitting, table, hydrant&#10;&#10;Description automatically generated">
            <a:extLst>
              <a:ext uri="{FF2B5EF4-FFF2-40B4-BE49-F238E27FC236}">
                <a16:creationId xmlns:a16="http://schemas.microsoft.com/office/drawing/2014/main" id="{E6F49ABC-517B-3E0A-ED5B-37BDE299AA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8265" y="4947306"/>
            <a:ext cx="2041982" cy="1148471"/>
          </a:xfrm>
          <a:prstGeom prst="rect">
            <a:avLst/>
          </a:prstGeom>
        </p:spPr>
      </p:pic>
      <p:pic>
        <p:nvPicPr>
          <p:cNvPr id="32" name="Picture 31" descr="A close-up of a machine&#10;&#10;Description automatically generated">
            <a:extLst>
              <a:ext uri="{FF2B5EF4-FFF2-40B4-BE49-F238E27FC236}">
                <a16:creationId xmlns:a16="http://schemas.microsoft.com/office/drawing/2014/main" id="{AAF4CF27-AA31-720F-F0E7-EEE1A52946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364" y="4947307"/>
            <a:ext cx="2082865" cy="1171959"/>
          </a:xfrm>
          <a:prstGeom prst="rect">
            <a:avLst/>
          </a:prstGeom>
        </p:spPr>
      </p:pic>
      <p:grpSp>
        <p:nvGrpSpPr>
          <p:cNvPr id="33" name="Group 32">
            <a:extLst>
              <a:ext uri="{FF2B5EF4-FFF2-40B4-BE49-F238E27FC236}">
                <a16:creationId xmlns:a16="http://schemas.microsoft.com/office/drawing/2014/main" id="{3CB7F769-47CC-CD99-086D-6E458E86D5EB}"/>
              </a:ext>
            </a:extLst>
          </p:cNvPr>
          <p:cNvGrpSpPr/>
          <p:nvPr/>
        </p:nvGrpSpPr>
        <p:grpSpPr>
          <a:xfrm>
            <a:off x="6966624" y="4895600"/>
            <a:ext cx="2085995" cy="1171958"/>
            <a:chOff x="5905760" y="4963377"/>
            <a:chExt cx="1986006" cy="1115782"/>
          </a:xfrm>
        </p:grpSpPr>
        <p:pic>
          <p:nvPicPr>
            <p:cNvPr id="34" name="Picture 33" descr="A metal object with red lines&#10;&#10;Description automatically generated">
              <a:extLst>
                <a:ext uri="{FF2B5EF4-FFF2-40B4-BE49-F238E27FC236}">
                  <a16:creationId xmlns:a16="http://schemas.microsoft.com/office/drawing/2014/main" id="{47A854EC-FCFF-6D91-0FA6-DA7932841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1786" y="4978659"/>
              <a:ext cx="1944103" cy="1093424"/>
            </a:xfrm>
            <a:prstGeom prst="rect">
              <a:avLst/>
            </a:prstGeom>
          </p:spPr>
        </p:pic>
        <p:pic>
          <p:nvPicPr>
            <p:cNvPr id="35" name="Graphic 34">
              <a:extLst>
                <a:ext uri="{FF2B5EF4-FFF2-40B4-BE49-F238E27FC236}">
                  <a16:creationId xmlns:a16="http://schemas.microsoft.com/office/drawing/2014/main" id="{ADF5FDE9-5A72-CE3F-F662-7C05DB60C1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05760" y="4963377"/>
              <a:ext cx="1986006" cy="1115782"/>
            </a:xfrm>
            <a:prstGeom prst="rect">
              <a:avLst/>
            </a:prstGeom>
          </p:spPr>
        </p:pic>
      </p:grpSp>
      <p:sp>
        <p:nvSpPr>
          <p:cNvPr id="36" name="TextBox 35">
            <a:extLst>
              <a:ext uri="{FF2B5EF4-FFF2-40B4-BE49-F238E27FC236}">
                <a16:creationId xmlns:a16="http://schemas.microsoft.com/office/drawing/2014/main" id="{DD4A9AA7-9B80-09C2-4A54-7804BBBFAC96}"/>
              </a:ext>
            </a:extLst>
          </p:cNvPr>
          <p:cNvSpPr txBox="1"/>
          <p:nvPr/>
        </p:nvSpPr>
        <p:spPr>
          <a:xfrm>
            <a:off x="1154743" y="4265269"/>
            <a:ext cx="83820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AB5F2BA0-7509-CD79-6A0F-777AD098ABC6}"/>
              </a:ext>
            </a:extLst>
          </p:cNvPr>
          <p:cNvSpPr txBox="1"/>
          <p:nvPr/>
        </p:nvSpPr>
        <p:spPr>
          <a:xfrm rot="16200000">
            <a:off x="-4304017" y="2916245"/>
            <a:ext cx="9067800" cy="276999"/>
          </a:xfrm>
          <a:prstGeom prst="rect">
            <a:avLst/>
          </a:prstGeom>
          <a:noFill/>
        </p:spPr>
        <p:txBody>
          <a:bodyPr wrap="square">
            <a:spAutoFit/>
          </a:bodyPr>
          <a:lstStyle/>
          <a:p>
            <a:pPr algn="ctr" rtl="0">
              <a:defRPr sz="1000" b="0" i="0" u="none" strike="noStrike" kern="1200" baseline="0">
                <a:solidFill>
                  <a:prstClr val="black">
                    <a:lumMod val="65000"/>
                    <a:lumOff val="35000"/>
                  </a:prstClr>
                </a:solidFill>
                <a:latin typeface="+mn-lt"/>
                <a:ea typeface="+mn-ea"/>
                <a:cs typeface="+mn-cs"/>
              </a:defRPr>
            </a:pPr>
            <a:r>
              <a:rPr lang="en-US" sz="1200" b="1" dirty="0">
                <a:latin typeface="Arial" panose="020B0604020202020204" pitchFamily="34" charset="0"/>
                <a:cs typeface="Arial" panose="020B0604020202020204" pitchFamily="34" charset="0"/>
              </a:rPr>
              <a:t>Typical Max Noise Attenuation (dBA)</a:t>
            </a:r>
          </a:p>
        </p:txBody>
      </p:sp>
      <p:sp>
        <p:nvSpPr>
          <p:cNvPr id="40" name="TextBox 39">
            <a:extLst>
              <a:ext uri="{FF2B5EF4-FFF2-40B4-BE49-F238E27FC236}">
                <a16:creationId xmlns:a16="http://schemas.microsoft.com/office/drawing/2014/main" id="{4D281142-FDA6-4027-F67B-7CA5B558E71E}"/>
              </a:ext>
            </a:extLst>
          </p:cNvPr>
          <p:cNvSpPr txBox="1"/>
          <p:nvPr/>
        </p:nvSpPr>
        <p:spPr>
          <a:xfrm>
            <a:off x="3819213" y="2870078"/>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15</a:t>
            </a:r>
          </a:p>
        </p:txBody>
      </p:sp>
      <p:sp>
        <p:nvSpPr>
          <p:cNvPr id="41" name="TextBox 40">
            <a:extLst>
              <a:ext uri="{FF2B5EF4-FFF2-40B4-BE49-F238E27FC236}">
                <a16:creationId xmlns:a16="http://schemas.microsoft.com/office/drawing/2014/main" id="{E2BAD760-5440-A3D2-F18C-87BA67A20626}"/>
              </a:ext>
            </a:extLst>
          </p:cNvPr>
          <p:cNvSpPr txBox="1"/>
          <p:nvPr/>
        </p:nvSpPr>
        <p:spPr>
          <a:xfrm>
            <a:off x="5136510" y="1651187"/>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25</a:t>
            </a:r>
          </a:p>
        </p:txBody>
      </p:sp>
      <p:sp>
        <p:nvSpPr>
          <p:cNvPr id="42" name="TextBox 41">
            <a:extLst>
              <a:ext uri="{FF2B5EF4-FFF2-40B4-BE49-F238E27FC236}">
                <a16:creationId xmlns:a16="http://schemas.microsoft.com/office/drawing/2014/main" id="{DC49C83F-A5EF-202A-A9D7-73D1599ABAC8}"/>
              </a:ext>
            </a:extLst>
          </p:cNvPr>
          <p:cNvSpPr txBox="1"/>
          <p:nvPr/>
        </p:nvSpPr>
        <p:spPr>
          <a:xfrm>
            <a:off x="6477000" y="1393200"/>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27</a:t>
            </a:r>
          </a:p>
        </p:txBody>
      </p:sp>
      <p:sp>
        <p:nvSpPr>
          <p:cNvPr id="43" name="TextBox 42">
            <a:extLst>
              <a:ext uri="{FF2B5EF4-FFF2-40B4-BE49-F238E27FC236}">
                <a16:creationId xmlns:a16="http://schemas.microsoft.com/office/drawing/2014/main" id="{4AD39A80-E9EB-7D9C-4231-772FB89C3A75}"/>
              </a:ext>
            </a:extLst>
          </p:cNvPr>
          <p:cNvSpPr txBox="1"/>
          <p:nvPr/>
        </p:nvSpPr>
        <p:spPr>
          <a:xfrm>
            <a:off x="7848600" y="1355007"/>
            <a:ext cx="838200"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27</a:t>
            </a:r>
          </a:p>
        </p:txBody>
      </p:sp>
    </p:spTree>
    <p:extLst>
      <p:ext uri="{BB962C8B-B14F-4D97-AF65-F5344CB8AC3E}">
        <p14:creationId xmlns:p14="http://schemas.microsoft.com/office/powerpoint/2010/main" val="3724911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Profile – PRCV-STH Models</a:t>
            </a:r>
          </a:p>
        </p:txBody>
      </p:sp>
      <p:sp>
        <p:nvSpPr>
          <p:cNvPr id="17" name="Slide Number Placeholder 16">
            <a:extLst>
              <a:ext uri="{FF2B5EF4-FFF2-40B4-BE49-F238E27FC236}">
                <a16:creationId xmlns:a16="http://schemas.microsoft.com/office/drawing/2014/main" id="{DFE2905C-F246-4FA5-82D1-37F81A8E1C95}"/>
              </a:ext>
            </a:extLst>
          </p:cNvPr>
          <p:cNvSpPr>
            <a:spLocks noGrp="1"/>
          </p:cNvSpPr>
          <p:nvPr>
            <p:ph type="sldNum" sz="quarter" idx="12"/>
          </p:nvPr>
        </p:nvSpPr>
        <p:spPr/>
        <p:txBody>
          <a:bodyPr/>
          <a:lstStyle/>
          <a:p>
            <a:fld id="{A9A55B7A-EB57-4D90-AA17-F6DB2188BD53}" type="slidenum">
              <a:rPr lang="en-US" smtClean="0"/>
              <a:pPr/>
              <a:t>25</a:t>
            </a:fld>
            <a:endParaRPr lang="en-US" dirty="0"/>
          </a:p>
        </p:txBody>
      </p:sp>
      <p:graphicFrame>
        <p:nvGraphicFramePr>
          <p:cNvPr id="3" name="Chart 2">
            <a:extLst>
              <a:ext uri="{FF2B5EF4-FFF2-40B4-BE49-F238E27FC236}">
                <a16:creationId xmlns:a16="http://schemas.microsoft.com/office/drawing/2014/main" id="{00000000-0008-0000-0800-000003000000}"/>
              </a:ext>
            </a:extLst>
          </p:cNvPr>
          <p:cNvGraphicFramePr>
            <a:graphicFrameLocks/>
          </p:cNvGraphicFramePr>
          <p:nvPr>
            <p:extLst>
              <p:ext uri="{D42A27DB-BD31-4B8C-83A1-F6EECF244321}">
                <p14:modId xmlns:p14="http://schemas.microsoft.com/office/powerpoint/2010/main" val="3611319800"/>
              </p:ext>
            </p:extLst>
          </p:nvPr>
        </p:nvGraphicFramePr>
        <p:xfrm>
          <a:off x="303259" y="492908"/>
          <a:ext cx="8537482" cy="58721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7600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PRCV Control Valves</a:t>
            </a:r>
          </a:p>
        </p:txBody>
      </p:sp>
      <p:graphicFrame>
        <p:nvGraphicFramePr>
          <p:cNvPr id="10" name="Table 9"/>
          <p:cNvGraphicFramePr>
            <a:graphicFrameLocks noGrp="1"/>
          </p:cNvGraphicFramePr>
          <p:nvPr>
            <p:extLst>
              <p:ext uri="{D42A27DB-BD31-4B8C-83A1-F6EECF244321}">
                <p14:modId xmlns:p14="http://schemas.microsoft.com/office/powerpoint/2010/main" val="2666313498"/>
              </p:ext>
            </p:extLst>
          </p:nvPr>
        </p:nvGraphicFramePr>
        <p:xfrm>
          <a:off x="1478844" y="764045"/>
          <a:ext cx="7467600" cy="5369299"/>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3386755369"/>
                    </a:ext>
                  </a:extLst>
                </a:gridCol>
                <a:gridCol w="1866900">
                  <a:extLst>
                    <a:ext uri="{9D8B030D-6E8A-4147-A177-3AD203B41FA5}">
                      <a16:colId xmlns:a16="http://schemas.microsoft.com/office/drawing/2014/main" val="648950433"/>
                    </a:ext>
                  </a:extLst>
                </a:gridCol>
                <a:gridCol w="1866900">
                  <a:extLst>
                    <a:ext uri="{9D8B030D-6E8A-4147-A177-3AD203B41FA5}">
                      <a16:colId xmlns:a16="http://schemas.microsoft.com/office/drawing/2014/main" val="580282170"/>
                    </a:ext>
                  </a:extLst>
                </a:gridCol>
                <a:gridCol w="1866900">
                  <a:extLst>
                    <a:ext uri="{9D8B030D-6E8A-4147-A177-3AD203B41FA5}">
                      <a16:colId xmlns:a16="http://schemas.microsoft.com/office/drawing/2014/main" val="1713128803"/>
                    </a:ext>
                  </a:extLst>
                </a:gridCol>
              </a:tblGrid>
              <a:tr h="894883">
                <a:tc>
                  <a:txBody>
                    <a:bodyPr/>
                    <a:lstStyle/>
                    <a:p>
                      <a:pPr algn="ctr"/>
                      <a:r>
                        <a:rPr lang="en-US" sz="1400" b="1" dirty="0">
                          <a:latin typeface="Arial" panose="020B0604020202020204" pitchFamily="34" charset="0"/>
                          <a:cs typeface="Arial" panose="020B0604020202020204" pitchFamily="34" charset="0"/>
                        </a:rPr>
                        <a:t>PRCV Model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Typical Ideal Pressure</a:t>
                      </a:r>
                      <a:r>
                        <a:rPr lang="en-US" sz="1400" b="1" baseline="0" dirty="0">
                          <a:latin typeface="Arial" panose="020B0604020202020204" pitchFamily="34" charset="0"/>
                          <a:cs typeface="Arial" panose="020B0604020202020204" pitchFamily="34" charset="0"/>
                        </a:rPr>
                        <a:t> Drop Range</a:t>
                      </a: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Typ. Max Noise Attenuation</a:t>
                      </a:r>
                    </a:p>
                  </a:txBody>
                  <a:tcPr anchor="ctr"/>
                </a:tc>
                <a:tc>
                  <a:txBody>
                    <a:bodyPr/>
                    <a:lstStyle/>
                    <a:p>
                      <a:pPr algn="ctr"/>
                      <a:r>
                        <a:rPr lang="en-US" sz="1400" b="1" dirty="0">
                          <a:latin typeface="Arial" panose="020B0604020202020204" pitchFamily="34" charset="0"/>
                          <a:cs typeface="Arial" panose="020B0604020202020204" pitchFamily="34" charset="0"/>
                        </a:rPr>
                        <a:t>Comparable GE / Becker Model</a:t>
                      </a:r>
                    </a:p>
                  </a:txBody>
                  <a:tcPr anchor="ctr"/>
                </a:tc>
                <a:extLst>
                  <a:ext uri="{0D108BD9-81ED-4DB2-BD59-A6C34878D82A}">
                    <a16:rowId xmlns:a16="http://schemas.microsoft.com/office/drawing/2014/main" val="65511277"/>
                  </a:ext>
                </a:extLst>
              </a:tr>
              <a:tr h="745736">
                <a:tc>
                  <a:txBody>
                    <a:bodyPr/>
                    <a:lstStyle/>
                    <a:p>
                      <a:pPr algn="ctr"/>
                      <a:r>
                        <a:rPr lang="en-US" sz="1400" b="1" dirty="0">
                          <a:latin typeface="Arial" panose="020B0604020202020204" pitchFamily="34" charset="0"/>
                          <a:cs typeface="Arial" panose="020B0604020202020204" pitchFamily="34" charset="0"/>
                        </a:rPr>
                        <a:t>PRCV-FP</a:t>
                      </a:r>
                    </a:p>
                  </a:txBody>
                  <a:tcPr anchor="ctr"/>
                </a:tc>
                <a:tc>
                  <a:txBody>
                    <a:bodyPr/>
                    <a:lstStyle/>
                    <a:p>
                      <a:pPr algn="ctr"/>
                      <a:r>
                        <a:rPr lang="en-US" sz="1400" b="1" dirty="0">
                          <a:latin typeface="Arial" panose="020B0604020202020204" pitchFamily="34" charset="0"/>
                          <a:cs typeface="Arial" panose="020B0604020202020204" pitchFamily="34" charset="0"/>
                        </a:rPr>
                        <a:t>200 psid*</a:t>
                      </a:r>
                    </a:p>
                  </a:txBody>
                  <a:tcPr anchor="ctr"/>
                </a:tc>
                <a:tc>
                  <a:txBody>
                    <a:bodyPr/>
                    <a:lstStyle/>
                    <a:p>
                      <a:pPr algn="ctr"/>
                      <a:r>
                        <a:rPr lang="en-US" sz="1400" b="1" dirty="0">
                          <a:latin typeface="Arial" panose="020B0604020202020204" pitchFamily="34" charset="0"/>
                          <a:cs typeface="Arial" panose="020B0604020202020204" pitchFamily="34" charset="0"/>
                        </a:rPr>
                        <a:t>0*</a:t>
                      </a:r>
                    </a:p>
                  </a:txBody>
                  <a:tcPr anchor="ctr"/>
                </a:tc>
                <a:tc>
                  <a:txBody>
                    <a:bodyPr/>
                    <a:lstStyle/>
                    <a:p>
                      <a:pPr algn="ctr"/>
                      <a:r>
                        <a:rPr lang="en-US" sz="1400" b="1" dirty="0">
                          <a:latin typeface="Arial" panose="020B0604020202020204" pitchFamily="34" charset="0"/>
                          <a:cs typeface="Arial" panose="020B0604020202020204" pitchFamily="34" charset="0"/>
                        </a:rPr>
                        <a:t>FPCV</a:t>
                      </a:r>
                    </a:p>
                  </a:txBody>
                  <a:tcPr anchor="ctr"/>
                </a:tc>
                <a:extLst>
                  <a:ext uri="{0D108BD9-81ED-4DB2-BD59-A6C34878D82A}">
                    <a16:rowId xmlns:a16="http://schemas.microsoft.com/office/drawing/2014/main" val="2643781313"/>
                  </a:ext>
                </a:extLst>
              </a:tr>
              <a:tr h="745736">
                <a:tc>
                  <a:txBody>
                    <a:bodyPr/>
                    <a:lstStyle/>
                    <a:p>
                      <a:pPr algn="ctr"/>
                      <a:r>
                        <a:rPr lang="en-US" sz="1400" b="1" dirty="0">
                          <a:latin typeface="Arial" panose="020B0604020202020204" pitchFamily="34" charset="0"/>
                          <a:cs typeface="Arial" panose="020B0604020202020204" pitchFamily="34" charset="0"/>
                        </a:rPr>
                        <a:t>PRCV-STH1</a:t>
                      </a:r>
                    </a:p>
                  </a:txBody>
                  <a:tcPr anchor="ctr"/>
                </a:tc>
                <a:tc>
                  <a:txBody>
                    <a:bodyPr/>
                    <a:lstStyle/>
                    <a:p>
                      <a:pPr algn="ctr"/>
                      <a:r>
                        <a:rPr lang="en-US" sz="1400" b="1" dirty="0">
                          <a:latin typeface="Arial" panose="020B0604020202020204" pitchFamily="34" charset="0"/>
                          <a:cs typeface="Arial" panose="020B0604020202020204" pitchFamily="34" charset="0"/>
                        </a:rPr>
                        <a:t>100-300 psid</a:t>
                      </a:r>
                    </a:p>
                  </a:txBody>
                  <a:tcPr anchor="ctr"/>
                </a:tc>
                <a:tc>
                  <a:txBody>
                    <a:bodyPr/>
                    <a:lstStyle/>
                    <a:p>
                      <a:pPr algn="ctr"/>
                      <a:r>
                        <a:rPr lang="en-US" sz="1400" b="1" dirty="0">
                          <a:latin typeface="Arial" panose="020B0604020202020204" pitchFamily="34" charset="0"/>
                          <a:cs typeface="Arial" panose="020B0604020202020204" pitchFamily="34" charset="0"/>
                        </a:rPr>
                        <a:t>7 dBA</a:t>
                      </a:r>
                    </a:p>
                  </a:txBody>
                  <a:tcPr anchor="ctr"/>
                </a:tc>
                <a:tc>
                  <a:txBody>
                    <a:bodyPr/>
                    <a:lstStyle/>
                    <a:p>
                      <a:pPr algn="ctr"/>
                      <a:r>
                        <a:rPr lang="en-US" sz="1400" b="1" dirty="0">
                          <a:latin typeface="Arial" panose="020B0604020202020204" pitchFamily="34" charset="0"/>
                          <a:cs typeface="Arial" panose="020B0604020202020204" pitchFamily="34" charset="0"/>
                        </a:rPr>
                        <a:t>QTCV-T1</a:t>
                      </a:r>
                    </a:p>
                  </a:txBody>
                  <a:tcPr anchor="ctr"/>
                </a:tc>
                <a:extLst>
                  <a:ext uri="{0D108BD9-81ED-4DB2-BD59-A6C34878D82A}">
                    <a16:rowId xmlns:a16="http://schemas.microsoft.com/office/drawing/2014/main" val="1506173058"/>
                  </a:ext>
                </a:extLst>
              </a:tr>
              <a:tr h="745736">
                <a:tc>
                  <a:txBody>
                    <a:bodyPr/>
                    <a:lstStyle/>
                    <a:p>
                      <a:pPr algn="ctr"/>
                      <a:r>
                        <a:rPr lang="en-US" sz="1400" b="1" dirty="0">
                          <a:latin typeface="Arial" panose="020B0604020202020204" pitchFamily="34" charset="0"/>
                          <a:cs typeface="Arial" panose="020B0604020202020204" pitchFamily="34" charset="0"/>
                        </a:rPr>
                        <a:t>PRCV-STH2</a:t>
                      </a:r>
                    </a:p>
                  </a:txBody>
                  <a:tcPr anchor="ctr"/>
                </a:tc>
                <a:tc>
                  <a:txBody>
                    <a:bodyPr/>
                    <a:lstStyle/>
                    <a:p>
                      <a:pPr algn="ctr"/>
                      <a:r>
                        <a:rPr lang="en-US" sz="1400" b="1" dirty="0">
                          <a:latin typeface="Arial" panose="020B0604020202020204" pitchFamily="34" charset="0"/>
                          <a:cs typeface="Arial" panose="020B0604020202020204" pitchFamily="34" charset="0"/>
                        </a:rPr>
                        <a:t>300-500 psid</a:t>
                      </a:r>
                    </a:p>
                  </a:txBody>
                  <a:tcPr anchor="ctr"/>
                </a:tc>
                <a:tc>
                  <a:txBody>
                    <a:bodyPr/>
                    <a:lstStyle/>
                    <a:p>
                      <a:pPr algn="ctr"/>
                      <a:r>
                        <a:rPr lang="en-US" sz="1400" b="1" dirty="0">
                          <a:latin typeface="Arial" panose="020B0604020202020204" pitchFamily="34" charset="0"/>
                          <a:cs typeface="Arial" panose="020B0604020202020204" pitchFamily="34" charset="0"/>
                        </a:rPr>
                        <a:t>15 dBA</a:t>
                      </a:r>
                    </a:p>
                  </a:txBody>
                  <a:tcPr anchor="ctr"/>
                </a:tc>
                <a:tc>
                  <a:txBody>
                    <a:bodyPr/>
                    <a:lstStyle/>
                    <a:p>
                      <a:pPr algn="ctr"/>
                      <a:r>
                        <a:rPr lang="en-US" sz="1400" b="1" dirty="0">
                          <a:latin typeface="Arial" panose="020B0604020202020204" pitchFamily="34" charset="0"/>
                          <a:cs typeface="Arial" panose="020B0604020202020204" pitchFamily="34" charset="0"/>
                        </a:rPr>
                        <a:t>QTCV-T2</a:t>
                      </a:r>
                    </a:p>
                  </a:txBody>
                  <a:tcPr anchor="ctr"/>
                </a:tc>
                <a:extLst>
                  <a:ext uri="{0D108BD9-81ED-4DB2-BD59-A6C34878D82A}">
                    <a16:rowId xmlns:a16="http://schemas.microsoft.com/office/drawing/2014/main" val="3771081501"/>
                  </a:ext>
                </a:extLst>
              </a:tr>
              <a:tr h="745736">
                <a:tc>
                  <a:txBody>
                    <a:bodyPr/>
                    <a:lstStyle/>
                    <a:p>
                      <a:pPr algn="ctr"/>
                      <a:r>
                        <a:rPr lang="en-US" sz="1400" b="1" dirty="0">
                          <a:latin typeface="Arial" panose="020B0604020202020204" pitchFamily="34" charset="0"/>
                          <a:cs typeface="Arial" panose="020B0604020202020204" pitchFamily="34" charset="0"/>
                        </a:rPr>
                        <a:t>PRCV-STH4</a:t>
                      </a:r>
                    </a:p>
                  </a:txBody>
                  <a:tcPr anchor="ctr"/>
                </a:tc>
                <a:tc>
                  <a:txBody>
                    <a:bodyPr/>
                    <a:lstStyle/>
                    <a:p>
                      <a:pPr algn="ctr"/>
                      <a:r>
                        <a:rPr lang="en-US" sz="1400" b="1" dirty="0">
                          <a:latin typeface="Arial" panose="020B0604020202020204" pitchFamily="34" charset="0"/>
                          <a:cs typeface="Arial" panose="020B0604020202020204" pitchFamily="34" charset="0"/>
                        </a:rPr>
                        <a:t>&gt; 500 psid</a:t>
                      </a:r>
                    </a:p>
                  </a:txBody>
                  <a:tcPr anchor="ctr"/>
                </a:tc>
                <a:tc>
                  <a:txBody>
                    <a:bodyPr/>
                    <a:lstStyle/>
                    <a:p>
                      <a:pPr algn="ctr"/>
                      <a:r>
                        <a:rPr lang="en-US" sz="1400" b="1" dirty="0">
                          <a:latin typeface="Arial" panose="020B0604020202020204" pitchFamily="34" charset="0"/>
                          <a:cs typeface="Arial" panose="020B0604020202020204" pitchFamily="34" charset="0"/>
                        </a:rPr>
                        <a:t>27 dBA</a:t>
                      </a:r>
                    </a:p>
                  </a:txBody>
                  <a:tcPr anchor="ctr"/>
                </a:tc>
                <a:tc>
                  <a:txBody>
                    <a:bodyPr/>
                    <a:lstStyle/>
                    <a:p>
                      <a:pPr algn="ctr"/>
                      <a:r>
                        <a:rPr lang="en-US" sz="1400" b="1" dirty="0">
                          <a:latin typeface="Arial" panose="020B0604020202020204" pitchFamily="34" charset="0"/>
                          <a:cs typeface="Arial" panose="020B0604020202020204" pitchFamily="34" charset="0"/>
                        </a:rPr>
                        <a:t>QTCV-T4</a:t>
                      </a:r>
                    </a:p>
                  </a:txBody>
                  <a:tcPr anchor="ctr"/>
                </a:tc>
                <a:extLst>
                  <a:ext uri="{0D108BD9-81ED-4DB2-BD59-A6C34878D82A}">
                    <a16:rowId xmlns:a16="http://schemas.microsoft.com/office/drawing/2014/main" val="612877605"/>
                  </a:ext>
                </a:extLst>
              </a:tr>
              <a:tr h="745736">
                <a:tc>
                  <a:txBody>
                    <a:bodyPr/>
                    <a:lstStyle/>
                    <a:p>
                      <a:pPr algn="ctr"/>
                      <a:r>
                        <a:rPr lang="en-US" sz="1400" b="1" dirty="0">
                          <a:latin typeface="Arial" panose="020B0604020202020204" pitchFamily="34" charset="0"/>
                          <a:cs typeface="Arial" panose="020B0604020202020204" pitchFamily="34" charset="0"/>
                        </a:rPr>
                        <a:t>PRCV-STH5</a:t>
                      </a:r>
                    </a:p>
                  </a:txBody>
                  <a:tcPr anchor="ctr"/>
                </a:tc>
                <a:tc>
                  <a:txBody>
                    <a:bodyPr/>
                    <a:lstStyle/>
                    <a:p>
                      <a:pPr algn="ctr"/>
                      <a:r>
                        <a:rPr lang="en-US" sz="1400" b="1" dirty="0">
                          <a:latin typeface="Arial" panose="020B0604020202020204" pitchFamily="34" charset="0"/>
                          <a:cs typeface="Arial" panose="020B0604020202020204" pitchFamily="34" charset="0"/>
                        </a:rPr>
                        <a:t>&gt; 500 psid</a:t>
                      </a:r>
                    </a:p>
                  </a:txBody>
                  <a:tcPr anchor="ctr"/>
                </a:tc>
                <a:tc>
                  <a:txBody>
                    <a:bodyPr/>
                    <a:lstStyle/>
                    <a:p>
                      <a:pPr algn="ctr"/>
                      <a:r>
                        <a:rPr lang="en-US" sz="1400" b="1" dirty="0">
                          <a:latin typeface="Arial" panose="020B0604020202020204" pitchFamily="34" charset="0"/>
                          <a:cs typeface="Arial" panose="020B0604020202020204" pitchFamily="34" charset="0"/>
                        </a:rPr>
                        <a:t>27 dBA</a:t>
                      </a:r>
                    </a:p>
                  </a:txBody>
                  <a:tcPr anchor="ctr"/>
                </a:tc>
                <a:tc>
                  <a:txBody>
                    <a:bodyPr/>
                    <a:lstStyle/>
                    <a:p>
                      <a:pPr algn="ctr"/>
                      <a:r>
                        <a:rPr lang="en-US" sz="1400" b="1" dirty="0">
                          <a:latin typeface="Arial" panose="020B0604020202020204" pitchFamily="34" charset="0"/>
                          <a:cs typeface="Arial" panose="020B0604020202020204" pitchFamily="34" charset="0"/>
                        </a:rPr>
                        <a:t>NO EQUAL</a:t>
                      </a:r>
                    </a:p>
                  </a:txBody>
                  <a:tcPr anchor="ctr"/>
                </a:tc>
                <a:extLst>
                  <a:ext uri="{0D108BD9-81ED-4DB2-BD59-A6C34878D82A}">
                    <a16:rowId xmlns:a16="http://schemas.microsoft.com/office/drawing/2014/main" val="2997675942"/>
                  </a:ext>
                </a:extLst>
              </a:tr>
              <a:tr h="745736">
                <a:tc>
                  <a:txBody>
                    <a:bodyPr/>
                    <a:lstStyle/>
                    <a:p>
                      <a:pPr algn="ctr"/>
                      <a:r>
                        <a:rPr lang="en-US" sz="1400" b="1" dirty="0">
                          <a:latin typeface="Arial" panose="020B0604020202020204" pitchFamily="34" charset="0"/>
                          <a:cs typeface="Arial" panose="020B0604020202020204" pitchFamily="34" charset="0"/>
                        </a:rPr>
                        <a:t>PRCV-STHP</a:t>
                      </a:r>
                    </a:p>
                  </a:txBody>
                  <a:tcPr anchor="ctr"/>
                </a:tc>
                <a:tc>
                  <a:txBody>
                    <a:bodyPr/>
                    <a:lstStyle/>
                    <a:p>
                      <a:pPr algn="ctr"/>
                      <a:r>
                        <a:rPr lang="en-US" sz="1400" b="1" dirty="0">
                          <a:latin typeface="Arial" panose="020B0604020202020204" pitchFamily="34" charset="0"/>
                          <a:cs typeface="Arial" panose="020B0604020202020204" pitchFamily="34" charset="0"/>
                        </a:rPr>
                        <a:t>&gt; 500 psid</a:t>
                      </a:r>
                    </a:p>
                  </a:txBody>
                  <a:tcPr anchor="ctr"/>
                </a:tc>
                <a:tc>
                  <a:txBody>
                    <a:bodyPr/>
                    <a:lstStyle/>
                    <a:p>
                      <a:pPr algn="ctr"/>
                      <a:r>
                        <a:rPr lang="en-US" sz="1400" b="1" dirty="0">
                          <a:latin typeface="Arial" panose="020B0604020202020204" pitchFamily="34" charset="0"/>
                          <a:cs typeface="Arial" panose="020B0604020202020204" pitchFamily="34" charset="0"/>
                        </a:rPr>
                        <a:t>25 dBA</a:t>
                      </a:r>
                    </a:p>
                  </a:txBody>
                  <a:tcPr anchor="ctr"/>
                </a:tc>
                <a:tc>
                  <a:txBody>
                    <a:bodyPr/>
                    <a:lstStyle/>
                    <a:p>
                      <a:pPr algn="ctr"/>
                      <a:r>
                        <a:rPr lang="en-US" sz="1400" b="1" dirty="0">
                          <a:latin typeface="Arial" panose="020B0604020202020204" pitchFamily="34" charset="0"/>
                          <a:cs typeface="Arial" panose="020B0604020202020204" pitchFamily="34" charset="0"/>
                        </a:rPr>
                        <a:t>NO EQUAL</a:t>
                      </a:r>
                    </a:p>
                  </a:txBody>
                  <a:tcPr anchor="ctr"/>
                </a:tc>
                <a:extLst>
                  <a:ext uri="{0D108BD9-81ED-4DB2-BD59-A6C34878D82A}">
                    <a16:rowId xmlns:a16="http://schemas.microsoft.com/office/drawing/2014/main" val="3164183751"/>
                  </a:ext>
                </a:extLst>
              </a:tr>
            </a:tbl>
          </a:graphicData>
        </a:graphic>
      </p:graphicFrame>
      <p:sp>
        <p:nvSpPr>
          <p:cNvPr id="4" name="Slide Number Placeholder 3">
            <a:extLst>
              <a:ext uri="{FF2B5EF4-FFF2-40B4-BE49-F238E27FC236}">
                <a16:creationId xmlns:a16="http://schemas.microsoft.com/office/drawing/2014/main" id="{A7A8B4CB-CA08-473B-A625-C79991710FBD}"/>
              </a:ext>
            </a:extLst>
          </p:cNvPr>
          <p:cNvSpPr>
            <a:spLocks noGrp="1"/>
          </p:cNvSpPr>
          <p:nvPr>
            <p:ph type="sldNum" sz="quarter" idx="12"/>
          </p:nvPr>
        </p:nvSpPr>
        <p:spPr/>
        <p:txBody>
          <a:bodyPr/>
          <a:lstStyle/>
          <a:p>
            <a:fld id="{A9A55B7A-EB57-4D90-AA17-F6DB2188BD53}" type="slidenum">
              <a:rPr lang="en-US" smtClean="0"/>
              <a:pPr/>
              <a:t>26</a:t>
            </a:fld>
            <a:endParaRPr lang="en-US" dirty="0"/>
          </a:p>
        </p:txBody>
      </p:sp>
      <p:pic>
        <p:nvPicPr>
          <p:cNvPr id="9" name="Picture 8" descr="A picture containing toy, hydrant&#10;&#10;Description automatically generated">
            <a:extLst>
              <a:ext uri="{FF2B5EF4-FFF2-40B4-BE49-F238E27FC236}">
                <a16:creationId xmlns:a16="http://schemas.microsoft.com/office/drawing/2014/main" id="{DB59CA31-C918-4536-A0C6-883BA17EA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48" t="16515" r="19881" b="9656"/>
          <a:stretch/>
        </p:blipFill>
        <p:spPr>
          <a:xfrm>
            <a:off x="283343" y="1485352"/>
            <a:ext cx="1088259" cy="820547"/>
          </a:xfrm>
          <a:prstGeom prst="rect">
            <a:avLst/>
          </a:prstGeom>
        </p:spPr>
      </p:pic>
      <p:pic>
        <p:nvPicPr>
          <p:cNvPr id="11" name="Picture 10" descr="A picture containing person, engine&#10;&#10;Description automatically generated">
            <a:extLst>
              <a:ext uri="{FF2B5EF4-FFF2-40B4-BE49-F238E27FC236}">
                <a16:creationId xmlns:a16="http://schemas.microsoft.com/office/drawing/2014/main" id="{251E55FE-79E0-459A-894A-212F4418FB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71" t="22852" r="27997" b="19319"/>
          <a:stretch/>
        </p:blipFill>
        <p:spPr>
          <a:xfrm>
            <a:off x="228602" y="2294775"/>
            <a:ext cx="1177647" cy="902669"/>
          </a:xfrm>
          <a:prstGeom prst="rect">
            <a:avLst/>
          </a:prstGeom>
        </p:spPr>
      </p:pic>
      <p:pic>
        <p:nvPicPr>
          <p:cNvPr id="12" name="Picture 11" descr="A picture containing toy, person, cake&#10;&#10;Description automatically generated">
            <a:extLst>
              <a:ext uri="{FF2B5EF4-FFF2-40B4-BE49-F238E27FC236}">
                <a16:creationId xmlns:a16="http://schemas.microsoft.com/office/drawing/2014/main" id="{82B051B1-AB38-4D17-AEB8-DCF1F6E988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946459"/>
            <a:ext cx="1529567" cy="1223654"/>
          </a:xfrm>
          <a:prstGeom prst="rect">
            <a:avLst/>
          </a:prstGeom>
        </p:spPr>
      </p:pic>
      <p:pic>
        <p:nvPicPr>
          <p:cNvPr id="13" name="Picture 12" descr="A picture containing photo, sitting, table, hydrant&#10;&#10;Description automatically generated">
            <a:extLst>
              <a:ext uri="{FF2B5EF4-FFF2-40B4-BE49-F238E27FC236}">
                <a16:creationId xmlns:a16="http://schemas.microsoft.com/office/drawing/2014/main" id="{3BBBCDDD-AB98-490A-8532-AD216FB5DE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7" y="5435477"/>
            <a:ext cx="1773061" cy="997222"/>
          </a:xfrm>
          <a:prstGeom prst="rect">
            <a:avLst/>
          </a:prstGeom>
        </p:spPr>
      </p:pic>
      <p:pic>
        <p:nvPicPr>
          <p:cNvPr id="2" name="Picture 1" descr="A close-up of a machine&#10;&#10;Description automatically generated">
            <a:extLst>
              <a:ext uri="{FF2B5EF4-FFF2-40B4-BE49-F238E27FC236}">
                <a16:creationId xmlns:a16="http://schemas.microsoft.com/office/drawing/2014/main" id="{4F64C38E-96D5-05CB-5D3F-924F46718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812" y="3838006"/>
            <a:ext cx="2085529" cy="1047021"/>
          </a:xfrm>
          <a:prstGeom prst="rect">
            <a:avLst/>
          </a:prstGeom>
        </p:spPr>
      </p:pic>
      <p:grpSp>
        <p:nvGrpSpPr>
          <p:cNvPr id="5" name="Group 4">
            <a:extLst>
              <a:ext uri="{FF2B5EF4-FFF2-40B4-BE49-F238E27FC236}">
                <a16:creationId xmlns:a16="http://schemas.microsoft.com/office/drawing/2014/main" id="{14B1722F-66B2-E55A-38A6-BC734E0260BE}"/>
              </a:ext>
            </a:extLst>
          </p:cNvPr>
          <p:cNvGrpSpPr/>
          <p:nvPr/>
        </p:nvGrpSpPr>
        <p:grpSpPr>
          <a:xfrm>
            <a:off x="-106230" y="4591780"/>
            <a:ext cx="1867401" cy="1047020"/>
            <a:chOff x="5905760" y="4963377"/>
            <a:chExt cx="1986006" cy="1115782"/>
          </a:xfrm>
        </p:grpSpPr>
        <p:pic>
          <p:nvPicPr>
            <p:cNvPr id="6" name="Picture 5" descr="A metal object with red lines&#10;&#10;Description automatically generated">
              <a:extLst>
                <a:ext uri="{FF2B5EF4-FFF2-40B4-BE49-F238E27FC236}">
                  <a16:creationId xmlns:a16="http://schemas.microsoft.com/office/drawing/2014/main" id="{3615094E-08DC-9F35-E2CC-178060D48A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1786" y="4978659"/>
              <a:ext cx="1944103" cy="1093424"/>
            </a:xfrm>
            <a:prstGeom prst="rect">
              <a:avLst/>
            </a:prstGeom>
          </p:spPr>
        </p:pic>
        <p:pic>
          <p:nvPicPr>
            <p:cNvPr id="7" name="Graphic 6">
              <a:extLst>
                <a:ext uri="{FF2B5EF4-FFF2-40B4-BE49-F238E27FC236}">
                  <a16:creationId xmlns:a16="http://schemas.microsoft.com/office/drawing/2014/main" id="{49D0ACEB-44F9-08D0-B965-F465DDBAC5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05760" y="4963377"/>
              <a:ext cx="1986006" cy="1115782"/>
            </a:xfrm>
            <a:prstGeom prst="rect">
              <a:avLst/>
            </a:prstGeom>
          </p:spPr>
        </p:pic>
      </p:grpSp>
    </p:spTree>
    <p:extLst>
      <p:ext uri="{BB962C8B-B14F-4D97-AF65-F5344CB8AC3E}">
        <p14:creationId xmlns:p14="http://schemas.microsoft.com/office/powerpoint/2010/main" val="334844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685800"/>
            <a:ext cx="6369756" cy="3385542"/>
          </a:xfrm>
          <a:prstGeom prst="rect">
            <a:avLst/>
          </a:prstGeom>
          <a:noFill/>
        </p:spPr>
        <p:txBody>
          <a:bodyPr wrap="square" rtlCol="0">
            <a:spAutoFit/>
          </a:bodyPr>
          <a:lstStyle/>
          <a:p>
            <a:pPr>
              <a:spcBef>
                <a:spcPts val="600"/>
              </a:spcBef>
              <a:spcAft>
                <a:spcPts val="600"/>
              </a:spcAft>
            </a:pPr>
            <a:r>
              <a:rPr lang="en-US" b="1" u="sng" dirty="0">
                <a:latin typeface="Arial" panose="020B0604020202020204" pitchFamily="34" charset="0"/>
                <a:cs typeface="Arial" panose="020B0604020202020204" pitchFamily="34" charset="0"/>
              </a:rPr>
              <a:t>Design Considerations</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Excellent for Power Plant Fuel Gas Feed</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Primary Flow Runs</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Trim Run</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Beware of High Exit Velocities</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Available </a:t>
            </a:r>
            <a:r>
              <a:rPr lang="en-US" b="1" u="sng" dirty="0">
                <a:latin typeface="Arial" panose="020B0604020202020204" pitchFamily="34" charset="0"/>
                <a:cs typeface="Arial" panose="020B0604020202020204" pitchFamily="34" charset="0"/>
              </a:rPr>
              <a:t>Linear</a:t>
            </a:r>
            <a:r>
              <a:rPr lang="en-US" b="1" dirty="0">
                <a:latin typeface="Arial" panose="020B0604020202020204" pitchFamily="34" charset="0"/>
                <a:cs typeface="Arial" panose="020B0604020202020204" pitchFamily="34" charset="0"/>
              </a:rPr>
              <a:t> or </a:t>
            </a:r>
            <a:r>
              <a:rPr lang="en-US" b="1" u="sng" dirty="0">
                <a:latin typeface="Arial" panose="020B0604020202020204" pitchFamily="34" charset="0"/>
                <a:cs typeface="Arial" panose="020B0604020202020204" pitchFamily="34" charset="0"/>
              </a:rPr>
              <a:t>Equal Percentage </a:t>
            </a:r>
            <a:r>
              <a:rPr lang="en-US" b="1" dirty="0">
                <a:latin typeface="Arial" panose="020B0604020202020204" pitchFamily="34" charset="0"/>
                <a:cs typeface="Arial" panose="020B0604020202020204" pitchFamily="34" charset="0"/>
              </a:rPr>
              <a:t>Profile</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High Noise Attenuation with Reduced Capacity</a:t>
            </a:r>
          </a:p>
          <a:p>
            <a:pPr marL="285750" indent="-285750">
              <a:spcBef>
                <a:spcPts val="600"/>
              </a:spcBef>
              <a:spcAft>
                <a:spcPts val="6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142875" y="55602"/>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Attenuating Technologies – CV Series Globe Valves</a:t>
            </a:r>
          </a:p>
        </p:txBody>
      </p:sp>
      <p:sp>
        <p:nvSpPr>
          <p:cNvPr id="3" name="Slide Number Placeholder 2">
            <a:extLst>
              <a:ext uri="{FF2B5EF4-FFF2-40B4-BE49-F238E27FC236}">
                <a16:creationId xmlns:a16="http://schemas.microsoft.com/office/drawing/2014/main" id="{3399E578-230F-4A73-92EF-DBF5462BA4B8}"/>
              </a:ext>
            </a:extLst>
          </p:cNvPr>
          <p:cNvSpPr>
            <a:spLocks noGrp="1"/>
          </p:cNvSpPr>
          <p:nvPr>
            <p:ph type="sldNum" sz="quarter" idx="12"/>
          </p:nvPr>
        </p:nvSpPr>
        <p:spPr/>
        <p:txBody>
          <a:bodyPr/>
          <a:lstStyle/>
          <a:p>
            <a:fld id="{A9A55B7A-EB57-4D90-AA17-F6DB2188BD53}" type="slidenum">
              <a:rPr lang="en-US" smtClean="0"/>
              <a:pPr/>
              <a:t>27</a:t>
            </a:fld>
            <a:endParaRPr lang="en-US" dirty="0"/>
          </a:p>
        </p:txBody>
      </p:sp>
      <p:grpSp>
        <p:nvGrpSpPr>
          <p:cNvPr id="2" name="Group 1">
            <a:extLst>
              <a:ext uri="{FF2B5EF4-FFF2-40B4-BE49-F238E27FC236}">
                <a16:creationId xmlns:a16="http://schemas.microsoft.com/office/drawing/2014/main" id="{B4401D3E-3501-4224-A070-D85C622621C3}"/>
              </a:ext>
            </a:extLst>
          </p:cNvPr>
          <p:cNvGrpSpPr/>
          <p:nvPr/>
        </p:nvGrpSpPr>
        <p:grpSpPr>
          <a:xfrm>
            <a:off x="5334000" y="425119"/>
            <a:ext cx="5038650" cy="6007765"/>
            <a:chOff x="1080513" y="1065319"/>
            <a:chExt cx="4502291" cy="5368245"/>
          </a:xfrm>
        </p:grpSpPr>
        <p:pic>
          <p:nvPicPr>
            <p:cNvPr id="9" name="Picture 8" descr="A picture containing dark, sitting, front, light&#10;&#10;Description automatically generated">
              <a:extLst>
                <a:ext uri="{FF2B5EF4-FFF2-40B4-BE49-F238E27FC236}">
                  <a16:creationId xmlns:a16="http://schemas.microsoft.com/office/drawing/2014/main" id="{BA9E11E5-C76D-4A5C-967E-B64C0D7665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099" t="8534" r="37175"/>
            <a:stretch/>
          </p:blipFill>
          <p:spPr>
            <a:xfrm>
              <a:off x="1109204" y="1065319"/>
              <a:ext cx="2475153" cy="5368245"/>
            </a:xfrm>
            <a:prstGeom prst="rect">
              <a:avLst/>
            </a:prstGeom>
            <a:effectLst>
              <a:outerShdw blurRad="50800" dist="38100" dir="16200000" rotWithShape="0">
                <a:prstClr val="black">
                  <a:alpha val="40000"/>
                </a:prstClr>
              </a:outerShdw>
            </a:effectLst>
          </p:spPr>
        </p:pic>
        <p:pic>
          <p:nvPicPr>
            <p:cNvPr id="10" name="Picture 9">
              <a:extLst>
                <a:ext uri="{FF2B5EF4-FFF2-40B4-BE49-F238E27FC236}">
                  <a16:creationId xmlns:a16="http://schemas.microsoft.com/office/drawing/2014/main" id="{92758B71-79C4-4EEA-93CA-D136050A56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0513" y="4925271"/>
              <a:ext cx="2577085" cy="737108"/>
            </a:xfrm>
            <a:prstGeom prst="rect">
              <a:avLst/>
            </a:prstGeom>
            <a:effectLst>
              <a:outerShdw blurRad="50800" dist="50800" dir="5400000" algn="ctr" rotWithShape="0">
                <a:schemeClr val="bg1">
                  <a:alpha val="65000"/>
                </a:schemeClr>
              </a:outerShdw>
            </a:effectLst>
          </p:spPr>
        </p:pic>
        <p:sp>
          <p:nvSpPr>
            <p:cNvPr id="11" name="Title 1">
              <a:extLst>
                <a:ext uri="{FF2B5EF4-FFF2-40B4-BE49-F238E27FC236}">
                  <a16:creationId xmlns:a16="http://schemas.microsoft.com/office/drawing/2014/main" id="{648895E3-FB53-4544-85F6-D593D5D456B0}"/>
                </a:ext>
              </a:extLst>
            </p:cNvPr>
            <p:cNvSpPr txBox="1">
              <a:spLocks/>
            </p:cNvSpPr>
            <p:nvPr/>
          </p:nvSpPr>
          <p:spPr>
            <a:xfrm>
              <a:off x="3781407" y="5096987"/>
              <a:ext cx="1801397" cy="5937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a:lstStyle>
            <a:p>
              <a:r>
                <a:rPr lang="en-US" sz="1000" dirty="0">
                  <a:solidFill>
                    <a:srgbClr val="C70017"/>
                  </a:solidFill>
                </a:rPr>
                <a:t>FLOW</a:t>
              </a:r>
            </a:p>
            <a:p>
              <a:endParaRPr lang="en-US" sz="1000" dirty="0">
                <a:solidFill>
                  <a:srgbClr val="C70017"/>
                </a:solidFill>
              </a:endParaRPr>
            </a:p>
          </p:txBody>
        </p:sp>
      </p:grpSp>
    </p:spTree>
    <p:extLst>
      <p:ext uri="{BB962C8B-B14F-4D97-AF65-F5344CB8AC3E}">
        <p14:creationId xmlns:p14="http://schemas.microsoft.com/office/powerpoint/2010/main" val="3754611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PRCV Control Valves</a:t>
            </a:r>
          </a:p>
        </p:txBody>
      </p:sp>
      <p:graphicFrame>
        <p:nvGraphicFramePr>
          <p:cNvPr id="6" name="Table 5"/>
          <p:cNvGraphicFramePr>
            <a:graphicFrameLocks noGrp="1"/>
          </p:cNvGraphicFramePr>
          <p:nvPr>
            <p:extLst>
              <p:ext uri="{D42A27DB-BD31-4B8C-83A1-F6EECF244321}">
                <p14:modId xmlns:p14="http://schemas.microsoft.com/office/powerpoint/2010/main" val="1899637010"/>
              </p:ext>
            </p:extLst>
          </p:nvPr>
        </p:nvGraphicFramePr>
        <p:xfrm>
          <a:off x="488245" y="1676402"/>
          <a:ext cx="8077198" cy="4419603"/>
        </p:xfrm>
        <a:graphic>
          <a:graphicData uri="http://schemas.openxmlformats.org/drawingml/2006/table">
            <a:tbl>
              <a:tblPr firstRow="1" firstCol="1" bandRow="1">
                <a:tableStyleId>{9D7B26C5-4107-4FEC-AEDC-1716B250A1EF}</a:tableStyleId>
              </a:tblPr>
              <a:tblGrid>
                <a:gridCol w="1444313">
                  <a:extLst>
                    <a:ext uri="{9D8B030D-6E8A-4147-A177-3AD203B41FA5}">
                      <a16:colId xmlns:a16="http://schemas.microsoft.com/office/drawing/2014/main" val="20000"/>
                    </a:ext>
                  </a:extLst>
                </a:gridCol>
                <a:gridCol w="1326577">
                  <a:extLst>
                    <a:ext uri="{9D8B030D-6E8A-4147-A177-3AD203B41FA5}">
                      <a16:colId xmlns:a16="http://schemas.microsoft.com/office/drawing/2014/main" val="3708321106"/>
                    </a:ext>
                  </a:extLst>
                </a:gridCol>
                <a:gridCol w="1326577">
                  <a:extLst>
                    <a:ext uri="{9D8B030D-6E8A-4147-A177-3AD203B41FA5}">
                      <a16:colId xmlns:a16="http://schemas.microsoft.com/office/drawing/2014/main" val="2618139312"/>
                    </a:ext>
                  </a:extLst>
                </a:gridCol>
                <a:gridCol w="1326577">
                  <a:extLst>
                    <a:ext uri="{9D8B030D-6E8A-4147-A177-3AD203B41FA5}">
                      <a16:colId xmlns:a16="http://schemas.microsoft.com/office/drawing/2014/main" val="20001"/>
                    </a:ext>
                  </a:extLst>
                </a:gridCol>
                <a:gridCol w="1326577">
                  <a:extLst>
                    <a:ext uri="{9D8B030D-6E8A-4147-A177-3AD203B41FA5}">
                      <a16:colId xmlns:a16="http://schemas.microsoft.com/office/drawing/2014/main" val="20002"/>
                    </a:ext>
                  </a:extLst>
                </a:gridCol>
                <a:gridCol w="1326577">
                  <a:extLst>
                    <a:ext uri="{9D8B030D-6E8A-4147-A177-3AD203B41FA5}">
                      <a16:colId xmlns:a16="http://schemas.microsoft.com/office/drawing/2014/main" val="20003"/>
                    </a:ext>
                  </a:extLst>
                </a:gridCol>
              </a:tblGrid>
              <a:tr h="294123">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CV Trim</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b="1" dirty="0">
                          <a:solidFill>
                            <a:srgbClr val="C00000"/>
                          </a:solidFill>
                          <a:effectLst/>
                          <a:latin typeface="+mj-lt"/>
                          <a:ea typeface="Calibri" panose="020F0502020204030204" pitchFamily="34" charset="0"/>
                          <a:cs typeface="Arial" panose="020B0604020202020204" pitchFamily="34" charset="0"/>
                        </a:rPr>
                        <a:t>CVEZ</a:t>
                      </a: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b="1" dirty="0">
                          <a:solidFill>
                            <a:srgbClr val="C00000"/>
                          </a:solidFill>
                          <a:effectLst/>
                          <a:latin typeface="+mj-lt"/>
                          <a:ea typeface="Calibri" panose="020F0502020204030204" pitchFamily="34" charset="0"/>
                          <a:cs typeface="Arial" panose="020B0604020202020204" pitchFamily="34" charset="0"/>
                        </a:rPr>
                        <a:t>CVET</a:t>
                      </a: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000" b="1" dirty="0">
                          <a:solidFill>
                            <a:srgbClr val="C00000"/>
                          </a:solidFill>
                          <a:effectLst/>
                          <a:latin typeface="+mj-lt"/>
                          <a:ea typeface="Calibri" panose="020F0502020204030204" pitchFamily="34" charset="0"/>
                          <a:cs typeface="Arial" panose="020B0604020202020204" pitchFamily="34" charset="0"/>
                        </a:rPr>
                        <a:t>CVET –</a:t>
                      </a:r>
                      <a:r>
                        <a:rPr lang="en-US" sz="1000" b="1" baseline="0" dirty="0">
                          <a:solidFill>
                            <a:srgbClr val="C00000"/>
                          </a:solidFill>
                          <a:effectLst/>
                          <a:latin typeface="+mj-lt"/>
                          <a:ea typeface="Calibri" panose="020F0502020204030204" pitchFamily="34" charset="0"/>
                          <a:cs typeface="Arial" panose="020B0604020202020204" pitchFamily="34" charset="0"/>
                        </a:rPr>
                        <a:t> LEVEL I</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b="1" dirty="0">
                          <a:solidFill>
                            <a:srgbClr val="C00000"/>
                          </a:solidFill>
                          <a:effectLst/>
                          <a:latin typeface="+mj-lt"/>
                          <a:ea typeface="Calibri" panose="020F0502020204030204" pitchFamily="34" charset="0"/>
                          <a:cs typeface="Arial" panose="020B0604020202020204" pitchFamily="34" charset="0"/>
                        </a:rPr>
                        <a:t>CVET –</a:t>
                      </a:r>
                      <a:r>
                        <a:rPr lang="en-US" sz="1000" b="1" baseline="0" dirty="0">
                          <a:solidFill>
                            <a:srgbClr val="C00000"/>
                          </a:solidFill>
                          <a:effectLst/>
                          <a:latin typeface="+mj-lt"/>
                          <a:ea typeface="Calibri" panose="020F0502020204030204" pitchFamily="34" charset="0"/>
                          <a:cs typeface="Arial" panose="020B0604020202020204" pitchFamily="34" charset="0"/>
                        </a:rPr>
                        <a:t> LEVEL II</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b="1" dirty="0">
                          <a:solidFill>
                            <a:srgbClr val="C00000"/>
                          </a:solidFill>
                          <a:effectLst/>
                          <a:latin typeface="+mj-lt"/>
                          <a:ea typeface="Calibri" panose="020F0502020204030204" pitchFamily="34" charset="0"/>
                          <a:cs typeface="Arial" panose="020B0604020202020204" pitchFamily="34" charset="0"/>
                        </a:rPr>
                        <a:t>CVET –</a:t>
                      </a:r>
                      <a:r>
                        <a:rPr lang="en-US" sz="1000" b="1" baseline="0" dirty="0">
                          <a:solidFill>
                            <a:srgbClr val="C00000"/>
                          </a:solidFill>
                          <a:effectLst/>
                          <a:latin typeface="+mj-lt"/>
                          <a:ea typeface="Calibri" panose="020F0502020204030204" pitchFamily="34" charset="0"/>
                          <a:cs typeface="Arial" panose="020B0604020202020204" pitchFamily="34" charset="0"/>
                        </a:rPr>
                        <a:t> LEVEL III</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94123">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Size Range</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1 in to 4 in</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2 in to 16 in</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2 in to 16 in</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2 in to 16 in</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2 in to 16 in</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extLst>
                  <a:ext uri="{0D108BD9-81ED-4DB2-BD59-A6C34878D82A}">
                    <a16:rowId xmlns:a16="http://schemas.microsoft.com/office/drawing/2014/main" val="10002"/>
                  </a:ext>
                </a:extLst>
              </a:tr>
              <a:tr h="364794">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Design Standard</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API-6D / ASME B16.5</a:t>
                      </a:r>
                    </a:p>
                    <a:p>
                      <a:pPr marL="0" marR="0" algn="ctr">
                        <a:lnSpc>
                          <a:spcPct val="115000"/>
                        </a:lnSpc>
                        <a:spcBef>
                          <a:spcPts val="0"/>
                        </a:spcBef>
                        <a:spcAft>
                          <a:spcPts val="0"/>
                        </a:spcAft>
                      </a:pPr>
                      <a:r>
                        <a:rPr lang="en-US" sz="1000" dirty="0">
                          <a:effectLst/>
                          <a:latin typeface="+mj-lt"/>
                          <a:cs typeface="Arial" panose="020B0604020202020204" pitchFamily="34" charset="0"/>
                        </a:rPr>
                        <a:t>API 6FA</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API-6D / ASME B16.5</a:t>
                      </a:r>
                    </a:p>
                    <a:p>
                      <a:pPr marL="0" marR="0" algn="ctr">
                        <a:lnSpc>
                          <a:spcPct val="115000"/>
                        </a:lnSpc>
                        <a:spcBef>
                          <a:spcPts val="0"/>
                        </a:spcBef>
                        <a:spcAft>
                          <a:spcPts val="0"/>
                        </a:spcAft>
                      </a:pPr>
                      <a:r>
                        <a:rPr lang="en-US" sz="1000" dirty="0">
                          <a:effectLst/>
                          <a:latin typeface="+mj-lt"/>
                          <a:cs typeface="Arial" panose="020B0604020202020204" pitchFamily="34" charset="0"/>
                        </a:rPr>
                        <a:t>API 6FA</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API-6D / ASME B16.5</a:t>
                      </a:r>
                    </a:p>
                    <a:p>
                      <a:pPr marL="0" marR="0" algn="ctr">
                        <a:lnSpc>
                          <a:spcPct val="115000"/>
                        </a:lnSpc>
                        <a:spcBef>
                          <a:spcPts val="0"/>
                        </a:spcBef>
                        <a:spcAft>
                          <a:spcPts val="0"/>
                        </a:spcAft>
                      </a:pPr>
                      <a:r>
                        <a:rPr lang="en-US" sz="1000" dirty="0">
                          <a:effectLst/>
                          <a:latin typeface="+mj-lt"/>
                          <a:cs typeface="Arial" panose="020B0604020202020204" pitchFamily="34" charset="0"/>
                        </a:rPr>
                        <a:t>API 6FA</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a:effectLst/>
                          <a:latin typeface="+mj-lt"/>
                          <a:cs typeface="Arial" panose="020B0604020202020204" pitchFamily="34" charset="0"/>
                        </a:rPr>
                        <a:t>API-6D / ASME B16.5</a:t>
                      </a:r>
                    </a:p>
                    <a:p>
                      <a:pPr marL="0" marR="0" algn="ctr">
                        <a:lnSpc>
                          <a:spcPct val="115000"/>
                        </a:lnSpc>
                        <a:spcBef>
                          <a:spcPts val="0"/>
                        </a:spcBef>
                        <a:spcAft>
                          <a:spcPts val="0"/>
                        </a:spcAft>
                      </a:pPr>
                      <a:r>
                        <a:rPr lang="en-US" sz="1000">
                          <a:effectLst/>
                          <a:latin typeface="+mj-lt"/>
                          <a:cs typeface="Arial" panose="020B0604020202020204" pitchFamily="34" charset="0"/>
                        </a:rPr>
                        <a:t>API 6FA</a:t>
                      </a:r>
                      <a:endParaRPr lang="en-US" sz="100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a:effectLst/>
                          <a:latin typeface="+mj-lt"/>
                          <a:cs typeface="Arial" panose="020B0604020202020204" pitchFamily="34" charset="0"/>
                        </a:rPr>
                        <a:t>API-6D / ASME B16.5</a:t>
                      </a:r>
                    </a:p>
                    <a:p>
                      <a:pPr marL="0" marR="0" algn="ctr">
                        <a:lnSpc>
                          <a:spcPct val="115000"/>
                        </a:lnSpc>
                        <a:spcBef>
                          <a:spcPts val="0"/>
                        </a:spcBef>
                        <a:spcAft>
                          <a:spcPts val="0"/>
                        </a:spcAft>
                      </a:pPr>
                      <a:r>
                        <a:rPr lang="en-US" sz="1000">
                          <a:effectLst/>
                          <a:latin typeface="+mj-lt"/>
                          <a:cs typeface="Arial" panose="020B0604020202020204" pitchFamily="34" charset="0"/>
                        </a:rPr>
                        <a:t>API 6FA</a:t>
                      </a:r>
                      <a:endParaRPr lang="en-US" sz="1000">
                        <a:effectLst/>
                        <a:latin typeface="+mj-lt"/>
                        <a:ea typeface="Calibri" panose="020F0502020204030204" pitchFamily="34" charset="0"/>
                        <a:cs typeface="Arial" panose="020B0604020202020204" pitchFamily="34" charset="0"/>
                      </a:endParaRPr>
                    </a:p>
                  </a:txBody>
                  <a:tcPr marL="51481" marR="51481" marT="0" marB="0" anchor="ctr"/>
                </a:tc>
                <a:extLst>
                  <a:ext uri="{0D108BD9-81ED-4DB2-BD59-A6C34878D82A}">
                    <a16:rowId xmlns:a16="http://schemas.microsoft.com/office/drawing/2014/main" val="10003"/>
                  </a:ext>
                </a:extLst>
              </a:tr>
              <a:tr h="294123">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ANSI Range</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150 – 900 ANSI</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150 – 900 ANSI</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150 – 900 ANSI</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150 – 900 ANSI</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150 – 900 ANSI</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extLst>
                  <a:ext uri="{0D108BD9-81ED-4DB2-BD59-A6C34878D82A}">
                    <a16:rowId xmlns:a16="http://schemas.microsoft.com/office/drawing/2014/main" val="10004"/>
                  </a:ext>
                </a:extLst>
              </a:tr>
              <a:tr h="294123">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End Connections</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RFFE, RTJ</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RFFE, RTJ</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RFFE, RTJ</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RFFE, RTJ</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RFFE, RTJ</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extLst>
                  <a:ext uri="{0D108BD9-81ED-4DB2-BD59-A6C34878D82A}">
                    <a16:rowId xmlns:a16="http://schemas.microsoft.com/office/drawing/2014/main" val="10005"/>
                  </a:ext>
                </a:extLst>
              </a:tr>
              <a:tr h="294123">
                <a:tc>
                  <a:txBody>
                    <a:bodyPr/>
                    <a:lstStyle/>
                    <a:p>
                      <a:pPr marL="0" marR="0" algn="ctr">
                        <a:lnSpc>
                          <a:spcPct val="115000"/>
                        </a:lnSpc>
                        <a:spcBef>
                          <a:spcPts val="0"/>
                        </a:spcBef>
                        <a:spcAft>
                          <a:spcPts val="0"/>
                        </a:spcAft>
                      </a:pPr>
                      <a:r>
                        <a:rPr lang="en-US" sz="1000">
                          <a:effectLst/>
                          <a:latin typeface="+mj-lt"/>
                          <a:cs typeface="Arial" panose="020B0604020202020204" pitchFamily="34" charset="0"/>
                        </a:rPr>
                        <a:t>Trim Type</a:t>
                      </a:r>
                      <a:endParaRPr lang="en-US" sz="100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Unbalanced</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Balanced</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Balanced</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Balanced</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Balanced</a:t>
                      </a:r>
                    </a:p>
                  </a:txBody>
                  <a:tcPr marL="51481" marR="51481" marT="0" marB="0" anchor="ctr"/>
                </a:tc>
                <a:extLst>
                  <a:ext uri="{0D108BD9-81ED-4DB2-BD59-A6C34878D82A}">
                    <a16:rowId xmlns:a16="http://schemas.microsoft.com/office/drawing/2014/main" val="10006"/>
                  </a:ext>
                </a:extLst>
              </a:tr>
              <a:tr h="552705">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Performance Trim Technology</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Plug</a:t>
                      </a: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Linear</a:t>
                      </a: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Equal Percent</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Linear</a:t>
                      </a: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Equal Percent</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Drilled Hole</a:t>
                      </a:r>
                      <a:r>
                        <a:rPr lang="en-US" sz="1000" baseline="0" dirty="0">
                          <a:effectLst/>
                          <a:latin typeface="+mj-lt"/>
                          <a:ea typeface="Calibri" panose="020F0502020204030204" pitchFamily="34" charset="0"/>
                          <a:cs typeface="Arial" panose="020B0604020202020204" pitchFamily="34" charset="0"/>
                        </a:rPr>
                        <a:t> Noise Trim</a:t>
                      </a:r>
                      <a:endParaRPr lang="en-US" sz="1000" dirty="0">
                        <a:effectLst/>
                        <a:latin typeface="+mj-lt"/>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Linear</a:t>
                      </a: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Equal Percent</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Drilled Hole</a:t>
                      </a:r>
                      <a:r>
                        <a:rPr lang="en-US" sz="1000" baseline="0" dirty="0">
                          <a:effectLst/>
                          <a:latin typeface="+mj-lt"/>
                          <a:ea typeface="Calibri" panose="020F0502020204030204" pitchFamily="34" charset="0"/>
                          <a:cs typeface="Arial" panose="020B0604020202020204" pitchFamily="34" charset="0"/>
                        </a:rPr>
                        <a:t> Noise Trim</a:t>
                      </a:r>
                      <a:endParaRPr lang="en-US" sz="1000" dirty="0">
                        <a:effectLst/>
                        <a:latin typeface="+mj-lt"/>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Linear</a:t>
                      </a: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Equal Percent</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Drilled Hole</a:t>
                      </a:r>
                      <a:r>
                        <a:rPr lang="en-US" sz="1000" baseline="0" dirty="0">
                          <a:effectLst/>
                          <a:latin typeface="+mj-lt"/>
                          <a:ea typeface="Calibri" panose="020F0502020204030204" pitchFamily="34" charset="0"/>
                          <a:cs typeface="Arial" panose="020B0604020202020204" pitchFamily="34" charset="0"/>
                        </a:rPr>
                        <a:t> Noise Trim</a:t>
                      </a:r>
                      <a:endParaRPr lang="en-US" sz="1000" dirty="0">
                        <a:effectLst/>
                        <a:latin typeface="+mj-lt"/>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Linear</a:t>
                      </a:r>
                    </a:p>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Equal Percent</a:t>
                      </a:r>
                    </a:p>
                  </a:txBody>
                  <a:tcPr marL="51481" marR="51481" marT="0" marB="0" anchor="ctr"/>
                </a:tc>
                <a:extLst>
                  <a:ext uri="{0D108BD9-81ED-4DB2-BD59-A6C34878D82A}">
                    <a16:rowId xmlns:a16="http://schemas.microsoft.com/office/drawing/2014/main" val="10007"/>
                  </a:ext>
                </a:extLst>
              </a:tr>
              <a:tr h="294123">
                <a:tc>
                  <a:txBody>
                    <a:bodyPr/>
                    <a:lstStyle/>
                    <a:p>
                      <a:pPr marL="0" marR="0" algn="ctr">
                        <a:lnSpc>
                          <a:spcPct val="115000"/>
                        </a:lnSpc>
                        <a:spcBef>
                          <a:spcPts val="0"/>
                        </a:spcBef>
                        <a:spcAft>
                          <a:spcPts val="0"/>
                        </a:spcAft>
                      </a:pPr>
                      <a:r>
                        <a:rPr lang="en-US" sz="1000">
                          <a:effectLst/>
                          <a:latin typeface="+mj-lt"/>
                          <a:cs typeface="Arial" panose="020B0604020202020204" pitchFamily="34" charset="0"/>
                        </a:rPr>
                        <a:t>Relative Capacity</a:t>
                      </a:r>
                      <a:endParaRPr lang="en-US" sz="100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Moderate</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Moderate</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Moderate</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Restricted</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Restricted</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extLst>
                  <a:ext uri="{0D108BD9-81ED-4DB2-BD59-A6C34878D82A}">
                    <a16:rowId xmlns:a16="http://schemas.microsoft.com/office/drawing/2014/main" val="10008"/>
                  </a:ext>
                </a:extLst>
              </a:tr>
              <a:tr h="294123">
                <a:tc>
                  <a:txBody>
                    <a:bodyPr/>
                    <a:lstStyle/>
                    <a:p>
                      <a:pPr marL="0" marR="0" algn="ctr">
                        <a:lnSpc>
                          <a:spcPct val="115000"/>
                        </a:lnSpc>
                        <a:spcBef>
                          <a:spcPts val="0"/>
                        </a:spcBef>
                        <a:spcAft>
                          <a:spcPts val="0"/>
                        </a:spcAft>
                      </a:pPr>
                      <a:r>
                        <a:rPr lang="en-US" sz="1000">
                          <a:effectLst/>
                          <a:latin typeface="+mj-lt"/>
                          <a:cs typeface="Arial" panose="020B0604020202020204" pitchFamily="34" charset="0"/>
                        </a:rPr>
                        <a:t>Max Noise Attenuation</a:t>
                      </a:r>
                      <a:endParaRPr lang="en-US" sz="100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N/A</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N/A</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10-15 dBA</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15-20 dBA</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25 dBA</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extLst>
                  <a:ext uri="{0D108BD9-81ED-4DB2-BD59-A6C34878D82A}">
                    <a16:rowId xmlns:a16="http://schemas.microsoft.com/office/drawing/2014/main" val="10009"/>
                  </a:ext>
                </a:extLst>
              </a:tr>
              <a:tr h="364794">
                <a:tc>
                  <a:txBody>
                    <a:bodyPr/>
                    <a:lstStyle/>
                    <a:p>
                      <a:pPr marL="0" marR="0" algn="ctr">
                        <a:lnSpc>
                          <a:spcPct val="115000"/>
                        </a:lnSpc>
                        <a:spcBef>
                          <a:spcPts val="0"/>
                        </a:spcBef>
                        <a:spcAft>
                          <a:spcPts val="0"/>
                        </a:spcAft>
                      </a:pPr>
                      <a:r>
                        <a:rPr lang="en-US" sz="1000">
                          <a:effectLst/>
                          <a:latin typeface="+mj-lt"/>
                          <a:cs typeface="Arial" panose="020B0604020202020204" pitchFamily="34" charset="0"/>
                        </a:rPr>
                        <a:t>Compatible Buried Applications</a:t>
                      </a:r>
                      <a:endParaRPr lang="en-US" sz="100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NO</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NO</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NO</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NO</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ea typeface="Calibri" panose="020F0502020204030204" pitchFamily="34" charset="0"/>
                          <a:cs typeface="Arial" panose="020B0604020202020204" pitchFamily="34" charset="0"/>
                        </a:rPr>
                        <a:t>NO</a:t>
                      </a:r>
                    </a:p>
                  </a:txBody>
                  <a:tcPr marL="51481" marR="51481" marT="0" marB="0" anchor="ctr"/>
                </a:tc>
                <a:extLst>
                  <a:ext uri="{0D108BD9-81ED-4DB2-BD59-A6C34878D82A}">
                    <a16:rowId xmlns:a16="http://schemas.microsoft.com/office/drawing/2014/main" val="10010"/>
                  </a:ext>
                </a:extLst>
              </a:tr>
              <a:tr h="294123">
                <a:tc>
                  <a:txBody>
                    <a:bodyPr/>
                    <a:lstStyle/>
                    <a:p>
                      <a:pPr marL="0" marR="0" algn="ctr">
                        <a:lnSpc>
                          <a:spcPct val="115000"/>
                        </a:lnSpc>
                        <a:spcBef>
                          <a:spcPts val="0"/>
                        </a:spcBef>
                        <a:spcAft>
                          <a:spcPts val="0"/>
                        </a:spcAft>
                      </a:pPr>
                      <a:r>
                        <a:rPr lang="en-US" sz="1000">
                          <a:effectLst/>
                          <a:latin typeface="+mj-lt"/>
                          <a:cs typeface="Arial" panose="020B0604020202020204" pitchFamily="34" charset="0"/>
                        </a:rPr>
                        <a:t>Max Range-Ability</a:t>
                      </a:r>
                      <a:endParaRPr lang="en-US" sz="100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50:1</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30:1</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30:1</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30:1</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latin typeface="+mj-lt"/>
                          <a:cs typeface="Arial" panose="020B0604020202020204" pitchFamily="34" charset="0"/>
                        </a:rPr>
                        <a:t>30:1</a:t>
                      </a:r>
                      <a:endParaRPr lang="en-US" sz="1000" b="1" dirty="0">
                        <a:solidFill>
                          <a:srgbClr val="C00000"/>
                        </a:solidFill>
                        <a:effectLst/>
                        <a:latin typeface="+mj-lt"/>
                        <a:ea typeface="Calibri" panose="020F0502020204030204" pitchFamily="34" charset="0"/>
                        <a:cs typeface="Arial" panose="020B0604020202020204" pitchFamily="34" charset="0"/>
                      </a:endParaRPr>
                    </a:p>
                  </a:txBody>
                  <a:tcPr marL="51481" marR="51481" marT="0" marB="0" anchor="ctr"/>
                </a:tc>
                <a:extLst>
                  <a:ext uri="{0D108BD9-81ED-4DB2-BD59-A6C34878D82A}">
                    <a16:rowId xmlns:a16="http://schemas.microsoft.com/office/drawing/2014/main" val="10011"/>
                  </a:ext>
                </a:extLst>
              </a:tr>
              <a:tr h="392163">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Shutoff</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effectLst/>
                          <a:latin typeface="+mj-lt"/>
                          <a:cs typeface="Arial" panose="020B0604020202020204" pitchFamily="34" charset="0"/>
                        </a:rPr>
                        <a:t>Class V</a:t>
                      </a:r>
                    </a:p>
                  </a:txBody>
                  <a:tcPr marL="51481" marR="51481" marT="0" marB="0" anchor="ctr"/>
                </a:tc>
                <a:tc>
                  <a:txBody>
                    <a:bodyPr/>
                    <a:lstStyle/>
                    <a:p>
                      <a:pPr marL="0" marR="0" algn="ctr">
                        <a:lnSpc>
                          <a:spcPct val="115000"/>
                        </a:lnSpc>
                        <a:spcBef>
                          <a:spcPts val="0"/>
                        </a:spcBef>
                        <a:spcAft>
                          <a:spcPts val="0"/>
                        </a:spcAft>
                      </a:pPr>
                      <a:r>
                        <a:rPr lang="en-US" sz="1000" b="1" dirty="0">
                          <a:effectLst/>
                          <a:latin typeface="+mj-lt"/>
                          <a:cs typeface="Arial" panose="020B0604020202020204" pitchFamily="34" charset="0"/>
                        </a:rPr>
                        <a:t>Class V</a:t>
                      </a:r>
                    </a:p>
                    <a:p>
                      <a:pPr marL="0" marR="0" algn="ctr">
                        <a:lnSpc>
                          <a:spcPct val="115000"/>
                        </a:lnSpc>
                        <a:spcBef>
                          <a:spcPts val="0"/>
                        </a:spcBef>
                        <a:spcAft>
                          <a:spcPts val="0"/>
                        </a:spcAft>
                      </a:pPr>
                      <a:r>
                        <a:rPr lang="en-US" sz="1000" b="1" dirty="0">
                          <a:effectLst/>
                          <a:latin typeface="+mj-lt"/>
                          <a:cs typeface="Arial" panose="020B0604020202020204" pitchFamily="34" charset="0"/>
                        </a:rPr>
                        <a:t>Class VI</a:t>
                      </a:r>
                      <a:endParaRPr lang="en-US" sz="1000" b="1"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effectLst/>
                          <a:latin typeface="+mj-lt"/>
                          <a:cs typeface="Arial" panose="020B0604020202020204" pitchFamily="34" charset="0"/>
                        </a:rPr>
                        <a:t>Class V</a:t>
                      </a:r>
                    </a:p>
                    <a:p>
                      <a:pPr marL="0" marR="0" algn="ctr">
                        <a:lnSpc>
                          <a:spcPct val="115000"/>
                        </a:lnSpc>
                        <a:spcBef>
                          <a:spcPts val="0"/>
                        </a:spcBef>
                        <a:spcAft>
                          <a:spcPts val="0"/>
                        </a:spcAft>
                      </a:pPr>
                      <a:r>
                        <a:rPr lang="en-US" sz="1000" b="1" dirty="0">
                          <a:effectLst/>
                          <a:latin typeface="+mj-lt"/>
                          <a:cs typeface="Arial" panose="020B0604020202020204" pitchFamily="34" charset="0"/>
                        </a:rPr>
                        <a:t>Class VI</a:t>
                      </a:r>
                      <a:endParaRPr lang="en-US" sz="1000" b="1"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effectLst/>
                          <a:latin typeface="+mj-lt"/>
                          <a:cs typeface="Arial" panose="020B0604020202020204" pitchFamily="34" charset="0"/>
                        </a:rPr>
                        <a:t>Class V</a:t>
                      </a:r>
                    </a:p>
                    <a:p>
                      <a:pPr marL="0" marR="0" algn="ctr">
                        <a:lnSpc>
                          <a:spcPct val="115000"/>
                        </a:lnSpc>
                        <a:spcBef>
                          <a:spcPts val="0"/>
                        </a:spcBef>
                        <a:spcAft>
                          <a:spcPts val="0"/>
                        </a:spcAft>
                      </a:pPr>
                      <a:r>
                        <a:rPr lang="en-US" sz="1000" b="1" dirty="0">
                          <a:effectLst/>
                          <a:latin typeface="+mj-lt"/>
                          <a:cs typeface="Arial" panose="020B0604020202020204" pitchFamily="34" charset="0"/>
                        </a:rPr>
                        <a:t>Class VI</a:t>
                      </a:r>
                      <a:endParaRPr lang="en-US" sz="1000" b="1"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b="1" dirty="0">
                          <a:effectLst/>
                          <a:latin typeface="+mj-lt"/>
                          <a:cs typeface="Arial" panose="020B0604020202020204" pitchFamily="34" charset="0"/>
                        </a:rPr>
                        <a:t>Class V</a:t>
                      </a:r>
                    </a:p>
                    <a:p>
                      <a:pPr marL="0" marR="0" algn="ctr">
                        <a:lnSpc>
                          <a:spcPct val="115000"/>
                        </a:lnSpc>
                        <a:spcBef>
                          <a:spcPts val="0"/>
                        </a:spcBef>
                        <a:spcAft>
                          <a:spcPts val="0"/>
                        </a:spcAft>
                      </a:pPr>
                      <a:r>
                        <a:rPr lang="en-US" sz="1000" b="1" dirty="0">
                          <a:effectLst/>
                          <a:latin typeface="+mj-lt"/>
                          <a:cs typeface="Arial" panose="020B0604020202020204" pitchFamily="34" charset="0"/>
                        </a:rPr>
                        <a:t>Class VI</a:t>
                      </a:r>
                      <a:endParaRPr lang="en-US" sz="1000" b="1" dirty="0">
                        <a:effectLst/>
                        <a:latin typeface="+mj-lt"/>
                        <a:ea typeface="Calibri" panose="020F0502020204030204" pitchFamily="34" charset="0"/>
                        <a:cs typeface="Arial" panose="020B0604020202020204" pitchFamily="34" charset="0"/>
                      </a:endParaRPr>
                    </a:p>
                  </a:txBody>
                  <a:tcPr marL="51481" marR="51481" marT="0" marB="0" anchor="ctr"/>
                </a:tc>
                <a:extLst>
                  <a:ext uri="{0D108BD9-81ED-4DB2-BD59-A6C34878D82A}">
                    <a16:rowId xmlns:a16="http://schemas.microsoft.com/office/drawing/2014/main" val="10012"/>
                  </a:ext>
                </a:extLst>
              </a:tr>
              <a:tr h="392163">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Seats</a:t>
                      </a:r>
                      <a:endParaRPr lang="en-US" sz="1000" dirty="0">
                        <a:effectLst/>
                        <a:latin typeface="+mj-lt"/>
                        <a:ea typeface="Calibri" panose="020F0502020204030204" pitchFamily="34" charset="0"/>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Metal Seats – Standard</a:t>
                      </a: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Metal Seats Optional</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dirty="0">
                          <a:effectLst/>
                          <a:latin typeface="+mj-lt"/>
                          <a:cs typeface="Arial" panose="020B0604020202020204" pitchFamily="34" charset="0"/>
                        </a:rPr>
                        <a:t>Soft Seats</a:t>
                      </a:r>
                      <a:r>
                        <a:rPr lang="en-US" sz="1000" baseline="0" dirty="0">
                          <a:effectLst/>
                          <a:latin typeface="+mj-lt"/>
                          <a:cs typeface="Arial" panose="020B0604020202020204" pitchFamily="34" charset="0"/>
                        </a:rPr>
                        <a:t> – Standard</a:t>
                      </a:r>
                      <a:endParaRPr lang="en-US" sz="1000" dirty="0">
                        <a:effectLst/>
                        <a:latin typeface="+mj-lt"/>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Metal Seats Optional</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dirty="0">
                          <a:effectLst/>
                          <a:latin typeface="+mj-lt"/>
                          <a:cs typeface="Arial" panose="020B0604020202020204" pitchFamily="34" charset="0"/>
                        </a:rPr>
                        <a:t>Soft Seats</a:t>
                      </a:r>
                      <a:r>
                        <a:rPr lang="en-US" sz="1000" baseline="0" dirty="0">
                          <a:effectLst/>
                          <a:latin typeface="+mj-lt"/>
                          <a:cs typeface="Arial" panose="020B0604020202020204" pitchFamily="34" charset="0"/>
                        </a:rPr>
                        <a:t> – Standard</a:t>
                      </a:r>
                      <a:endParaRPr lang="en-US" sz="1000" dirty="0">
                        <a:effectLst/>
                        <a:latin typeface="+mj-lt"/>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Metal Seats Optional</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dirty="0">
                          <a:effectLst/>
                          <a:latin typeface="+mj-lt"/>
                          <a:cs typeface="Arial" panose="020B0604020202020204" pitchFamily="34" charset="0"/>
                        </a:rPr>
                        <a:t>Soft Seats</a:t>
                      </a:r>
                      <a:r>
                        <a:rPr lang="en-US" sz="1000" baseline="0" dirty="0">
                          <a:effectLst/>
                          <a:latin typeface="+mj-lt"/>
                          <a:cs typeface="Arial" panose="020B0604020202020204" pitchFamily="34" charset="0"/>
                        </a:rPr>
                        <a:t> – Standard</a:t>
                      </a:r>
                      <a:endParaRPr lang="en-US" sz="1000" dirty="0">
                        <a:effectLst/>
                        <a:latin typeface="+mj-lt"/>
                        <a:cs typeface="Arial" panose="020B0604020202020204" pitchFamily="34"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latin typeface="+mj-lt"/>
                          <a:cs typeface="Arial" panose="020B0604020202020204" pitchFamily="34" charset="0"/>
                        </a:rPr>
                        <a:t>Metal Seats Optional</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dirty="0">
                          <a:effectLst/>
                          <a:latin typeface="+mj-lt"/>
                          <a:cs typeface="Arial" panose="020B0604020202020204" pitchFamily="34" charset="0"/>
                        </a:rPr>
                        <a:t>Soft Seats</a:t>
                      </a:r>
                      <a:r>
                        <a:rPr lang="en-US" sz="1000" baseline="0" dirty="0">
                          <a:effectLst/>
                          <a:latin typeface="+mj-lt"/>
                          <a:cs typeface="Arial" panose="020B0604020202020204" pitchFamily="34" charset="0"/>
                        </a:rPr>
                        <a:t> – Standard</a:t>
                      </a:r>
                      <a:endParaRPr lang="en-US" sz="1000" dirty="0">
                        <a:effectLst/>
                        <a:latin typeface="+mj-lt"/>
                        <a:cs typeface="Arial" panose="020B0604020202020204" pitchFamily="34" charset="0"/>
                      </a:endParaRPr>
                    </a:p>
                  </a:txBody>
                  <a:tcPr marL="51481" marR="51481" marT="0" marB="0" anchor="ctr"/>
                </a:tc>
                <a:extLst>
                  <a:ext uri="{0D108BD9-81ED-4DB2-BD59-A6C34878D82A}">
                    <a16:rowId xmlns:a16="http://schemas.microsoft.com/office/drawing/2014/main" val="10013"/>
                  </a:ext>
                </a:extLst>
              </a:tr>
            </a:tbl>
          </a:graphicData>
        </a:graphic>
      </p:graphicFrame>
      <p:pic>
        <p:nvPicPr>
          <p:cNvPr id="12" name="Picture 1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47452" y="898123"/>
            <a:ext cx="573014" cy="724270"/>
          </a:xfrm>
          <a:prstGeom prst="rect">
            <a:avLst/>
          </a:prstGeom>
        </p:spPr>
      </p:pic>
      <p:pic>
        <p:nvPicPr>
          <p:cNvPr id="13" name="Picture 12"/>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05202" y="542370"/>
            <a:ext cx="863839" cy="1091863"/>
          </a:xfrm>
          <a:prstGeom prst="rect">
            <a:avLst/>
          </a:prstGeom>
        </p:spPr>
      </p:pic>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27910" y="542369"/>
            <a:ext cx="863839" cy="1091863"/>
          </a:xfrm>
          <a:prstGeom prst="rect">
            <a:avLst/>
          </a:prstGeom>
        </p:spPr>
      </p:pic>
      <p:pic>
        <p:nvPicPr>
          <p:cNvPr id="15" name="Picture 1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11523" y="551987"/>
            <a:ext cx="863839" cy="1091863"/>
          </a:xfrm>
          <a:prstGeom prst="rect">
            <a:avLst/>
          </a:prstGeom>
        </p:spPr>
      </p:pic>
      <p:pic>
        <p:nvPicPr>
          <p:cNvPr id="16" name="Picture 1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11276" y="551987"/>
            <a:ext cx="863839" cy="1091863"/>
          </a:xfrm>
          <a:prstGeom prst="rect">
            <a:avLst/>
          </a:prstGeom>
        </p:spPr>
      </p:pic>
      <p:sp>
        <p:nvSpPr>
          <p:cNvPr id="4" name="Slide Number Placeholder 3">
            <a:extLst>
              <a:ext uri="{FF2B5EF4-FFF2-40B4-BE49-F238E27FC236}">
                <a16:creationId xmlns:a16="http://schemas.microsoft.com/office/drawing/2014/main" id="{61FC8C51-96A7-4685-A630-4759F3C8AC41}"/>
              </a:ext>
            </a:extLst>
          </p:cNvPr>
          <p:cNvSpPr>
            <a:spLocks noGrp="1"/>
          </p:cNvSpPr>
          <p:nvPr>
            <p:ph type="sldNum" sz="quarter" idx="12"/>
          </p:nvPr>
        </p:nvSpPr>
        <p:spPr/>
        <p:txBody>
          <a:bodyPr/>
          <a:lstStyle/>
          <a:p>
            <a:fld id="{A9A55B7A-EB57-4D90-AA17-F6DB2188BD53}" type="slidenum">
              <a:rPr lang="en-US" smtClean="0"/>
              <a:pPr/>
              <a:t>28</a:t>
            </a:fld>
            <a:endParaRPr lang="en-US" dirty="0"/>
          </a:p>
        </p:txBody>
      </p:sp>
    </p:spTree>
    <p:extLst>
      <p:ext uri="{BB962C8B-B14F-4D97-AF65-F5344CB8AC3E}">
        <p14:creationId xmlns:p14="http://schemas.microsoft.com/office/powerpoint/2010/main" val="990917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PRCV Control Valves</a:t>
            </a:r>
          </a:p>
        </p:txBody>
      </p:sp>
      <p:graphicFrame>
        <p:nvGraphicFramePr>
          <p:cNvPr id="13" name="Chart 12">
            <a:extLst>
              <a:ext uri="{FF2B5EF4-FFF2-40B4-BE49-F238E27FC236}">
                <a16:creationId xmlns:a16="http://schemas.microsoft.com/office/drawing/2014/main" id="{7934DD20-0178-442D-AC8D-9D8375D71646}"/>
              </a:ext>
            </a:extLst>
          </p:cNvPr>
          <p:cNvGraphicFramePr>
            <a:graphicFrameLocks/>
          </p:cNvGraphicFramePr>
          <p:nvPr>
            <p:extLst>
              <p:ext uri="{D42A27DB-BD31-4B8C-83A1-F6EECF244321}">
                <p14:modId xmlns:p14="http://schemas.microsoft.com/office/powerpoint/2010/main" val="644917517"/>
              </p:ext>
            </p:extLst>
          </p:nvPr>
        </p:nvGraphicFramePr>
        <p:xfrm>
          <a:off x="533400" y="914400"/>
          <a:ext cx="80010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2133600" y="18288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71800" y="23622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54388" y="309239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681488" y="3531834"/>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81600" y="4456229"/>
            <a:ext cx="2971800" cy="307777"/>
          </a:xfrm>
          <a:prstGeom prst="rect">
            <a:avLst/>
          </a:prstGeom>
          <a:solidFill>
            <a:srgbClr val="C0504D">
              <a:alpha val="25098"/>
            </a:srgbClr>
          </a:solidFill>
        </p:spPr>
        <p:txBody>
          <a:bodyPr wrap="square" rtlCol="0">
            <a:spAutoFit/>
          </a:bodyPr>
          <a:lstStyle/>
          <a:p>
            <a:pPr algn="ctr"/>
            <a:r>
              <a:rPr lang="en-US" sz="1400" b="1" dirty="0">
                <a:latin typeface="Arial" panose="020B0604020202020204" pitchFamily="34" charset="0"/>
                <a:cs typeface="Arial" panose="020B0604020202020204" pitchFamily="34" charset="0"/>
              </a:rPr>
              <a:t>Equal Percent Trim</a:t>
            </a:r>
          </a:p>
        </p:txBody>
      </p:sp>
      <p:sp>
        <p:nvSpPr>
          <p:cNvPr id="22" name="TextBox 21"/>
          <p:cNvSpPr txBox="1"/>
          <p:nvPr/>
        </p:nvSpPr>
        <p:spPr>
          <a:xfrm>
            <a:off x="1752600" y="4461802"/>
            <a:ext cx="2928888" cy="307777"/>
          </a:xfrm>
          <a:prstGeom prst="rect">
            <a:avLst/>
          </a:prstGeom>
          <a:solidFill>
            <a:srgbClr val="C0504D">
              <a:alpha val="25098"/>
            </a:srgbClr>
          </a:solidFill>
        </p:spPr>
        <p:txBody>
          <a:bodyPr wrap="square" rtlCol="0">
            <a:spAutoFit/>
          </a:bodyPr>
          <a:lstStyle/>
          <a:p>
            <a:pPr algn="ctr"/>
            <a:r>
              <a:rPr lang="en-US" sz="1400" b="1" dirty="0">
                <a:latin typeface="Arial" panose="020B0604020202020204" pitchFamily="34" charset="0"/>
                <a:cs typeface="Arial" panose="020B0604020202020204" pitchFamily="34" charset="0"/>
              </a:rPr>
              <a:t>Linear Trim</a:t>
            </a:r>
          </a:p>
        </p:txBody>
      </p:sp>
      <p:pic>
        <p:nvPicPr>
          <p:cNvPr id="11" name="Picture 10" descr="GV-8005 3">
            <a:extLst>
              <a:ext uri="{FF2B5EF4-FFF2-40B4-BE49-F238E27FC236}">
                <a16:creationId xmlns:a16="http://schemas.microsoft.com/office/drawing/2014/main" id="{0B64667D-7460-45B8-806A-90E351D88976}"/>
              </a:ext>
            </a:extLst>
          </p:cNvPr>
          <p:cNvPicPr>
            <a:picLocks noGrp="1" noChangeAspect="1"/>
          </p:cNvPicPr>
          <p:nvPr isPhoto="1"/>
        </p:nvPicPr>
        <p:blipFill rotWithShape="1">
          <a:blip r:embed="rId3" cstate="print">
            <a:clrChange>
              <a:clrFrom>
                <a:srgbClr val="FBFBFB"/>
              </a:clrFrom>
              <a:clrTo>
                <a:srgbClr val="FBFBFB">
                  <a:alpha val="0"/>
                </a:srgbClr>
              </a:clrTo>
            </a:clrChange>
            <a:lum/>
            <a:extLst>
              <a:ext uri="{28A0092B-C50C-407E-A947-70E740481C1C}">
                <a14:useLocalDpi xmlns:a14="http://schemas.microsoft.com/office/drawing/2010/main" val="0"/>
              </a:ext>
            </a:extLst>
          </a:blip>
          <a:srcRect l="29441" r="28757"/>
          <a:stretch/>
        </p:blipFill>
        <p:spPr>
          <a:xfrm>
            <a:off x="7066359" y="763627"/>
            <a:ext cx="1391843" cy="2573195"/>
          </a:xfrm>
          <a:prstGeom prst="rect">
            <a:avLst/>
          </a:prstGeom>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843BD853-50FB-47B7-A36A-193D5185BE56}"/>
              </a:ext>
            </a:extLst>
          </p:cNvPr>
          <p:cNvSpPr>
            <a:spLocks noGrp="1"/>
          </p:cNvSpPr>
          <p:nvPr>
            <p:ph type="sldNum" sz="quarter" idx="12"/>
          </p:nvPr>
        </p:nvSpPr>
        <p:spPr/>
        <p:txBody>
          <a:bodyPr/>
          <a:lstStyle/>
          <a:p>
            <a:fld id="{A9A55B7A-EB57-4D90-AA17-F6DB2188BD53}" type="slidenum">
              <a:rPr lang="en-US" smtClean="0"/>
              <a:pPr/>
              <a:t>29</a:t>
            </a:fld>
            <a:endParaRPr lang="en-US" dirty="0"/>
          </a:p>
        </p:txBody>
      </p:sp>
    </p:spTree>
    <p:extLst>
      <p:ext uri="{BB962C8B-B14F-4D97-AF65-F5344CB8AC3E}">
        <p14:creationId xmlns:p14="http://schemas.microsoft.com/office/powerpoint/2010/main" val="3340298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Company Overview</a:t>
            </a:r>
          </a:p>
        </p:txBody>
      </p:sp>
      <p:sp>
        <p:nvSpPr>
          <p:cNvPr id="12" name="TextBox 11"/>
          <p:cNvSpPr txBox="1"/>
          <p:nvPr/>
        </p:nvSpPr>
        <p:spPr>
          <a:xfrm>
            <a:off x="0" y="974878"/>
            <a:ext cx="4267200" cy="555536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Instrumentation and Control Valves for Gas Pipeline Regulation</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Environmentally Friendly - LOW or ZERO Emissions</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Complete Solutions Rather Than Commodity Products</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Founded 2012</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Headquartered in Chicago Metro Area</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Facilities in:</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Chicago, IL (2)</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Houston, TX (2)</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Denver, CO (1)</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1E14AA8-59CE-4A04-BEDC-5403AA905AB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343400" y="762000"/>
            <a:ext cx="4800600" cy="3200400"/>
          </a:xfrm>
          <a:prstGeom prst="rect">
            <a:avLst/>
          </a:prstGeom>
          <a:noFill/>
          <a:ln>
            <a:noFill/>
          </a:ln>
        </p:spPr>
      </p:pic>
      <p:sp>
        <p:nvSpPr>
          <p:cNvPr id="4" name="Slide Number Placeholder 3">
            <a:extLst>
              <a:ext uri="{FF2B5EF4-FFF2-40B4-BE49-F238E27FC236}">
                <a16:creationId xmlns:a16="http://schemas.microsoft.com/office/drawing/2014/main" id="{EA895F69-DC69-489C-9981-AAAA6CD1AB19}"/>
              </a:ext>
            </a:extLst>
          </p:cNvPr>
          <p:cNvSpPr>
            <a:spLocks noGrp="1"/>
          </p:cNvSpPr>
          <p:nvPr>
            <p:ph type="sldNum" sz="quarter" idx="12"/>
          </p:nvPr>
        </p:nvSpPr>
        <p:spPr/>
        <p:txBody>
          <a:bodyPr/>
          <a:lstStyle/>
          <a:p>
            <a:fld id="{A9A55B7A-EB57-4D90-AA17-F6DB2188BD53}" type="slidenum">
              <a:rPr lang="en-US" smtClean="0"/>
              <a:pPr/>
              <a:t>3</a:t>
            </a:fld>
            <a:endParaRPr lang="en-US" dirty="0"/>
          </a:p>
        </p:txBody>
      </p:sp>
    </p:spTree>
    <p:extLst>
      <p:ext uri="{BB962C8B-B14F-4D97-AF65-F5344CB8AC3E}">
        <p14:creationId xmlns:p14="http://schemas.microsoft.com/office/powerpoint/2010/main" val="2124362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CV-ET Control Valves – Equal Percent Trim Flow Profiles</a:t>
            </a:r>
          </a:p>
        </p:txBody>
      </p:sp>
      <p:pic>
        <p:nvPicPr>
          <p:cNvPr id="12" name="Picture 11">
            <a:extLst>
              <a:ext uri="{FF2B5EF4-FFF2-40B4-BE49-F238E27FC236}">
                <a16:creationId xmlns:a16="http://schemas.microsoft.com/office/drawing/2014/main" id="{35A40623-D03A-4A3D-9081-2029199FAC55}"/>
              </a:ext>
            </a:extLst>
          </p:cNvPr>
          <p:cNvPicPr>
            <a:picLocks noChangeAspect="1"/>
          </p:cNvPicPr>
          <p:nvPr/>
        </p:nvPicPr>
        <p:blipFill>
          <a:blip r:embed="rId2"/>
          <a:stretch>
            <a:fillRect/>
          </a:stretch>
        </p:blipFill>
        <p:spPr>
          <a:xfrm>
            <a:off x="1186235" y="765377"/>
            <a:ext cx="6766826" cy="5330952"/>
          </a:xfrm>
          <a:prstGeom prst="rect">
            <a:avLst/>
          </a:prstGeom>
        </p:spPr>
      </p:pic>
      <p:sp>
        <p:nvSpPr>
          <p:cNvPr id="4" name="Slide Number Placeholder 3">
            <a:extLst>
              <a:ext uri="{FF2B5EF4-FFF2-40B4-BE49-F238E27FC236}">
                <a16:creationId xmlns:a16="http://schemas.microsoft.com/office/drawing/2014/main" id="{935899EE-102C-4919-BEFE-001397DB0419}"/>
              </a:ext>
            </a:extLst>
          </p:cNvPr>
          <p:cNvSpPr>
            <a:spLocks noGrp="1"/>
          </p:cNvSpPr>
          <p:nvPr>
            <p:ph type="sldNum" sz="quarter" idx="12"/>
          </p:nvPr>
        </p:nvSpPr>
        <p:spPr/>
        <p:txBody>
          <a:bodyPr/>
          <a:lstStyle/>
          <a:p>
            <a:fld id="{A9A55B7A-EB57-4D90-AA17-F6DB2188BD53}" type="slidenum">
              <a:rPr lang="en-US" smtClean="0"/>
              <a:pPr/>
              <a:t>30</a:t>
            </a:fld>
            <a:endParaRPr lang="en-US" dirty="0"/>
          </a:p>
        </p:txBody>
      </p:sp>
    </p:spTree>
    <p:extLst>
      <p:ext uri="{BB962C8B-B14F-4D97-AF65-F5344CB8AC3E}">
        <p14:creationId xmlns:p14="http://schemas.microsoft.com/office/powerpoint/2010/main" val="4076809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4F46C-47B0-4854-849E-A2A245D59507}"/>
              </a:ext>
            </a:extLst>
          </p:cNvPr>
          <p:cNvPicPr>
            <a:picLocks noChangeAspect="1"/>
          </p:cNvPicPr>
          <p:nvPr/>
        </p:nvPicPr>
        <p:blipFill>
          <a:blip r:embed="rId2"/>
          <a:stretch>
            <a:fillRect/>
          </a:stretch>
        </p:blipFill>
        <p:spPr>
          <a:xfrm>
            <a:off x="1190939" y="765377"/>
            <a:ext cx="6762122" cy="5327246"/>
          </a:xfrm>
          <a:prstGeom prst="rect">
            <a:avLst/>
          </a:prstGeom>
        </p:spPr>
      </p:pic>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CV-ET Control Valves – Linear Trim Flow Profiles</a:t>
            </a:r>
          </a:p>
        </p:txBody>
      </p:sp>
      <p:sp>
        <p:nvSpPr>
          <p:cNvPr id="5" name="Slide Number Placeholder 4">
            <a:extLst>
              <a:ext uri="{FF2B5EF4-FFF2-40B4-BE49-F238E27FC236}">
                <a16:creationId xmlns:a16="http://schemas.microsoft.com/office/drawing/2014/main" id="{D00A0208-E8AC-4B3C-B2EF-C0D543729F30}"/>
              </a:ext>
            </a:extLst>
          </p:cNvPr>
          <p:cNvSpPr>
            <a:spLocks noGrp="1"/>
          </p:cNvSpPr>
          <p:nvPr>
            <p:ph type="sldNum" sz="quarter" idx="12"/>
          </p:nvPr>
        </p:nvSpPr>
        <p:spPr/>
        <p:txBody>
          <a:bodyPr/>
          <a:lstStyle/>
          <a:p>
            <a:fld id="{A9A55B7A-EB57-4D90-AA17-F6DB2188BD53}" type="slidenum">
              <a:rPr lang="en-US" smtClean="0"/>
              <a:pPr/>
              <a:t>31</a:t>
            </a:fld>
            <a:endParaRPr lang="en-US" dirty="0"/>
          </a:p>
        </p:txBody>
      </p:sp>
    </p:spTree>
    <p:extLst>
      <p:ext uri="{BB962C8B-B14F-4D97-AF65-F5344CB8AC3E}">
        <p14:creationId xmlns:p14="http://schemas.microsoft.com/office/powerpoint/2010/main" val="1607841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C7DC50-62C8-40BA-9E71-6338C1115D5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893" y="765378"/>
            <a:ext cx="6761717" cy="5327245"/>
          </a:xfrm>
          <a:prstGeom prst="rect">
            <a:avLst/>
          </a:prstGeom>
          <a:noFill/>
        </p:spPr>
      </p:pic>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CV-ET Control Valves – Linear vs. Equal Percent Trim – 6 in Bore</a:t>
            </a:r>
          </a:p>
        </p:txBody>
      </p:sp>
      <p:pic>
        <p:nvPicPr>
          <p:cNvPr id="6" name="Picture 5">
            <a:extLst>
              <a:ext uri="{FF2B5EF4-FFF2-40B4-BE49-F238E27FC236}">
                <a16:creationId xmlns:a16="http://schemas.microsoft.com/office/drawing/2014/main" id="{ADEB6AF5-6774-4EC1-B182-127A1D8DA1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891" y="765377"/>
            <a:ext cx="6768218" cy="5332367"/>
          </a:xfrm>
          <a:prstGeom prst="rect">
            <a:avLst/>
          </a:prstGeom>
          <a:noFill/>
        </p:spPr>
      </p:pic>
      <p:sp>
        <p:nvSpPr>
          <p:cNvPr id="7" name="Slide Number Placeholder 6">
            <a:extLst>
              <a:ext uri="{FF2B5EF4-FFF2-40B4-BE49-F238E27FC236}">
                <a16:creationId xmlns:a16="http://schemas.microsoft.com/office/drawing/2014/main" id="{D1DBD4A4-68AD-4A74-B832-5C1BB6BFA7A6}"/>
              </a:ext>
            </a:extLst>
          </p:cNvPr>
          <p:cNvSpPr>
            <a:spLocks noGrp="1"/>
          </p:cNvSpPr>
          <p:nvPr>
            <p:ph type="sldNum" sz="quarter" idx="12"/>
          </p:nvPr>
        </p:nvSpPr>
        <p:spPr/>
        <p:txBody>
          <a:bodyPr/>
          <a:lstStyle/>
          <a:p>
            <a:fld id="{A9A55B7A-EB57-4D90-AA17-F6DB2188BD53}" type="slidenum">
              <a:rPr lang="en-US" smtClean="0"/>
              <a:pPr/>
              <a:t>32</a:t>
            </a:fld>
            <a:endParaRPr lang="en-US" dirty="0"/>
          </a:p>
        </p:txBody>
      </p:sp>
    </p:spTree>
    <p:extLst>
      <p:ext uri="{BB962C8B-B14F-4D97-AF65-F5344CB8AC3E}">
        <p14:creationId xmlns:p14="http://schemas.microsoft.com/office/powerpoint/2010/main" val="3875193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PRCV Control Valves</a:t>
            </a:r>
          </a:p>
        </p:txBody>
      </p:sp>
      <p:graphicFrame>
        <p:nvGraphicFramePr>
          <p:cNvPr id="10" name="Chart 9"/>
          <p:cNvGraphicFramePr>
            <a:graphicFrameLocks/>
          </p:cNvGraphicFramePr>
          <p:nvPr>
            <p:extLst>
              <p:ext uri="{D42A27DB-BD31-4B8C-83A1-F6EECF244321}">
                <p14:modId xmlns:p14="http://schemas.microsoft.com/office/powerpoint/2010/main" val="135582561"/>
              </p:ext>
            </p:extLst>
          </p:nvPr>
        </p:nvGraphicFramePr>
        <p:xfrm>
          <a:off x="457202" y="838200"/>
          <a:ext cx="7474485" cy="541020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828800" y="5275459"/>
            <a:ext cx="500894" cy="633113"/>
          </a:xfrm>
          <a:prstGeom prst="rect">
            <a:avLst/>
          </a:prstGeom>
        </p:spPr>
      </p:pic>
      <p:pic>
        <p:nvPicPr>
          <p:cNvPr id="18" name="Picture 1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993235" y="4964480"/>
            <a:ext cx="755115" cy="954441"/>
          </a:xfrm>
          <a:prstGeom prst="rect">
            <a:avLst/>
          </a:prstGeom>
        </p:spPr>
      </p:pic>
      <p:pic>
        <p:nvPicPr>
          <p:cNvPr id="19" name="Picture 1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74087" y="4964479"/>
            <a:ext cx="755115" cy="954441"/>
          </a:xfrm>
          <a:prstGeom prst="rect">
            <a:avLst/>
          </a:prstGeom>
        </p:spPr>
      </p:pic>
      <p:pic>
        <p:nvPicPr>
          <p:cNvPr id="20" name="Picture 1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69487" y="4972886"/>
            <a:ext cx="755115" cy="954441"/>
          </a:xfrm>
          <a:prstGeom prst="rect">
            <a:avLst/>
          </a:prstGeom>
        </p:spPr>
      </p:pic>
      <p:pic>
        <p:nvPicPr>
          <p:cNvPr id="21" name="Picture 2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64887" y="4972886"/>
            <a:ext cx="755115" cy="954441"/>
          </a:xfrm>
          <a:prstGeom prst="rect">
            <a:avLst/>
          </a:prstGeom>
        </p:spPr>
      </p:pic>
      <p:sp>
        <p:nvSpPr>
          <p:cNvPr id="4" name="Slide Number Placeholder 3">
            <a:extLst>
              <a:ext uri="{FF2B5EF4-FFF2-40B4-BE49-F238E27FC236}">
                <a16:creationId xmlns:a16="http://schemas.microsoft.com/office/drawing/2014/main" id="{62272400-A15D-4CB1-99DD-620626614B4B}"/>
              </a:ext>
            </a:extLst>
          </p:cNvPr>
          <p:cNvSpPr>
            <a:spLocks noGrp="1"/>
          </p:cNvSpPr>
          <p:nvPr>
            <p:ph type="sldNum" sz="quarter" idx="12"/>
          </p:nvPr>
        </p:nvSpPr>
        <p:spPr/>
        <p:txBody>
          <a:bodyPr/>
          <a:lstStyle/>
          <a:p>
            <a:fld id="{A9A55B7A-EB57-4D90-AA17-F6DB2188BD53}" type="slidenum">
              <a:rPr lang="en-US" smtClean="0"/>
              <a:pPr/>
              <a:t>33</a:t>
            </a:fld>
            <a:endParaRPr lang="en-US" dirty="0"/>
          </a:p>
        </p:txBody>
      </p:sp>
    </p:spTree>
    <p:extLst>
      <p:ext uri="{BB962C8B-B14F-4D97-AF65-F5344CB8AC3E}">
        <p14:creationId xmlns:p14="http://schemas.microsoft.com/office/powerpoint/2010/main" val="426005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High Volume M&amp;R Stations</a:t>
            </a:r>
          </a:p>
        </p:txBody>
      </p:sp>
      <p:graphicFrame>
        <p:nvGraphicFramePr>
          <p:cNvPr id="2" name="Table 1"/>
          <p:cNvGraphicFramePr>
            <a:graphicFrameLocks noGrp="1"/>
          </p:cNvGraphicFramePr>
          <p:nvPr>
            <p:extLst>
              <p:ext uri="{D42A27DB-BD31-4B8C-83A1-F6EECF244321}">
                <p14:modId xmlns:p14="http://schemas.microsoft.com/office/powerpoint/2010/main" val="823934515"/>
              </p:ext>
            </p:extLst>
          </p:nvPr>
        </p:nvGraphicFramePr>
        <p:xfrm>
          <a:off x="304800" y="685801"/>
          <a:ext cx="8382000" cy="3419204"/>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3386755369"/>
                    </a:ext>
                  </a:extLst>
                </a:gridCol>
                <a:gridCol w="5334000">
                  <a:extLst>
                    <a:ext uri="{9D8B030D-6E8A-4147-A177-3AD203B41FA5}">
                      <a16:colId xmlns:a16="http://schemas.microsoft.com/office/drawing/2014/main" val="580282170"/>
                    </a:ext>
                  </a:extLst>
                </a:gridCol>
              </a:tblGrid>
              <a:tr h="671921">
                <a:tc>
                  <a:txBody>
                    <a:bodyPr/>
                    <a:lstStyle/>
                    <a:p>
                      <a:pPr algn="ctr"/>
                      <a:r>
                        <a:rPr lang="en-US" sz="1400" b="1" dirty="0">
                          <a:latin typeface="Arial" panose="020B0604020202020204" pitchFamily="34" charset="0"/>
                          <a:cs typeface="Arial" panose="020B0604020202020204" pitchFamily="34" charset="0"/>
                        </a:rPr>
                        <a:t>Pressure Drop Ratio</a:t>
                      </a:r>
                    </a:p>
                  </a:txBody>
                  <a:tcPr anchor="ctr"/>
                </a:tc>
                <a:tc>
                  <a:txBody>
                    <a:bodyPr/>
                    <a:lstStyle/>
                    <a:p>
                      <a:pPr algn="ctr"/>
                      <a:r>
                        <a:rPr lang="en-US" sz="1400" b="1" dirty="0">
                          <a:latin typeface="Arial" panose="020B0604020202020204" pitchFamily="34" charset="0"/>
                          <a:cs typeface="Arial" panose="020B0604020202020204" pitchFamily="34" charset="0"/>
                        </a:rPr>
                        <a:t>Recommended Control Valve</a:t>
                      </a:r>
                    </a:p>
                  </a:txBody>
                  <a:tcPr anchor="ctr"/>
                </a:tc>
                <a:extLst>
                  <a:ext uri="{0D108BD9-81ED-4DB2-BD59-A6C34878D82A}">
                    <a16:rowId xmlns:a16="http://schemas.microsoft.com/office/drawing/2014/main" val="65511277"/>
                  </a:ext>
                </a:extLst>
              </a:tr>
              <a:tr h="671921">
                <a:tc>
                  <a:txBody>
                    <a:bodyPr/>
                    <a:lstStyle/>
                    <a:p>
                      <a:pPr algn="ctr"/>
                      <a:r>
                        <a:rPr lang="el-GR" sz="1400" b="1" dirty="0">
                          <a:latin typeface="Arial" panose="020B0604020202020204" pitchFamily="34" charset="0"/>
                          <a:cs typeface="Arial" panose="020B0604020202020204" pitchFamily="34" charset="0"/>
                        </a:rPr>
                        <a:t>Δ</a:t>
                      </a:r>
                      <a:r>
                        <a:rPr lang="en-US" sz="1400" b="1" dirty="0">
                          <a:latin typeface="Arial" panose="020B0604020202020204" pitchFamily="34" charset="0"/>
                          <a:cs typeface="Arial" panose="020B0604020202020204" pitchFamily="34" charset="0"/>
                        </a:rPr>
                        <a:t>P Ratio &gt; 0.8</a:t>
                      </a:r>
                    </a:p>
                  </a:txBody>
                  <a:tcPr anchor="ctr"/>
                </a:tc>
                <a:tc>
                  <a:txBody>
                    <a:bodyPr/>
                    <a:lstStyle/>
                    <a:p>
                      <a:pPr algn="ctr"/>
                      <a:r>
                        <a:rPr lang="en-US" sz="1400" b="1" dirty="0">
                          <a:latin typeface="Arial" panose="020B0604020202020204" pitchFamily="34" charset="0"/>
                          <a:cs typeface="Arial" panose="020B0604020202020204" pitchFamily="34" charset="0"/>
                        </a:rPr>
                        <a:t>CV-ET Linear Control Valve</a:t>
                      </a:r>
                    </a:p>
                  </a:txBody>
                  <a:tcPr anchor="ctr"/>
                </a:tc>
                <a:extLst>
                  <a:ext uri="{0D108BD9-81ED-4DB2-BD59-A6C34878D82A}">
                    <a16:rowId xmlns:a16="http://schemas.microsoft.com/office/drawing/2014/main" val="2643781313"/>
                  </a:ext>
                </a:extLst>
              </a:tr>
              <a:tr h="678994">
                <a:tc>
                  <a:txBody>
                    <a:bodyPr/>
                    <a:lstStyle/>
                    <a:p>
                      <a:pPr algn="ctr"/>
                      <a:r>
                        <a:rPr lang="en-US" sz="1400" b="1" dirty="0">
                          <a:latin typeface="Arial" panose="020B0604020202020204" pitchFamily="34" charset="0"/>
                          <a:cs typeface="Arial" panose="020B0604020202020204" pitchFamily="34" charset="0"/>
                        </a:rPr>
                        <a:t>0.6 &gt; </a:t>
                      </a:r>
                      <a:r>
                        <a:rPr lang="el-GR" sz="1400" b="1" dirty="0">
                          <a:latin typeface="Arial" panose="020B0604020202020204" pitchFamily="34" charset="0"/>
                          <a:cs typeface="Arial" panose="020B0604020202020204" pitchFamily="34" charset="0"/>
                        </a:rPr>
                        <a:t>Δ</a:t>
                      </a:r>
                      <a:r>
                        <a:rPr lang="en-US" sz="1400" b="1" dirty="0">
                          <a:latin typeface="Arial" panose="020B0604020202020204" pitchFamily="34" charset="0"/>
                          <a:cs typeface="Arial" panose="020B0604020202020204" pitchFamily="34" charset="0"/>
                        </a:rPr>
                        <a:t>P Ratio &gt; 0.8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CV-ET Linear Control Valve</a:t>
                      </a:r>
                    </a:p>
                    <a:p>
                      <a:pPr algn="ctr"/>
                      <a:r>
                        <a:rPr lang="en-US" sz="1400" b="1" dirty="0">
                          <a:latin typeface="Arial" panose="020B0604020202020204" pitchFamily="34" charset="0"/>
                          <a:cs typeface="Arial" panose="020B0604020202020204" pitchFamily="34" charset="0"/>
                        </a:rPr>
                        <a:t>OR</a:t>
                      </a:r>
                    </a:p>
                    <a:p>
                      <a:pPr algn="ctr"/>
                      <a:r>
                        <a:rPr lang="en-US" sz="1400" b="1" dirty="0">
                          <a:latin typeface="Arial" panose="020B0604020202020204" pitchFamily="34" charset="0"/>
                          <a:cs typeface="Arial" panose="020B0604020202020204" pitchFamily="34" charset="0"/>
                        </a:rPr>
                        <a:t>PRCV-STHP / PRCV-STH4 / PRCV-STH5</a:t>
                      </a:r>
                    </a:p>
                  </a:txBody>
                  <a:tcPr anchor="ctr"/>
                </a:tc>
                <a:extLst>
                  <a:ext uri="{0D108BD9-81ED-4DB2-BD59-A6C34878D82A}">
                    <a16:rowId xmlns:a16="http://schemas.microsoft.com/office/drawing/2014/main" val="1506173058"/>
                  </a:ext>
                </a:extLst>
              </a:tr>
              <a:tr h="6719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0.3 &gt; </a:t>
                      </a:r>
                      <a:r>
                        <a:rPr lang="el-GR" sz="1400" b="1" dirty="0">
                          <a:latin typeface="Arial" panose="020B0604020202020204" pitchFamily="34" charset="0"/>
                          <a:cs typeface="Arial" panose="020B0604020202020204" pitchFamily="34" charset="0"/>
                        </a:rPr>
                        <a:t>Δ</a:t>
                      </a:r>
                      <a:r>
                        <a:rPr lang="en-US" sz="1400" b="1" dirty="0">
                          <a:latin typeface="Arial" panose="020B0604020202020204" pitchFamily="34" charset="0"/>
                          <a:cs typeface="Arial" panose="020B0604020202020204" pitchFamily="34" charset="0"/>
                        </a:rPr>
                        <a:t>P Ratio &gt; 0.6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PRCV-STH2</a:t>
                      </a:r>
                    </a:p>
                  </a:txBody>
                  <a:tcPr anchor="ctr"/>
                </a:tc>
                <a:extLst>
                  <a:ext uri="{0D108BD9-81ED-4DB2-BD59-A6C34878D82A}">
                    <a16:rowId xmlns:a16="http://schemas.microsoft.com/office/drawing/2014/main" val="1337251795"/>
                  </a:ext>
                </a:extLst>
              </a:tr>
              <a:tr h="6719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0.1 &gt; </a:t>
                      </a:r>
                      <a:r>
                        <a:rPr lang="el-GR" sz="1400" b="1" dirty="0">
                          <a:latin typeface="Arial" panose="020B0604020202020204" pitchFamily="34" charset="0"/>
                          <a:cs typeface="Arial" panose="020B0604020202020204" pitchFamily="34" charset="0"/>
                        </a:rPr>
                        <a:t>Δ</a:t>
                      </a:r>
                      <a:r>
                        <a:rPr lang="en-US" sz="1400" b="1" dirty="0">
                          <a:latin typeface="Arial" panose="020B0604020202020204" pitchFamily="34" charset="0"/>
                          <a:cs typeface="Arial" panose="020B0604020202020204" pitchFamily="34" charset="0"/>
                        </a:rPr>
                        <a:t>P Ratio &gt; 0.3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PRCV-STH1 OR PRCV-FP</a:t>
                      </a:r>
                    </a:p>
                  </a:txBody>
                  <a:tcPr anchor="ctr"/>
                </a:tc>
                <a:extLst>
                  <a:ext uri="{0D108BD9-81ED-4DB2-BD59-A6C34878D82A}">
                    <a16:rowId xmlns:a16="http://schemas.microsoft.com/office/drawing/2014/main" val="84156995"/>
                  </a:ext>
                </a:extLst>
              </a:tr>
            </a:tbl>
          </a:graphicData>
        </a:graphic>
      </p:graphicFrame>
      <p:sp>
        <p:nvSpPr>
          <p:cNvPr id="5" name="TextBox 4">
            <a:extLst>
              <a:ext uri="{FF2B5EF4-FFF2-40B4-BE49-F238E27FC236}">
                <a16:creationId xmlns:a16="http://schemas.microsoft.com/office/drawing/2014/main" id="{B9285D94-7D52-448A-854E-C0B407FB8A7A}"/>
              </a:ext>
            </a:extLst>
          </p:cNvPr>
          <p:cNvSpPr txBox="1"/>
          <p:nvPr/>
        </p:nvSpPr>
        <p:spPr>
          <a:xfrm>
            <a:off x="533400" y="4191002"/>
            <a:ext cx="3821624" cy="307777"/>
          </a:xfrm>
          <a:prstGeom prst="rect">
            <a:avLst/>
          </a:prstGeom>
          <a:noFill/>
        </p:spPr>
        <p:txBody>
          <a:bodyPr wrap="none" rtlCol="0">
            <a:spAutoFit/>
          </a:bodyPr>
          <a:lstStyle/>
          <a:p>
            <a:r>
              <a:rPr lang="en-US" sz="1400" b="1" dirty="0">
                <a:solidFill>
                  <a:srgbClr val="C00000"/>
                </a:solidFill>
                <a:latin typeface="Arial" panose="020B0604020202020204" pitchFamily="34" charset="0"/>
                <a:cs typeface="Arial" panose="020B0604020202020204" pitchFamily="34" charset="0"/>
              </a:rPr>
              <a:t>*For ABOVE GROUND Station Installations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0D8BAE-78F0-4805-8E14-43613915618B}"/>
                  </a:ext>
                </a:extLst>
              </p:cNvPr>
              <p:cNvSpPr txBox="1"/>
              <p:nvPr/>
            </p:nvSpPr>
            <p:spPr>
              <a:xfrm>
                <a:off x="2819400" y="4584772"/>
                <a:ext cx="3726918" cy="905504"/>
              </a:xfrm>
              <a:prstGeom prst="rect">
                <a:avLst/>
              </a:prstGeom>
              <a:noFill/>
            </p:spPr>
            <p:txBody>
              <a:bodyPr wrap="none" rtlCol="0">
                <a:spAutoFit/>
              </a:bodyPr>
              <a:lstStyle/>
              <a:p>
                <a14:m>
                  <m:oMath xmlns:m="http://schemas.openxmlformats.org/officeDocument/2006/math">
                    <m:r>
                      <m:rPr>
                        <m:sty m:val="p"/>
                      </m:rPr>
                      <a:rPr lang="el-GR" sz="3200" b="1" i="1">
                        <a:latin typeface="Cambria Math" panose="02040503050406030204" pitchFamily="18" charset="0"/>
                        <a:cs typeface="Arial" panose="020B0604020202020204" pitchFamily="34" charset="0"/>
                      </a:rPr>
                      <m:t>Δ</m:t>
                    </m:r>
                    <m:r>
                      <a:rPr lang="en-US" sz="3200" b="1" i="1">
                        <a:latin typeface="Cambria Math" panose="02040503050406030204" pitchFamily="18" charset="0"/>
                        <a:cs typeface="Arial" panose="020B0604020202020204" pitchFamily="34" charset="0"/>
                      </a:rPr>
                      <m:t>𝑷</m:t>
                    </m:r>
                    <m:r>
                      <a:rPr lang="en-US" sz="3200" b="1" i="1">
                        <a:latin typeface="Cambria Math" panose="02040503050406030204" pitchFamily="18" charset="0"/>
                        <a:cs typeface="Arial" panose="020B0604020202020204" pitchFamily="34" charset="0"/>
                      </a:rPr>
                      <m:t> </m:t>
                    </m:r>
                    <m:r>
                      <a:rPr lang="en-US" sz="3200" b="1" i="1">
                        <a:latin typeface="Cambria Math" panose="02040503050406030204" pitchFamily="18" charset="0"/>
                        <a:cs typeface="Arial" panose="020B0604020202020204" pitchFamily="34" charset="0"/>
                      </a:rPr>
                      <m:t>𝑹𝒂𝒕𝒊𝒐</m:t>
                    </m:r>
                    <m:r>
                      <a:rPr lang="en-US" sz="3200" b="1" i="1">
                        <a:latin typeface="Cambria Math" panose="02040503050406030204" pitchFamily="18" charset="0"/>
                        <a:cs typeface="Arial" panose="020B0604020202020204" pitchFamily="34" charset="0"/>
                      </a:rPr>
                      <m:t>= </m:t>
                    </m:r>
                    <m:f>
                      <m:fPr>
                        <m:ctrlPr>
                          <a:rPr lang="en-US" sz="3200" b="1" i="1">
                            <a:latin typeface="Cambria Math" panose="02040503050406030204" pitchFamily="18" charset="0"/>
                            <a:cs typeface="Arial" panose="020B0604020202020204" pitchFamily="34" charset="0"/>
                          </a:rPr>
                        </m:ctrlPr>
                      </m:fPr>
                      <m:num>
                        <m:r>
                          <a:rPr lang="en-US" sz="3200" b="1" i="1">
                            <a:latin typeface="Cambria Math" panose="02040503050406030204" pitchFamily="18" charset="0"/>
                            <a:cs typeface="Arial" panose="020B0604020202020204" pitchFamily="34" charset="0"/>
                          </a:rPr>
                          <m:t>(</m:t>
                        </m:r>
                        <m:sSub>
                          <m:sSubPr>
                            <m:ctrlPr>
                              <a:rPr lang="en-US" sz="3200" b="1" i="1">
                                <a:latin typeface="Cambria Math" panose="02040503050406030204" pitchFamily="18" charset="0"/>
                                <a:cs typeface="Arial" panose="020B0604020202020204" pitchFamily="34" charset="0"/>
                              </a:rPr>
                            </m:ctrlPr>
                          </m:sSubPr>
                          <m:e>
                            <m:r>
                              <a:rPr lang="en-US" sz="3200" b="1" i="1">
                                <a:latin typeface="Cambria Math" panose="02040503050406030204" pitchFamily="18" charset="0"/>
                                <a:cs typeface="Arial" panose="020B0604020202020204" pitchFamily="34" charset="0"/>
                              </a:rPr>
                              <m:t>𝑷</m:t>
                            </m:r>
                          </m:e>
                          <m:sub>
                            <m:r>
                              <a:rPr lang="en-US" sz="3200" b="1" i="1">
                                <a:latin typeface="Cambria Math" panose="02040503050406030204" pitchFamily="18" charset="0"/>
                                <a:cs typeface="Arial" panose="020B0604020202020204" pitchFamily="34" charset="0"/>
                              </a:rPr>
                              <m:t>𝟏</m:t>
                            </m:r>
                            <m:r>
                              <a:rPr lang="en-US" sz="3200" b="1" i="1">
                                <a:latin typeface="Cambria Math" panose="02040503050406030204" pitchFamily="18" charset="0"/>
                                <a:cs typeface="Arial" panose="020B0604020202020204" pitchFamily="34" charset="0"/>
                              </a:rPr>
                              <m:t>−</m:t>
                            </m:r>
                          </m:sub>
                        </m:sSub>
                        <m:sSub>
                          <m:sSubPr>
                            <m:ctrlPr>
                              <a:rPr lang="en-US" sz="3200" b="1" i="1">
                                <a:latin typeface="Cambria Math" panose="02040503050406030204" pitchFamily="18" charset="0"/>
                                <a:cs typeface="Arial" panose="020B0604020202020204" pitchFamily="34" charset="0"/>
                              </a:rPr>
                            </m:ctrlPr>
                          </m:sSubPr>
                          <m:e>
                            <m:r>
                              <a:rPr lang="en-US" sz="3200" b="1" i="1">
                                <a:latin typeface="Cambria Math" panose="02040503050406030204" pitchFamily="18" charset="0"/>
                                <a:cs typeface="Arial" panose="020B0604020202020204" pitchFamily="34" charset="0"/>
                              </a:rPr>
                              <m:t>𝑷</m:t>
                            </m:r>
                          </m:e>
                          <m:sub>
                            <m:r>
                              <a:rPr lang="en-US" sz="3200" b="1" i="1">
                                <a:latin typeface="Cambria Math" panose="02040503050406030204" pitchFamily="18" charset="0"/>
                                <a:cs typeface="Arial" panose="020B0604020202020204" pitchFamily="34" charset="0"/>
                              </a:rPr>
                              <m:t>𝟐</m:t>
                            </m:r>
                            <m:r>
                              <a:rPr lang="en-US" sz="3200" b="1" i="1">
                                <a:latin typeface="Cambria Math" panose="02040503050406030204" pitchFamily="18" charset="0"/>
                                <a:cs typeface="Arial" panose="020B0604020202020204" pitchFamily="34" charset="0"/>
                              </a:rPr>
                              <m:t>)</m:t>
                            </m:r>
                          </m:sub>
                        </m:sSub>
                      </m:num>
                      <m:den>
                        <m:sSub>
                          <m:sSubPr>
                            <m:ctrlPr>
                              <a:rPr lang="en-US" sz="3200" b="1" i="1">
                                <a:latin typeface="Cambria Math" panose="02040503050406030204" pitchFamily="18" charset="0"/>
                                <a:cs typeface="Arial" panose="020B0604020202020204" pitchFamily="34" charset="0"/>
                              </a:rPr>
                            </m:ctrlPr>
                          </m:sSubPr>
                          <m:e>
                            <m:r>
                              <a:rPr lang="en-US" sz="3200" b="1" i="1">
                                <a:latin typeface="Cambria Math" panose="02040503050406030204" pitchFamily="18" charset="0"/>
                                <a:cs typeface="Arial" panose="020B0604020202020204" pitchFamily="34" charset="0"/>
                              </a:rPr>
                              <m:t>𝑷</m:t>
                            </m:r>
                          </m:e>
                          <m:sub>
                            <m:r>
                              <a:rPr lang="en-US" sz="3200" b="1" i="1">
                                <a:latin typeface="Cambria Math" panose="02040503050406030204" pitchFamily="18" charset="0"/>
                                <a:cs typeface="Arial" panose="020B0604020202020204" pitchFamily="34" charset="0"/>
                              </a:rPr>
                              <m:t>𝟏</m:t>
                            </m:r>
                          </m:sub>
                        </m:sSub>
                      </m:den>
                    </m:f>
                  </m:oMath>
                </a14:m>
                <a:r>
                  <a:rPr lang="en-US" b="1" dirty="0">
                    <a:latin typeface="Arial" panose="020B0604020202020204" pitchFamily="34" charset="0"/>
                    <a:cs typeface="Arial" panose="020B0604020202020204" pitchFamily="34" charset="0"/>
                  </a:rPr>
                  <a:t> </a:t>
                </a:r>
              </a:p>
            </p:txBody>
          </p:sp>
        </mc:Choice>
        <mc:Fallback xmlns="">
          <p:sp>
            <p:nvSpPr>
              <p:cNvPr id="6" name="TextBox 5">
                <a:extLst>
                  <a:ext uri="{FF2B5EF4-FFF2-40B4-BE49-F238E27FC236}">
                    <a16:creationId xmlns:a16="http://schemas.microsoft.com/office/drawing/2014/main" id="{1E0D8BAE-78F0-4805-8E14-43613915618B}"/>
                  </a:ext>
                </a:extLst>
              </p:cNvPr>
              <p:cNvSpPr txBox="1">
                <a:spLocks noRot="1" noChangeAspect="1" noMove="1" noResize="1" noEditPoints="1" noAdjustHandles="1" noChangeArrowheads="1" noChangeShapeType="1" noTextEdit="1"/>
              </p:cNvSpPr>
              <p:nvPr/>
            </p:nvSpPr>
            <p:spPr>
              <a:xfrm>
                <a:off x="2819400" y="4584772"/>
                <a:ext cx="3726918" cy="905504"/>
              </a:xfrm>
              <a:prstGeom prst="rect">
                <a:avLst/>
              </a:prstGeom>
              <a:blipFill>
                <a:blip r:embed="rId2"/>
                <a:stretch>
                  <a:fillRect/>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23818CEE-6890-4178-AF6C-DDEDDEA3B693}"/>
              </a:ext>
            </a:extLst>
          </p:cNvPr>
          <p:cNvSpPr>
            <a:spLocks noGrp="1"/>
          </p:cNvSpPr>
          <p:nvPr>
            <p:ph type="sldNum" sz="quarter" idx="12"/>
          </p:nvPr>
        </p:nvSpPr>
        <p:spPr/>
        <p:txBody>
          <a:bodyPr/>
          <a:lstStyle/>
          <a:p>
            <a:fld id="{A9A55B7A-EB57-4D90-AA17-F6DB2188BD53}" type="slidenum">
              <a:rPr lang="en-US" smtClean="0"/>
              <a:pPr/>
              <a:t>34</a:t>
            </a:fld>
            <a:endParaRPr lang="en-US" dirty="0"/>
          </a:p>
        </p:txBody>
      </p:sp>
    </p:spTree>
    <p:extLst>
      <p:ext uri="{BB962C8B-B14F-4D97-AF65-F5344CB8AC3E}">
        <p14:creationId xmlns:p14="http://schemas.microsoft.com/office/powerpoint/2010/main" val="41380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Control Valve Rangeability Summary</a:t>
            </a:r>
          </a:p>
        </p:txBody>
      </p:sp>
      <p:graphicFrame>
        <p:nvGraphicFramePr>
          <p:cNvPr id="5" name="Table 4">
            <a:extLst>
              <a:ext uri="{FF2B5EF4-FFF2-40B4-BE49-F238E27FC236}">
                <a16:creationId xmlns:a16="http://schemas.microsoft.com/office/drawing/2014/main" id="{0B7AD25D-D0DA-4203-BCA4-3675C5EBF8E1}"/>
              </a:ext>
            </a:extLst>
          </p:cNvPr>
          <p:cNvGraphicFramePr>
            <a:graphicFrameLocks noGrp="1"/>
          </p:cNvGraphicFramePr>
          <p:nvPr/>
        </p:nvGraphicFramePr>
        <p:xfrm>
          <a:off x="495300" y="762000"/>
          <a:ext cx="8153400" cy="4572002"/>
        </p:xfrm>
        <a:graphic>
          <a:graphicData uri="http://schemas.openxmlformats.org/drawingml/2006/table">
            <a:tbl>
              <a:tblPr firstRow="1" bandRow="1">
                <a:tableStyleId>{073A0DAA-6AF3-43AB-8588-CEC1D06C72B9}</a:tableStyleId>
              </a:tblPr>
              <a:tblGrid>
                <a:gridCol w="1630680">
                  <a:extLst>
                    <a:ext uri="{9D8B030D-6E8A-4147-A177-3AD203B41FA5}">
                      <a16:colId xmlns:a16="http://schemas.microsoft.com/office/drawing/2014/main" val="4215013134"/>
                    </a:ext>
                  </a:extLst>
                </a:gridCol>
                <a:gridCol w="1630680">
                  <a:extLst>
                    <a:ext uri="{9D8B030D-6E8A-4147-A177-3AD203B41FA5}">
                      <a16:colId xmlns:a16="http://schemas.microsoft.com/office/drawing/2014/main" val="356910940"/>
                    </a:ext>
                  </a:extLst>
                </a:gridCol>
                <a:gridCol w="1630680">
                  <a:extLst>
                    <a:ext uri="{9D8B030D-6E8A-4147-A177-3AD203B41FA5}">
                      <a16:colId xmlns:a16="http://schemas.microsoft.com/office/drawing/2014/main" val="2862311431"/>
                    </a:ext>
                  </a:extLst>
                </a:gridCol>
                <a:gridCol w="1630680">
                  <a:extLst>
                    <a:ext uri="{9D8B030D-6E8A-4147-A177-3AD203B41FA5}">
                      <a16:colId xmlns:a16="http://schemas.microsoft.com/office/drawing/2014/main" val="766200551"/>
                    </a:ext>
                  </a:extLst>
                </a:gridCol>
                <a:gridCol w="1630680">
                  <a:extLst>
                    <a:ext uri="{9D8B030D-6E8A-4147-A177-3AD203B41FA5}">
                      <a16:colId xmlns:a16="http://schemas.microsoft.com/office/drawing/2014/main" val="22882865"/>
                    </a:ext>
                  </a:extLst>
                </a:gridCol>
              </a:tblGrid>
              <a:tr h="515963">
                <a:tc>
                  <a:txBody>
                    <a:bodyPr/>
                    <a:lstStyle/>
                    <a:p>
                      <a:pPr algn="ctr"/>
                      <a:r>
                        <a:rPr lang="en-US" sz="1400" b="1" dirty="0">
                          <a:latin typeface="Arial" panose="020B0604020202020204" pitchFamily="34" charset="0"/>
                          <a:cs typeface="Arial" panose="020B0604020202020204" pitchFamily="34" charset="0"/>
                        </a:rPr>
                        <a:t>Control Valve</a:t>
                      </a:r>
                    </a:p>
                  </a:txBody>
                  <a:tcPr anchor="ctr"/>
                </a:tc>
                <a:tc gridSpan="2">
                  <a:txBody>
                    <a:bodyPr/>
                    <a:lstStyle/>
                    <a:p>
                      <a:pPr algn="ctr"/>
                      <a:r>
                        <a:rPr lang="en-US" sz="1400" b="1" dirty="0">
                          <a:latin typeface="Arial" panose="020B0604020202020204" pitchFamily="34" charset="0"/>
                          <a:cs typeface="Arial" panose="020B0604020202020204" pitchFamily="34" charset="0"/>
                        </a:rPr>
                        <a:t>Min Control</a:t>
                      </a:r>
                    </a:p>
                  </a:txBody>
                  <a:tcPr anchor="ctr"/>
                </a:tc>
                <a:tc hMerge="1">
                  <a:txBody>
                    <a:bodyPr/>
                    <a:lstStyle/>
                    <a:p>
                      <a:endParaRPr lang="en-US" dirty="0"/>
                    </a:p>
                  </a:txBody>
                  <a:tcPr/>
                </a:tc>
                <a:tc gridSpan="2">
                  <a:txBody>
                    <a:bodyPr/>
                    <a:lstStyle/>
                    <a:p>
                      <a:pPr algn="ctr"/>
                      <a:r>
                        <a:rPr lang="en-US" sz="1400" b="1" dirty="0">
                          <a:latin typeface="Arial" panose="020B0604020202020204" pitchFamily="34" charset="0"/>
                          <a:cs typeface="Arial" panose="020B0604020202020204" pitchFamily="34" charset="0"/>
                        </a:rPr>
                        <a:t>Max Control**</a:t>
                      </a:r>
                    </a:p>
                  </a:txBody>
                  <a:tcPr anchor="ctr"/>
                </a:tc>
                <a:tc hMerge="1">
                  <a:txBody>
                    <a:bodyPr/>
                    <a:lstStyle/>
                    <a:p>
                      <a:endParaRPr lang="en-US" dirty="0"/>
                    </a:p>
                  </a:txBody>
                  <a:tcPr/>
                </a:tc>
                <a:extLst>
                  <a:ext uri="{0D108BD9-81ED-4DB2-BD59-A6C34878D82A}">
                    <a16:rowId xmlns:a16="http://schemas.microsoft.com/office/drawing/2014/main" val="1403451399"/>
                  </a:ext>
                </a:extLst>
              </a:tr>
              <a:tr h="501630">
                <a:tc>
                  <a:txBody>
                    <a:bodyPr/>
                    <a:lstStyle/>
                    <a:p>
                      <a:pPr algn="ctr"/>
                      <a:r>
                        <a:rPr lang="en-US" sz="1400" b="1" dirty="0">
                          <a:latin typeface="Arial" panose="020B0604020202020204" pitchFamily="34" charset="0"/>
                          <a:cs typeface="Arial" panose="020B0604020202020204" pitchFamily="34" charset="0"/>
                        </a:rPr>
                        <a:t>PRCV-FP</a:t>
                      </a:r>
                    </a:p>
                  </a:txBody>
                  <a:tcPr anchor="ctr"/>
                </a:tc>
                <a:tc>
                  <a:txBody>
                    <a:bodyPr/>
                    <a:lstStyle/>
                    <a:p>
                      <a:pPr algn="ctr"/>
                      <a:r>
                        <a:rPr lang="en-US" sz="1400" b="1" dirty="0">
                          <a:latin typeface="Arial" panose="020B0604020202020204" pitchFamily="34" charset="0"/>
                          <a:cs typeface="Arial" panose="020B0604020202020204" pitchFamily="34" charset="0"/>
                        </a:rPr>
                        <a:t>1.0% Flow</a:t>
                      </a:r>
                    </a:p>
                  </a:txBody>
                  <a:tcPr anchor="ctr"/>
                </a:tc>
                <a:tc>
                  <a:txBody>
                    <a:bodyPr/>
                    <a:lstStyle/>
                    <a:p>
                      <a:pPr algn="ctr"/>
                      <a:r>
                        <a:rPr lang="en-US" sz="1400" b="1" dirty="0">
                          <a:latin typeface="Arial" panose="020B0604020202020204" pitchFamily="34" charset="0"/>
                          <a:cs typeface="Arial" panose="020B0604020202020204" pitchFamily="34" charset="0"/>
                        </a:rPr>
                        <a:t>10° Open</a:t>
                      </a:r>
                    </a:p>
                  </a:txBody>
                  <a:tcPr anchor="ctr"/>
                </a:tc>
                <a:tc>
                  <a:txBody>
                    <a:bodyPr/>
                    <a:lstStyle/>
                    <a:p>
                      <a:pPr algn="ctr"/>
                      <a:r>
                        <a:rPr lang="en-US" sz="1400" b="1" dirty="0">
                          <a:latin typeface="Arial" panose="020B0604020202020204" pitchFamily="34" charset="0"/>
                          <a:cs typeface="Arial" panose="020B0604020202020204" pitchFamily="34" charset="0"/>
                        </a:rPr>
                        <a:t>90% Flow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83° Open</a:t>
                      </a:r>
                    </a:p>
                  </a:txBody>
                  <a:tcPr anchor="ctr"/>
                </a:tc>
                <a:extLst>
                  <a:ext uri="{0D108BD9-81ED-4DB2-BD59-A6C34878D82A}">
                    <a16:rowId xmlns:a16="http://schemas.microsoft.com/office/drawing/2014/main" val="2179364944"/>
                  </a:ext>
                </a:extLst>
              </a:tr>
              <a:tr h="515963">
                <a:tc>
                  <a:txBody>
                    <a:bodyPr/>
                    <a:lstStyle/>
                    <a:p>
                      <a:pPr algn="ctr"/>
                      <a:r>
                        <a:rPr lang="en-US" sz="1400" b="1" dirty="0">
                          <a:latin typeface="Arial" panose="020B0604020202020204" pitchFamily="34" charset="0"/>
                          <a:cs typeface="Arial" panose="020B0604020202020204" pitchFamily="34" charset="0"/>
                        </a:rPr>
                        <a:t>PRCV-STH1</a:t>
                      </a:r>
                    </a:p>
                  </a:txBody>
                  <a:tcPr anchor="ctr"/>
                </a:tc>
                <a:tc>
                  <a:txBody>
                    <a:bodyPr/>
                    <a:lstStyle/>
                    <a:p>
                      <a:pPr algn="ctr"/>
                      <a:r>
                        <a:rPr lang="en-US" sz="1400" b="1" dirty="0">
                          <a:latin typeface="Arial" panose="020B0604020202020204" pitchFamily="34" charset="0"/>
                          <a:cs typeface="Arial" panose="020B0604020202020204" pitchFamily="34" charset="0"/>
                        </a:rPr>
                        <a:t>0.33% Flow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5° Open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pitchFamily="34" charset="0"/>
                          <a:cs typeface="Arial" panose="020B0604020202020204" pitchFamily="34" charset="0"/>
                        </a:rPr>
                        <a:t>85% Flow</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cs typeface="Arial" panose="020B0604020202020204" pitchFamily="34" charset="0"/>
                        </a:rPr>
                        <a:t>83° Open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140602482"/>
                  </a:ext>
                </a:extLst>
              </a:tr>
              <a:tr h="515963">
                <a:tc>
                  <a:txBody>
                    <a:bodyPr/>
                    <a:lstStyle/>
                    <a:p>
                      <a:pPr algn="ctr"/>
                      <a:r>
                        <a:rPr lang="en-US" sz="1400" b="1" dirty="0">
                          <a:latin typeface="Arial" panose="020B0604020202020204" pitchFamily="34" charset="0"/>
                          <a:cs typeface="Arial" panose="020B0604020202020204" pitchFamily="34" charset="0"/>
                        </a:rPr>
                        <a:t>PRCV-STH2</a:t>
                      </a:r>
                    </a:p>
                  </a:txBody>
                  <a:tcPr anchor="ctr"/>
                </a:tc>
                <a:tc>
                  <a:txBody>
                    <a:bodyPr/>
                    <a:lstStyle/>
                    <a:p>
                      <a:pPr algn="ctr"/>
                      <a:r>
                        <a:rPr lang="en-US" sz="1400" b="1" dirty="0">
                          <a:latin typeface="Arial" panose="020B0604020202020204" pitchFamily="34" charset="0"/>
                          <a:cs typeface="Arial" panose="020B0604020202020204" pitchFamily="34" charset="0"/>
                        </a:rPr>
                        <a:t>0.10% Flow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7° Open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cs typeface="Arial" panose="020B0604020202020204" pitchFamily="34" charset="0"/>
                        </a:rPr>
                        <a:t>85% Flow</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pitchFamily="34" charset="0"/>
                          <a:cs typeface="Arial" panose="020B0604020202020204" pitchFamily="34" charset="0"/>
                        </a:rPr>
                        <a:t>83° Open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644796740"/>
                  </a:ext>
                </a:extLst>
              </a:tr>
              <a:tr h="515963">
                <a:tc>
                  <a:txBody>
                    <a:bodyPr/>
                    <a:lstStyle/>
                    <a:p>
                      <a:pPr algn="ctr"/>
                      <a:r>
                        <a:rPr lang="en-US" sz="1400" b="1" dirty="0">
                          <a:latin typeface="Arial" panose="020B0604020202020204" pitchFamily="34" charset="0"/>
                          <a:cs typeface="Arial" panose="020B0604020202020204" pitchFamily="34" charset="0"/>
                        </a:rPr>
                        <a:t>PRCV-STHP</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0.50% Flow</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9° Open</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effectLst/>
                          <a:uLnTx/>
                          <a:uFillTx/>
                          <a:latin typeface="Arial" panose="020B0604020202020204" pitchFamily="34" charset="0"/>
                          <a:cs typeface="Arial" panose="020B0604020202020204" pitchFamily="34" charset="0"/>
                        </a:rPr>
                        <a:t>85% Flow</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83° Open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8377399"/>
                  </a:ext>
                </a:extLst>
              </a:tr>
              <a:tr h="501630">
                <a:tc>
                  <a:txBody>
                    <a:bodyPr/>
                    <a:lstStyle/>
                    <a:p>
                      <a:pPr algn="ctr"/>
                      <a:r>
                        <a:rPr lang="en-US" sz="1400" b="1" dirty="0">
                          <a:latin typeface="Arial" panose="020B0604020202020204" pitchFamily="34" charset="0"/>
                          <a:cs typeface="Arial" panose="020B0604020202020204" pitchFamily="34" charset="0"/>
                        </a:rPr>
                        <a:t>CV-ET EQ%</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≈3.0% Flow</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10% Open</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≈79% Flow</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90% Open</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94593950"/>
                  </a:ext>
                </a:extLst>
              </a:tr>
              <a:tr h="501630">
                <a:tc>
                  <a:txBody>
                    <a:bodyPr/>
                    <a:lstStyle/>
                    <a:p>
                      <a:pPr algn="ctr"/>
                      <a:r>
                        <a:rPr lang="en-US" sz="1400" b="1" dirty="0">
                          <a:latin typeface="Arial" panose="020B0604020202020204" pitchFamily="34" charset="0"/>
                          <a:cs typeface="Arial" panose="020B0604020202020204" pitchFamily="34" charset="0"/>
                        </a:rPr>
                        <a:t>CV-ET LINEAR</a:t>
                      </a:r>
                    </a:p>
                  </a:txBody>
                  <a:tcPr anchor="ctr"/>
                </a:tc>
                <a:tc>
                  <a:txBody>
                    <a:bodyPr/>
                    <a:lstStyle/>
                    <a:p>
                      <a:pPr algn="ctr"/>
                      <a:r>
                        <a:rPr lang="en-US" sz="1400" b="1" dirty="0">
                          <a:latin typeface="Arial" panose="020B0604020202020204" pitchFamily="34" charset="0"/>
                          <a:cs typeface="Arial" panose="020B0604020202020204" pitchFamily="34" charset="0"/>
                        </a:rPr>
                        <a:t>10% Flow</a:t>
                      </a:r>
                    </a:p>
                  </a:txBody>
                  <a:tcPr anchor="ctr"/>
                </a:tc>
                <a:tc>
                  <a:txBody>
                    <a:bodyPr/>
                    <a:lstStyle/>
                    <a:p>
                      <a:pPr algn="ctr"/>
                      <a:r>
                        <a:rPr lang="en-US" sz="1400" b="1" dirty="0">
                          <a:latin typeface="Arial" panose="020B0604020202020204" pitchFamily="34" charset="0"/>
                          <a:cs typeface="Arial" panose="020B0604020202020204" pitchFamily="34" charset="0"/>
                        </a:rPr>
                        <a:t>10% Open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90% Flow</a:t>
                      </a:r>
                    </a:p>
                  </a:txBody>
                  <a:tcPr anchor="ctr"/>
                </a:tc>
                <a:tc>
                  <a:txBody>
                    <a:bodyPr/>
                    <a:lstStyle/>
                    <a:p>
                      <a:pPr algn="ctr"/>
                      <a:r>
                        <a:rPr lang="en-US" sz="1400" b="1" dirty="0">
                          <a:latin typeface="Arial" panose="020B0604020202020204" pitchFamily="34" charset="0"/>
                          <a:cs typeface="Arial" panose="020B0604020202020204" pitchFamily="34" charset="0"/>
                        </a:rPr>
                        <a:t>90% Open</a:t>
                      </a:r>
                    </a:p>
                  </a:txBody>
                  <a:tcPr anchor="ctr"/>
                </a:tc>
                <a:extLst>
                  <a:ext uri="{0D108BD9-81ED-4DB2-BD59-A6C34878D82A}">
                    <a16:rowId xmlns:a16="http://schemas.microsoft.com/office/drawing/2014/main" val="3909423923"/>
                  </a:ext>
                </a:extLst>
              </a:tr>
              <a:tr h="501630">
                <a:tc>
                  <a:txBody>
                    <a:bodyPr/>
                    <a:lstStyle/>
                    <a:p>
                      <a:pPr algn="ctr"/>
                      <a:r>
                        <a:rPr lang="en-US" sz="1400" b="1" dirty="0">
                          <a:latin typeface="Arial" panose="020B0604020202020204" pitchFamily="34" charset="0"/>
                          <a:cs typeface="Arial" panose="020B0604020202020204" pitchFamily="34" charset="0"/>
                        </a:rPr>
                        <a:t>CV-EZ EQ%</a:t>
                      </a:r>
                    </a:p>
                  </a:txBody>
                  <a:tcPr anchor="ctr"/>
                </a:tc>
                <a:tc>
                  <a:txBody>
                    <a:bodyPr/>
                    <a:lstStyle/>
                    <a:p>
                      <a:pPr algn="ctr"/>
                      <a:r>
                        <a:rPr lang="en-US" sz="1400" b="1" dirty="0">
                          <a:latin typeface="Arial" panose="020B0604020202020204" pitchFamily="34" charset="0"/>
                          <a:cs typeface="Arial" panose="020B0604020202020204" pitchFamily="34" charset="0"/>
                        </a:rPr>
                        <a:t>≈3.0% Flow</a:t>
                      </a:r>
                    </a:p>
                  </a:txBody>
                  <a:tcPr anchor="ctr"/>
                </a:tc>
                <a:tc>
                  <a:txBody>
                    <a:bodyPr/>
                    <a:lstStyle/>
                    <a:p>
                      <a:pPr algn="ctr"/>
                      <a:r>
                        <a:rPr lang="en-US" sz="1400" b="1" dirty="0">
                          <a:latin typeface="Arial" panose="020B0604020202020204" pitchFamily="34" charset="0"/>
                          <a:cs typeface="Arial" panose="020B0604020202020204" pitchFamily="34" charset="0"/>
                        </a:rPr>
                        <a:t>10% Open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≈79% Flow</a:t>
                      </a:r>
                    </a:p>
                  </a:txBody>
                  <a:tcPr anchor="ctr"/>
                </a:tc>
                <a:tc>
                  <a:txBody>
                    <a:bodyPr/>
                    <a:lstStyle/>
                    <a:p>
                      <a:pPr algn="ctr"/>
                      <a:r>
                        <a:rPr lang="en-US" sz="1400" b="1" dirty="0">
                          <a:latin typeface="Arial" panose="020B0604020202020204" pitchFamily="34" charset="0"/>
                          <a:cs typeface="Arial" panose="020B0604020202020204" pitchFamily="34" charset="0"/>
                        </a:rPr>
                        <a:t>90% Open</a:t>
                      </a:r>
                    </a:p>
                  </a:txBody>
                  <a:tcPr anchor="ctr"/>
                </a:tc>
                <a:extLst>
                  <a:ext uri="{0D108BD9-81ED-4DB2-BD59-A6C34878D82A}">
                    <a16:rowId xmlns:a16="http://schemas.microsoft.com/office/drawing/2014/main" val="1683189104"/>
                  </a:ext>
                </a:extLst>
              </a:tr>
              <a:tr h="501630">
                <a:tc>
                  <a:txBody>
                    <a:bodyPr/>
                    <a:lstStyle/>
                    <a:p>
                      <a:pPr algn="ctr"/>
                      <a:r>
                        <a:rPr lang="en-US" sz="1400" b="1" dirty="0">
                          <a:latin typeface="Arial" panose="020B0604020202020204" pitchFamily="34" charset="0"/>
                          <a:cs typeface="Arial" panose="020B0604020202020204" pitchFamily="34" charset="0"/>
                        </a:rPr>
                        <a:t>CV-EZ LINEAR</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10% Flow</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10% Open</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90% Flow</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b="1" dirty="0">
                          <a:latin typeface="Arial" panose="020B0604020202020204" pitchFamily="34" charset="0"/>
                          <a:cs typeface="Arial" panose="020B0604020202020204" pitchFamily="34" charset="0"/>
                        </a:rPr>
                        <a:t>90% Open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789956"/>
                  </a:ext>
                </a:extLst>
              </a:tr>
            </a:tbl>
          </a:graphicData>
        </a:graphic>
      </p:graphicFrame>
      <p:sp>
        <p:nvSpPr>
          <p:cNvPr id="6" name="Rectangle 5">
            <a:extLst>
              <a:ext uri="{FF2B5EF4-FFF2-40B4-BE49-F238E27FC236}">
                <a16:creationId xmlns:a16="http://schemas.microsoft.com/office/drawing/2014/main" id="{C6A594B2-F3E5-46B7-B001-8337FED99263}"/>
              </a:ext>
            </a:extLst>
          </p:cNvPr>
          <p:cNvSpPr/>
          <p:nvPr/>
        </p:nvSpPr>
        <p:spPr>
          <a:xfrm>
            <a:off x="1624062" y="5461972"/>
            <a:ext cx="5805564" cy="461665"/>
          </a:xfrm>
          <a:prstGeom prst="rect">
            <a:avLst/>
          </a:prstGeom>
        </p:spPr>
        <p:txBody>
          <a:bodyPr wrap="none">
            <a:spAutoFit/>
          </a:bodyPr>
          <a:lstStyle/>
          <a:p>
            <a:pPr lvl="0" algn="ctr">
              <a:defRPr/>
            </a:pPr>
            <a:r>
              <a:rPr lang="en-US" sz="1200" b="1" dirty="0"/>
              <a:t>** NOTE THAT CONTROL VALVE CAN PROVIDE ADDITONAL CAPACITY AT HIGHER FLOWS.</a:t>
            </a:r>
          </a:p>
          <a:p>
            <a:pPr lvl="0" algn="ctr">
              <a:defRPr/>
            </a:pPr>
            <a:r>
              <a:rPr lang="en-US" sz="1200" b="1" dirty="0"/>
              <a:t>MAX CONTROL LIMIT PROVIDES FACTOR SAFETY FOR DESIGN CAPACITY</a:t>
            </a:r>
          </a:p>
        </p:txBody>
      </p:sp>
      <p:sp>
        <p:nvSpPr>
          <p:cNvPr id="4" name="Slide Number Placeholder 3">
            <a:extLst>
              <a:ext uri="{FF2B5EF4-FFF2-40B4-BE49-F238E27FC236}">
                <a16:creationId xmlns:a16="http://schemas.microsoft.com/office/drawing/2014/main" id="{129AC53A-5634-4032-8081-0C12FFD86EE0}"/>
              </a:ext>
            </a:extLst>
          </p:cNvPr>
          <p:cNvSpPr>
            <a:spLocks noGrp="1"/>
          </p:cNvSpPr>
          <p:nvPr>
            <p:ph type="sldNum" sz="quarter" idx="12"/>
          </p:nvPr>
        </p:nvSpPr>
        <p:spPr/>
        <p:txBody>
          <a:bodyPr/>
          <a:lstStyle/>
          <a:p>
            <a:fld id="{A9A55B7A-EB57-4D90-AA17-F6DB2188BD53}" type="slidenum">
              <a:rPr lang="en-US" smtClean="0"/>
              <a:pPr/>
              <a:t>35</a:t>
            </a:fld>
            <a:endParaRPr lang="en-US" dirty="0"/>
          </a:p>
        </p:txBody>
      </p:sp>
    </p:spTree>
    <p:extLst>
      <p:ext uri="{BB962C8B-B14F-4D97-AF65-F5344CB8AC3E}">
        <p14:creationId xmlns:p14="http://schemas.microsoft.com/office/powerpoint/2010/main" val="3321455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Axial Flow Valves – Control Valves</a:t>
            </a:r>
          </a:p>
        </p:txBody>
      </p:sp>
      <p:sp>
        <p:nvSpPr>
          <p:cNvPr id="4" name="Slide Number Placeholder 3">
            <a:extLst>
              <a:ext uri="{FF2B5EF4-FFF2-40B4-BE49-F238E27FC236}">
                <a16:creationId xmlns:a16="http://schemas.microsoft.com/office/drawing/2014/main" id="{129AC53A-5634-4032-8081-0C12FFD86EE0}"/>
              </a:ext>
            </a:extLst>
          </p:cNvPr>
          <p:cNvSpPr>
            <a:spLocks noGrp="1"/>
          </p:cNvSpPr>
          <p:nvPr>
            <p:ph type="sldNum" sz="quarter" idx="12"/>
          </p:nvPr>
        </p:nvSpPr>
        <p:spPr/>
        <p:txBody>
          <a:bodyPr/>
          <a:lstStyle/>
          <a:p>
            <a:fld id="{A9A55B7A-EB57-4D90-AA17-F6DB2188BD53}" type="slidenum">
              <a:rPr lang="en-US" smtClean="0"/>
              <a:pPr/>
              <a:t>36</a:t>
            </a:fld>
            <a:endParaRPr lang="en-US" dirty="0"/>
          </a:p>
        </p:txBody>
      </p:sp>
      <p:sp>
        <p:nvSpPr>
          <p:cNvPr id="2" name="TextBox 1">
            <a:extLst>
              <a:ext uri="{FF2B5EF4-FFF2-40B4-BE49-F238E27FC236}">
                <a16:creationId xmlns:a16="http://schemas.microsoft.com/office/drawing/2014/main" id="{7AAED5E6-8F07-66B3-B7E7-98775AE24903}"/>
              </a:ext>
            </a:extLst>
          </p:cNvPr>
          <p:cNvSpPr txBox="1"/>
          <p:nvPr/>
        </p:nvSpPr>
        <p:spPr>
          <a:xfrm>
            <a:off x="107244" y="609602"/>
            <a:ext cx="5302956" cy="5632311"/>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High Capacity</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Aggressive Noise Attenuation</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Combine the Noise Attenuating Features of CV Linear “Globe Valve” with the Capacity of a PRCV Rotary Control Valve</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Patented Internal Crank Arm Modulating Design Eliminates “Meshing Gear Concept”</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Balanced Design Lessens Required Actuator Thrust</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Actuated with VRG Controls Modulating Control Actuators:</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LHPA-DA Linear SA (Pneumatic)</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LHPA-SR Linear SR (Pneumatic)</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E/H Hawk Linear (Electro-Hydraulic)</a:t>
            </a:r>
          </a:p>
          <a:p>
            <a:pPr marL="742950" lvl="1"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Linear Electric</a:t>
            </a:r>
          </a:p>
        </p:txBody>
      </p:sp>
      <p:pic>
        <p:nvPicPr>
          <p:cNvPr id="7" name="Picture 6" descr="Diagram&#10;&#10;Description automatically generated with low confidence">
            <a:extLst>
              <a:ext uri="{FF2B5EF4-FFF2-40B4-BE49-F238E27FC236}">
                <a16:creationId xmlns:a16="http://schemas.microsoft.com/office/drawing/2014/main" id="{3F453E51-FF74-D3FB-82E7-FB2CE9D4EA38}"/>
              </a:ext>
            </a:extLst>
          </p:cNvPr>
          <p:cNvPicPr>
            <a:picLocks noChangeAspect="1"/>
          </p:cNvPicPr>
          <p:nvPr/>
        </p:nvPicPr>
        <p:blipFill rotWithShape="1">
          <a:blip r:embed="rId2">
            <a:extLst>
              <a:ext uri="{28A0092B-C50C-407E-A947-70E740481C1C}">
                <a14:useLocalDpi xmlns:a14="http://schemas.microsoft.com/office/drawing/2010/main" val="0"/>
              </a:ext>
            </a:extLst>
          </a:blip>
          <a:srcRect l="22463" r="23436"/>
          <a:stretch/>
        </p:blipFill>
        <p:spPr>
          <a:xfrm>
            <a:off x="4955663" y="457200"/>
            <a:ext cx="6019800" cy="6259884"/>
          </a:xfrm>
          <a:prstGeom prst="rect">
            <a:avLst/>
          </a:prstGeom>
        </p:spPr>
      </p:pic>
      <p:sp>
        <p:nvSpPr>
          <p:cNvPr id="5" name="TextBox 4">
            <a:extLst>
              <a:ext uri="{FF2B5EF4-FFF2-40B4-BE49-F238E27FC236}">
                <a16:creationId xmlns:a16="http://schemas.microsoft.com/office/drawing/2014/main" id="{BFC8C2AA-2EE6-C595-7FF0-D35A6B9F1702}"/>
              </a:ext>
            </a:extLst>
          </p:cNvPr>
          <p:cNvSpPr txBox="1"/>
          <p:nvPr/>
        </p:nvSpPr>
        <p:spPr>
          <a:xfrm>
            <a:off x="3325325" y="584034"/>
            <a:ext cx="4640238" cy="461665"/>
          </a:xfrm>
          <a:prstGeom prst="rect">
            <a:avLst/>
          </a:prstGeom>
          <a:noFill/>
        </p:spPr>
        <p:txBody>
          <a:bodyPr wrap="square">
            <a:spAutoFit/>
          </a:bodyPr>
          <a:lstStyle/>
          <a:p>
            <a:pPr algn="ctr"/>
            <a:r>
              <a:rPr lang="en-US" sz="1200" b="1" dirty="0">
                <a:solidFill>
                  <a:srgbClr val="C00000"/>
                </a:solidFill>
                <a:latin typeface="Arial" panose="020B0604020202020204" pitchFamily="34" charset="0"/>
                <a:cs typeface="Arial" panose="020B0604020202020204" pitchFamily="34" charset="0"/>
              </a:rPr>
              <a:t>Watch Video at:</a:t>
            </a:r>
          </a:p>
          <a:p>
            <a:pPr algn="ctr"/>
            <a:r>
              <a:rPr lang="en-US" sz="1200" dirty="0">
                <a:latin typeface="Arial" panose="020B0604020202020204" pitchFamily="34" charset="0"/>
                <a:cs typeface="Arial" panose="020B0604020202020204" pitchFamily="34" charset="0"/>
                <a:hlinkClick r:id="rId3"/>
              </a:rPr>
              <a:t>https://www.youtube.com/watch?v=y73-6wR6YR4</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3683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Axial Flow Valves – Control Valves</a:t>
            </a:r>
          </a:p>
        </p:txBody>
      </p:sp>
      <p:sp>
        <p:nvSpPr>
          <p:cNvPr id="4" name="Slide Number Placeholder 3">
            <a:extLst>
              <a:ext uri="{FF2B5EF4-FFF2-40B4-BE49-F238E27FC236}">
                <a16:creationId xmlns:a16="http://schemas.microsoft.com/office/drawing/2014/main" id="{129AC53A-5634-4032-8081-0C12FFD86EE0}"/>
              </a:ext>
            </a:extLst>
          </p:cNvPr>
          <p:cNvSpPr>
            <a:spLocks noGrp="1"/>
          </p:cNvSpPr>
          <p:nvPr>
            <p:ph type="sldNum" sz="quarter" idx="12"/>
          </p:nvPr>
        </p:nvSpPr>
        <p:spPr/>
        <p:txBody>
          <a:bodyPr/>
          <a:lstStyle/>
          <a:p>
            <a:fld id="{A9A55B7A-EB57-4D90-AA17-F6DB2188BD53}" type="slidenum">
              <a:rPr lang="en-US" smtClean="0"/>
              <a:pPr/>
              <a:t>37</a:t>
            </a:fld>
            <a:endParaRPr lang="en-US" dirty="0"/>
          </a:p>
        </p:txBody>
      </p:sp>
      <p:pic>
        <p:nvPicPr>
          <p:cNvPr id="2" name="Picture 1" descr="Diagram&#10;&#10;Description automatically generated with medium confidence">
            <a:extLst>
              <a:ext uri="{FF2B5EF4-FFF2-40B4-BE49-F238E27FC236}">
                <a16:creationId xmlns:a16="http://schemas.microsoft.com/office/drawing/2014/main" id="{52005A6A-6FB9-5FDB-3750-CB1C28CE5F78}"/>
              </a:ext>
            </a:extLst>
          </p:cNvPr>
          <p:cNvPicPr>
            <a:picLocks noChangeAspect="1"/>
          </p:cNvPicPr>
          <p:nvPr/>
        </p:nvPicPr>
        <p:blipFill rotWithShape="1">
          <a:blip r:embed="rId2">
            <a:extLst>
              <a:ext uri="{28A0092B-C50C-407E-A947-70E740481C1C}">
                <a14:useLocalDpi xmlns:a14="http://schemas.microsoft.com/office/drawing/2010/main" val="0"/>
              </a:ext>
            </a:extLst>
          </a:blip>
          <a:srcRect l="28702" t="17520" r="17538" b="-9"/>
          <a:stretch/>
        </p:blipFill>
        <p:spPr>
          <a:xfrm>
            <a:off x="0" y="457200"/>
            <a:ext cx="9148080" cy="7896767"/>
          </a:xfrm>
          <a:prstGeom prst="rect">
            <a:avLst/>
          </a:prstGeom>
        </p:spPr>
      </p:pic>
      <p:sp>
        <p:nvSpPr>
          <p:cNvPr id="9" name="TextBox 8">
            <a:extLst>
              <a:ext uri="{FF2B5EF4-FFF2-40B4-BE49-F238E27FC236}">
                <a16:creationId xmlns:a16="http://schemas.microsoft.com/office/drawing/2014/main" id="{BB68353D-009D-A868-2AA0-3E53DFA3D76D}"/>
              </a:ext>
            </a:extLst>
          </p:cNvPr>
          <p:cNvSpPr txBox="1"/>
          <p:nvPr/>
        </p:nvSpPr>
        <p:spPr>
          <a:xfrm>
            <a:off x="609600" y="1905000"/>
            <a:ext cx="3245556" cy="369332"/>
          </a:xfrm>
          <a:prstGeom prst="rect">
            <a:avLst/>
          </a:prstGeom>
          <a:noFill/>
        </p:spPr>
        <p:txBody>
          <a:bodyPr wrap="square" rtlCol="0">
            <a:spAutoFit/>
          </a:bodyPr>
          <a:lstStyle/>
          <a:p>
            <a:pPr>
              <a:spcBef>
                <a:spcPts val="600"/>
              </a:spcBef>
              <a:spcAft>
                <a:spcPts val="600"/>
              </a:spcAft>
            </a:pPr>
            <a:r>
              <a:rPr lang="en-US" b="1" dirty="0">
                <a:latin typeface="Arial" panose="020B0604020202020204" pitchFamily="34" charset="0"/>
                <a:cs typeface="Arial" panose="020B0604020202020204" pitchFamily="34" charset="0"/>
              </a:rPr>
              <a:t>Valve Full Closed Position</a:t>
            </a:r>
          </a:p>
        </p:txBody>
      </p:sp>
      <p:sp>
        <p:nvSpPr>
          <p:cNvPr id="10" name="Oval 9">
            <a:extLst>
              <a:ext uri="{FF2B5EF4-FFF2-40B4-BE49-F238E27FC236}">
                <a16:creationId xmlns:a16="http://schemas.microsoft.com/office/drawing/2014/main" id="{1D2DE345-BB33-DE7F-0C98-0E734DA764F6}"/>
              </a:ext>
            </a:extLst>
          </p:cNvPr>
          <p:cNvSpPr/>
          <p:nvPr/>
        </p:nvSpPr>
        <p:spPr>
          <a:xfrm>
            <a:off x="2491855" y="4303592"/>
            <a:ext cx="152400" cy="1524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11">
            <a:extLst>
              <a:ext uri="{FF2B5EF4-FFF2-40B4-BE49-F238E27FC236}">
                <a16:creationId xmlns:a16="http://schemas.microsoft.com/office/drawing/2014/main" id="{1605EB35-3107-E646-D79D-53C642B8832B}"/>
              </a:ext>
            </a:extLst>
          </p:cNvPr>
          <p:cNvCxnSpPr>
            <a:cxnSpLocks/>
            <a:stCxn id="9" idx="2"/>
            <a:endCxn id="10" idx="0"/>
          </p:cNvCxnSpPr>
          <p:nvPr/>
        </p:nvCxnSpPr>
        <p:spPr>
          <a:xfrm rot="16200000" flipH="1">
            <a:off x="1385586" y="3121123"/>
            <a:ext cx="2029260" cy="335677"/>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61E6144-9A0C-0714-846F-DC130166378C}"/>
              </a:ext>
            </a:extLst>
          </p:cNvPr>
          <p:cNvSpPr txBox="1"/>
          <p:nvPr/>
        </p:nvSpPr>
        <p:spPr>
          <a:xfrm>
            <a:off x="-304800" y="798036"/>
            <a:ext cx="4640238" cy="461665"/>
          </a:xfrm>
          <a:prstGeom prst="rect">
            <a:avLst/>
          </a:prstGeom>
          <a:noFill/>
        </p:spPr>
        <p:txBody>
          <a:bodyPr wrap="square">
            <a:spAutoFit/>
          </a:bodyPr>
          <a:lstStyle/>
          <a:p>
            <a:pPr algn="ctr"/>
            <a:r>
              <a:rPr lang="en-US" sz="1200" b="1" dirty="0">
                <a:solidFill>
                  <a:srgbClr val="C00000"/>
                </a:solidFill>
                <a:latin typeface="Arial" panose="020B0604020202020204" pitchFamily="34" charset="0"/>
                <a:cs typeface="Arial" panose="020B0604020202020204" pitchFamily="34" charset="0"/>
              </a:rPr>
              <a:t>Watch Video at:</a:t>
            </a:r>
          </a:p>
          <a:p>
            <a:pPr algn="ctr"/>
            <a:r>
              <a:rPr lang="en-US" sz="1200" dirty="0">
                <a:latin typeface="Arial" panose="020B0604020202020204" pitchFamily="34" charset="0"/>
                <a:cs typeface="Arial" panose="020B0604020202020204" pitchFamily="34" charset="0"/>
                <a:hlinkClick r:id="rId3"/>
              </a:rPr>
              <a:t>https://www.youtube.com/watch?v=y73-6wR6YR4</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7082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Axial Flow Valves – Control Valves</a:t>
            </a:r>
          </a:p>
        </p:txBody>
      </p:sp>
      <p:sp>
        <p:nvSpPr>
          <p:cNvPr id="4" name="Slide Number Placeholder 3">
            <a:extLst>
              <a:ext uri="{FF2B5EF4-FFF2-40B4-BE49-F238E27FC236}">
                <a16:creationId xmlns:a16="http://schemas.microsoft.com/office/drawing/2014/main" id="{129AC53A-5634-4032-8081-0C12FFD86EE0}"/>
              </a:ext>
            </a:extLst>
          </p:cNvPr>
          <p:cNvSpPr>
            <a:spLocks noGrp="1"/>
          </p:cNvSpPr>
          <p:nvPr>
            <p:ph type="sldNum" sz="quarter" idx="12"/>
          </p:nvPr>
        </p:nvSpPr>
        <p:spPr/>
        <p:txBody>
          <a:bodyPr/>
          <a:lstStyle/>
          <a:p>
            <a:fld id="{A9A55B7A-EB57-4D90-AA17-F6DB2188BD53}" type="slidenum">
              <a:rPr lang="en-US" smtClean="0"/>
              <a:pPr/>
              <a:t>38</a:t>
            </a:fld>
            <a:endParaRPr lang="en-US" dirty="0"/>
          </a:p>
        </p:txBody>
      </p:sp>
      <p:pic>
        <p:nvPicPr>
          <p:cNvPr id="6" name="Picture 5" descr="Diagram&#10;&#10;Description automatically generated">
            <a:extLst>
              <a:ext uri="{FF2B5EF4-FFF2-40B4-BE49-F238E27FC236}">
                <a16:creationId xmlns:a16="http://schemas.microsoft.com/office/drawing/2014/main" id="{25E42B9A-4120-2C78-FF4C-151E412BEC46}"/>
              </a:ext>
            </a:extLst>
          </p:cNvPr>
          <p:cNvPicPr>
            <a:picLocks noChangeAspect="1"/>
          </p:cNvPicPr>
          <p:nvPr/>
        </p:nvPicPr>
        <p:blipFill rotWithShape="1">
          <a:blip r:embed="rId2">
            <a:extLst>
              <a:ext uri="{28A0092B-C50C-407E-A947-70E740481C1C}">
                <a14:useLocalDpi xmlns:a14="http://schemas.microsoft.com/office/drawing/2010/main" val="0"/>
              </a:ext>
            </a:extLst>
          </a:blip>
          <a:srcRect l="27472" t="16033" r="16654"/>
          <a:stretch/>
        </p:blipFill>
        <p:spPr>
          <a:xfrm>
            <a:off x="39701" y="454982"/>
            <a:ext cx="9104299" cy="7697220"/>
          </a:xfrm>
          <a:prstGeom prst="rect">
            <a:avLst/>
          </a:prstGeom>
        </p:spPr>
      </p:pic>
      <p:sp>
        <p:nvSpPr>
          <p:cNvPr id="7" name="Arrow: Up 6">
            <a:extLst>
              <a:ext uri="{FF2B5EF4-FFF2-40B4-BE49-F238E27FC236}">
                <a16:creationId xmlns:a16="http://schemas.microsoft.com/office/drawing/2014/main" id="{D9ACA994-9FDD-FD91-179D-A3828FC56A82}"/>
              </a:ext>
            </a:extLst>
          </p:cNvPr>
          <p:cNvSpPr/>
          <p:nvPr/>
        </p:nvSpPr>
        <p:spPr>
          <a:xfrm>
            <a:off x="5181600" y="1600200"/>
            <a:ext cx="515509" cy="733298"/>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A043C288-03AB-9035-3033-1FBC73EDC52D}"/>
              </a:ext>
            </a:extLst>
          </p:cNvPr>
          <p:cNvSpPr/>
          <p:nvPr/>
        </p:nvSpPr>
        <p:spPr>
          <a:xfrm rot="4949054">
            <a:off x="1386985" y="4637748"/>
            <a:ext cx="609053" cy="718733"/>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6AE6CE-4308-C995-E160-1BACB9B0F88C}"/>
              </a:ext>
            </a:extLst>
          </p:cNvPr>
          <p:cNvSpPr txBox="1"/>
          <p:nvPr/>
        </p:nvSpPr>
        <p:spPr>
          <a:xfrm>
            <a:off x="609600" y="1902782"/>
            <a:ext cx="3245556" cy="369332"/>
          </a:xfrm>
          <a:prstGeom prst="rect">
            <a:avLst/>
          </a:prstGeom>
          <a:noFill/>
        </p:spPr>
        <p:txBody>
          <a:bodyPr wrap="square" rtlCol="0">
            <a:spAutoFit/>
          </a:bodyPr>
          <a:lstStyle/>
          <a:p>
            <a:pPr>
              <a:spcBef>
                <a:spcPts val="600"/>
              </a:spcBef>
              <a:spcAft>
                <a:spcPts val="600"/>
              </a:spcAft>
            </a:pPr>
            <a:r>
              <a:rPr lang="en-US" b="1" dirty="0">
                <a:latin typeface="Arial" panose="020B0604020202020204" pitchFamily="34" charset="0"/>
                <a:cs typeface="Arial" panose="020B0604020202020204" pitchFamily="34" charset="0"/>
              </a:rPr>
              <a:t>Valve Full Open Position</a:t>
            </a:r>
          </a:p>
        </p:txBody>
      </p:sp>
      <p:sp>
        <p:nvSpPr>
          <p:cNvPr id="9" name="Oval 8">
            <a:extLst>
              <a:ext uri="{FF2B5EF4-FFF2-40B4-BE49-F238E27FC236}">
                <a16:creationId xmlns:a16="http://schemas.microsoft.com/office/drawing/2014/main" id="{658B4F16-8B2D-A6DD-912A-38F4B28CBE16}"/>
              </a:ext>
            </a:extLst>
          </p:cNvPr>
          <p:cNvSpPr/>
          <p:nvPr/>
        </p:nvSpPr>
        <p:spPr>
          <a:xfrm>
            <a:off x="3276600" y="4303592"/>
            <a:ext cx="152400" cy="1524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Elbow 9">
            <a:extLst>
              <a:ext uri="{FF2B5EF4-FFF2-40B4-BE49-F238E27FC236}">
                <a16:creationId xmlns:a16="http://schemas.microsoft.com/office/drawing/2014/main" id="{A1A970D9-F627-CB5E-7187-A3A868697B3A}"/>
              </a:ext>
            </a:extLst>
          </p:cNvPr>
          <p:cNvCxnSpPr>
            <a:cxnSpLocks/>
            <a:stCxn id="5" idx="2"/>
          </p:cNvCxnSpPr>
          <p:nvPr/>
        </p:nvCxnSpPr>
        <p:spPr>
          <a:xfrm rot="16200000" flipH="1">
            <a:off x="1777959" y="2726533"/>
            <a:ext cx="2029260" cy="112042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FC1B65-F66C-ADF2-B400-96E7F5584605}"/>
              </a:ext>
            </a:extLst>
          </p:cNvPr>
          <p:cNvSpPr txBox="1"/>
          <p:nvPr/>
        </p:nvSpPr>
        <p:spPr>
          <a:xfrm>
            <a:off x="-304800" y="798036"/>
            <a:ext cx="4640238" cy="461665"/>
          </a:xfrm>
          <a:prstGeom prst="rect">
            <a:avLst/>
          </a:prstGeom>
          <a:noFill/>
        </p:spPr>
        <p:txBody>
          <a:bodyPr wrap="square">
            <a:spAutoFit/>
          </a:bodyPr>
          <a:lstStyle/>
          <a:p>
            <a:pPr algn="ctr"/>
            <a:r>
              <a:rPr lang="en-US" sz="1200" b="1" dirty="0">
                <a:solidFill>
                  <a:srgbClr val="C00000"/>
                </a:solidFill>
                <a:latin typeface="Arial" panose="020B0604020202020204" pitchFamily="34" charset="0"/>
                <a:cs typeface="Arial" panose="020B0604020202020204" pitchFamily="34" charset="0"/>
              </a:rPr>
              <a:t>Watch Video at:</a:t>
            </a:r>
          </a:p>
          <a:p>
            <a:pPr algn="ctr"/>
            <a:r>
              <a:rPr lang="en-US" sz="1200" dirty="0">
                <a:latin typeface="Arial" panose="020B0604020202020204" pitchFamily="34" charset="0"/>
                <a:cs typeface="Arial" panose="020B0604020202020204" pitchFamily="34" charset="0"/>
                <a:hlinkClick r:id="rId3"/>
              </a:rPr>
              <a:t>https://www.youtube.com/watch?v=y73-6wR6YR4</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59022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Axial Flow Valves – Control Valves</a:t>
            </a:r>
          </a:p>
        </p:txBody>
      </p:sp>
      <p:sp>
        <p:nvSpPr>
          <p:cNvPr id="4" name="Slide Number Placeholder 3">
            <a:extLst>
              <a:ext uri="{FF2B5EF4-FFF2-40B4-BE49-F238E27FC236}">
                <a16:creationId xmlns:a16="http://schemas.microsoft.com/office/drawing/2014/main" id="{129AC53A-5634-4032-8081-0C12FFD86EE0}"/>
              </a:ext>
            </a:extLst>
          </p:cNvPr>
          <p:cNvSpPr>
            <a:spLocks noGrp="1"/>
          </p:cNvSpPr>
          <p:nvPr>
            <p:ph type="sldNum" sz="quarter" idx="12"/>
          </p:nvPr>
        </p:nvSpPr>
        <p:spPr/>
        <p:txBody>
          <a:bodyPr/>
          <a:lstStyle/>
          <a:p>
            <a:fld id="{A9A55B7A-EB57-4D90-AA17-F6DB2188BD53}" type="slidenum">
              <a:rPr lang="en-US" smtClean="0"/>
              <a:pPr/>
              <a:t>39</a:t>
            </a:fld>
            <a:endParaRPr lang="en-US" dirty="0"/>
          </a:p>
        </p:txBody>
      </p:sp>
      <p:pic>
        <p:nvPicPr>
          <p:cNvPr id="5" name="Picture 4" descr="A picture containing hydrant, white, outdoor object&#10;&#10;Description automatically generated">
            <a:extLst>
              <a:ext uri="{FF2B5EF4-FFF2-40B4-BE49-F238E27FC236}">
                <a16:creationId xmlns:a16="http://schemas.microsoft.com/office/drawing/2014/main" id="{E74EB783-5D49-B7A8-A5A6-4AF05E014BFF}"/>
              </a:ext>
            </a:extLst>
          </p:cNvPr>
          <p:cNvPicPr>
            <a:picLocks noChangeAspect="1"/>
          </p:cNvPicPr>
          <p:nvPr/>
        </p:nvPicPr>
        <p:blipFill rotWithShape="1">
          <a:blip r:embed="rId2">
            <a:extLst>
              <a:ext uri="{28A0092B-C50C-407E-A947-70E740481C1C}">
                <a14:useLocalDpi xmlns:a14="http://schemas.microsoft.com/office/drawing/2010/main" val="0"/>
              </a:ext>
            </a:extLst>
          </a:blip>
          <a:srcRect t="-1010" r="22683" b="15924"/>
          <a:stretch/>
        </p:blipFill>
        <p:spPr>
          <a:xfrm>
            <a:off x="-1755416" y="2384532"/>
            <a:ext cx="5106668" cy="4495800"/>
          </a:xfrm>
          <a:prstGeom prst="rect">
            <a:avLst/>
          </a:prstGeom>
        </p:spPr>
      </p:pic>
      <p:pic>
        <p:nvPicPr>
          <p:cNvPr id="9" name="Picture 8">
            <a:extLst>
              <a:ext uri="{FF2B5EF4-FFF2-40B4-BE49-F238E27FC236}">
                <a16:creationId xmlns:a16="http://schemas.microsoft.com/office/drawing/2014/main" id="{B655C786-C805-8FC0-8DC2-DD452FC14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191" y="-167128"/>
            <a:ext cx="8558080" cy="6846465"/>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E3DD4B1B-BFB9-B557-6BBE-19386FF63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066" y="1375496"/>
            <a:ext cx="5405900" cy="4324720"/>
          </a:xfrm>
          <a:prstGeom prst="rect">
            <a:avLst/>
          </a:prstGeom>
        </p:spPr>
      </p:pic>
      <p:sp>
        <p:nvSpPr>
          <p:cNvPr id="11" name="TextBox 10">
            <a:extLst>
              <a:ext uri="{FF2B5EF4-FFF2-40B4-BE49-F238E27FC236}">
                <a16:creationId xmlns:a16="http://schemas.microsoft.com/office/drawing/2014/main" id="{F78B42EB-C645-508F-C080-0BED10260B98}"/>
              </a:ext>
            </a:extLst>
          </p:cNvPr>
          <p:cNvSpPr txBox="1"/>
          <p:nvPr/>
        </p:nvSpPr>
        <p:spPr>
          <a:xfrm>
            <a:off x="152400" y="839397"/>
            <a:ext cx="3245556" cy="646331"/>
          </a:xfrm>
          <a:prstGeom prst="rect">
            <a:avLst/>
          </a:prstGeom>
          <a:noFill/>
        </p:spPr>
        <p:txBody>
          <a:bodyPr wrap="square" rtlCol="0">
            <a:spAutoFit/>
          </a:bodyPr>
          <a:lstStyle/>
          <a:p>
            <a:pPr algn="ctr">
              <a:spcBef>
                <a:spcPts val="600"/>
              </a:spcBef>
              <a:spcAft>
                <a:spcPts val="600"/>
              </a:spcAft>
            </a:pPr>
            <a:r>
              <a:rPr lang="en-US" b="1" dirty="0">
                <a:latin typeface="Arial" panose="020B0604020202020204" pitchFamily="34" charset="0"/>
                <a:cs typeface="Arial" panose="020B0604020202020204" pitchFamily="34" charset="0"/>
              </a:rPr>
              <a:t>Pneumatically Actuated (STC) - Monitor</a:t>
            </a:r>
          </a:p>
        </p:txBody>
      </p:sp>
      <p:sp>
        <p:nvSpPr>
          <p:cNvPr id="12" name="Oval 11">
            <a:extLst>
              <a:ext uri="{FF2B5EF4-FFF2-40B4-BE49-F238E27FC236}">
                <a16:creationId xmlns:a16="http://schemas.microsoft.com/office/drawing/2014/main" id="{47EA7327-EF9D-066C-C715-9BD0867C8EF5}"/>
              </a:ext>
            </a:extLst>
          </p:cNvPr>
          <p:cNvSpPr/>
          <p:nvPr/>
        </p:nvSpPr>
        <p:spPr>
          <a:xfrm>
            <a:off x="1524000" y="2590800"/>
            <a:ext cx="152400" cy="1524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E49EA25E-8FC9-008A-AE76-AA4DAFFFD68A}"/>
              </a:ext>
            </a:extLst>
          </p:cNvPr>
          <p:cNvCxnSpPr>
            <a:cxnSpLocks/>
            <a:stCxn id="11" idx="2"/>
          </p:cNvCxnSpPr>
          <p:nvPr/>
        </p:nvCxnSpPr>
        <p:spPr>
          <a:xfrm rot="5400000">
            <a:off x="1135153" y="1950775"/>
            <a:ext cx="1105073" cy="174978"/>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268AF24-7226-AD80-80C3-3BDDD72445EA}"/>
              </a:ext>
            </a:extLst>
          </p:cNvPr>
          <p:cNvSpPr txBox="1"/>
          <p:nvPr/>
        </p:nvSpPr>
        <p:spPr>
          <a:xfrm>
            <a:off x="3249137" y="600235"/>
            <a:ext cx="3245556" cy="646331"/>
          </a:xfrm>
          <a:prstGeom prst="rect">
            <a:avLst/>
          </a:prstGeom>
          <a:noFill/>
        </p:spPr>
        <p:txBody>
          <a:bodyPr wrap="square" rtlCol="0">
            <a:spAutoFit/>
          </a:bodyPr>
          <a:lstStyle/>
          <a:p>
            <a:pPr algn="ctr">
              <a:spcBef>
                <a:spcPts val="600"/>
              </a:spcBef>
              <a:spcAft>
                <a:spcPts val="600"/>
              </a:spcAft>
            </a:pPr>
            <a:r>
              <a:rPr lang="en-US" b="1" dirty="0">
                <a:latin typeface="Arial" panose="020B0604020202020204" pitchFamily="34" charset="0"/>
                <a:cs typeface="Arial" panose="020B0604020202020204" pitchFamily="34" charset="0"/>
              </a:rPr>
              <a:t>Electro-Hydraulic Actuated (DA) - Worker</a:t>
            </a:r>
          </a:p>
        </p:txBody>
      </p:sp>
      <p:sp>
        <p:nvSpPr>
          <p:cNvPr id="16" name="Oval 15">
            <a:extLst>
              <a:ext uri="{FF2B5EF4-FFF2-40B4-BE49-F238E27FC236}">
                <a16:creationId xmlns:a16="http://schemas.microsoft.com/office/drawing/2014/main" id="{CABEA136-E017-4C8C-87E2-21DF564D6BA4}"/>
              </a:ext>
            </a:extLst>
          </p:cNvPr>
          <p:cNvSpPr/>
          <p:nvPr/>
        </p:nvSpPr>
        <p:spPr>
          <a:xfrm>
            <a:off x="4620737" y="2351638"/>
            <a:ext cx="152400" cy="1524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D58A33FF-24F8-5C50-E13F-C7B245E8B26B}"/>
              </a:ext>
            </a:extLst>
          </p:cNvPr>
          <p:cNvCxnSpPr>
            <a:cxnSpLocks/>
            <a:stCxn id="15" idx="2"/>
          </p:cNvCxnSpPr>
          <p:nvPr/>
        </p:nvCxnSpPr>
        <p:spPr>
          <a:xfrm rot="5400000">
            <a:off x="4231892" y="1711615"/>
            <a:ext cx="1105072" cy="174975"/>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71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PRCV Control Valves</a:t>
            </a:r>
          </a:p>
        </p:txBody>
      </p:sp>
      <p:graphicFrame>
        <p:nvGraphicFramePr>
          <p:cNvPr id="6" name="Table 5"/>
          <p:cNvGraphicFramePr>
            <a:graphicFrameLocks noGrp="1"/>
          </p:cNvGraphicFramePr>
          <p:nvPr>
            <p:extLst>
              <p:ext uri="{D42A27DB-BD31-4B8C-83A1-F6EECF244321}">
                <p14:modId xmlns:p14="http://schemas.microsoft.com/office/powerpoint/2010/main" val="919470654"/>
              </p:ext>
            </p:extLst>
          </p:nvPr>
        </p:nvGraphicFramePr>
        <p:xfrm>
          <a:off x="193436" y="636814"/>
          <a:ext cx="8636135" cy="5026059"/>
        </p:xfrm>
        <a:graphic>
          <a:graphicData uri="http://schemas.openxmlformats.org/drawingml/2006/table">
            <a:tbl>
              <a:tblPr firstRow="1" firstCol="1" bandRow="1">
                <a:tableStyleId>{9D7B26C5-4107-4FEC-AEDC-1716B250A1EF}</a:tableStyleId>
              </a:tblPr>
              <a:tblGrid>
                <a:gridCol w="1326413">
                  <a:extLst>
                    <a:ext uri="{9D8B030D-6E8A-4147-A177-3AD203B41FA5}">
                      <a16:colId xmlns:a16="http://schemas.microsoft.com/office/drawing/2014/main" val="20000"/>
                    </a:ext>
                  </a:extLst>
                </a:gridCol>
                <a:gridCol w="1218287">
                  <a:extLst>
                    <a:ext uri="{9D8B030D-6E8A-4147-A177-3AD203B41FA5}">
                      <a16:colId xmlns:a16="http://schemas.microsoft.com/office/drawing/2014/main" val="20001"/>
                    </a:ext>
                  </a:extLst>
                </a:gridCol>
                <a:gridCol w="1218287">
                  <a:extLst>
                    <a:ext uri="{9D8B030D-6E8A-4147-A177-3AD203B41FA5}">
                      <a16:colId xmlns:a16="http://schemas.microsoft.com/office/drawing/2014/main" val="20002"/>
                    </a:ext>
                  </a:extLst>
                </a:gridCol>
                <a:gridCol w="1218287">
                  <a:extLst>
                    <a:ext uri="{9D8B030D-6E8A-4147-A177-3AD203B41FA5}">
                      <a16:colId xmlns:a16="http://schemas.microsoft.com/office/drawing/2014/main" val="20003"/>
                    </a:ext>
                  </a:extLst>
                </a:gridCol>
                <a:gridCol w="1218287">
                  <a:extLst>
                    <a:ext uri="{9D8B030D-6E8A-4147-A177-3AD203B41FA5}">
                      <a16:colId xmlns:a16="http://schemas.microsoft.com/office/drawing/2014/main" val="20004"/>
                    </a:ext>
                  </a:extLst>
                </a:gridCol>
                <a:gridCol w="1218287">
                  <a:extLst>
                    <a:ext uri="{9D8B030D-6E8A-4147-A177-3AD203B41FA5}">
                      <a16:colId xmlns:a16="http://schemas.microsoft.com/office/drawing/2014/main" val="1408176500"/>
                    </a:ext>
                  </a:extLst>
                </a:gridCol>
                <a:gridCol w="1218287">
                  <a:extLst>
                    <a:ext uri="{9D8B030D-6E8A-4147-A177-3AD203B41FA5}">
                      <a16:colId xmlns:a16="http://schemas.microsoft.com/office/drawing/2014/main" val="1450087051"/>
                    </a:ext>
                  </a:extLst>
                </a:gridCol>
              </a:tblGrid>
              <a:tr h="1337042">
                <a:tc>
                  <a:txBody>
                    <a:bodyPr/>
                    <a:lstStyle/>
                    <a:p>
                      <a:pPr marL="0" marR="0" algn="ctr">
                        <a:lnSpc>
                          <a:spcPct val="115000"/>
                        </a:lnSpc>
                        <a:spcBef>
                          <a:spcPts val="0"/>
                        </a:spcBef>
                        <a:spcAft>
                          <a:spcPts val="0"/>
                        </a:spcAft>
                      </a:pPr>
                      <a:r>
                        <a:rPr lang="en-US" sz="6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2867">
                <a:tc>
                  <a:txBody>
                    <a:bodyPr/>
                    <a:lstStyle/>
                    <a:p>
                      <a:pPr marL="0" marR="0" algn="ctr">
                        <a:lnSpc>
                          <a:spcPct val="115000"/>
                        </a:lnSpc>
                        <a:spcBef>
                          <a:spcPts val="0"/>
                        </a:spcBef>
                        <a:spcAft>
                          <a:spcPts val="0"/>
                        </a:spcAft>
                      </a:pPr>
                      <a:r>
                        <a:rPr lang="en-US" sz="1000" dirty="0">
                          <a:effectLst/>
                        </a:rPr>
                        <a:t>PRCV Series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b="1" dirty="0">
                          <a:solidFill>
                            <a:srgbClr val="C00000"/>
                          </a:solidFill>
                          <a:effectLst/>
                        </a:rPr>
                        <a:t>PRCV-FP</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b="1" dirty="0">
                          <a:solidFill>
                            <a:srgbClr val="C00000"/>
                          </a:solidFill>
                          <a:effectLst/>
                        </a:rPr>
                        <a:t>PRCV-STH1</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b="1" dirty="0">
                          <a:solidFill>
                            <a:srgbClr val="C00000"/>
                          </a:solidFill>
                          <a:effectLst/>
                        </a:rPr>
                        <a:t>PRCV-STH2</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b="1" dirty="0">
                          <a:solidFill>
                            <a:srgbClr val="C00000"/>
                          </a:solidFill>
                          <a:effectLst/>
                        </a:rPr>
                        <a:t>PRCV-STH4</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b="1" dirty="0">
                          <a:solidFill>
                            <a:srgbClr val="C00000"/>
                          </a:solidFill>
                          <a:effectLst/>
                        </a:rPr>
                        <a:t>PRCV-STH5</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T w="12700" cap="flat" cmpd="sng" algn="ctr">
                      <a:solidFill>
                        <a:schemeClr val="tx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b="1" dirty="0">
                          <a:solidFill>
                            <a:srgbClr val="C00000"/>
                          </a:solidFill>
                          <a:effectLst/>
                        </a:rPr>
                        <a:t>PRCV-STHP</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72867">
                <a:tc>
                  <a:txBody>
                    <a:bodyPr/>
                    <a:lstStyle/>
                    <a:p>
                      <a:pPr marL="0" marR="0" algn="ctr">
                        <a:lnSpc>
                          <a:spcPct val="115000"/>
                        </a:lnSpc>
                        <a:spcBef>
                          <a:spcPts val="0"/>
                        </a:spcBef>
                        <a:spcAft>
                          <a:spcPts val="0"/>
                        </a:spcAft>
                      </a:pPr>
                      <a:r>
                        <a:rPr lang="en-US" sz="1000" dirty="0">
                          <a:effectLst/>
                        </a:rPr>
                        <a:t>Size Range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2 in to 42 in*</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6 in to 24 in*</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6 in to 24 in*</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16 in to 24 in*</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6 in to 12 in*</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4 in to 24 in*</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extLst>
                  <a:ext uri="{0D108BD9-81ED-4DB2-BD59-A6C34878D82A}">
                    <a16:rowId xmlns:a16="http://schemas.microsoft.com/office/drawing/2014/main" val="10002"/>
                  </a:ext>
                </a:extLst>
              </a:tr>
              <a:tr h="406116">
                <a:tc>
                  <a:txBody>
                    <a:bodyPr/>
                    <a:lstStyle/>
                    <a:p>
                      <a:pPr marL="0" marR="0" algn="ctr">
                        <a:lnSpc>
                          <a:spcPct val="115000"/>
                        </a:lnSpc>
                        <a:spcBef>
                          <a:spcPts val="0"/>
                        </a:spcBef>
                        <a:spcAft>
                          <a:spcPts val="0"/>
                        </a:spcAft>
                      </a:pPr>
                      <a:r>
                        <a:rPr lang="en-US" sz="1000">
                          <a:effectLst/>
                        </a:rPr>
                        <a:t>Trim Type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rPr>
                        <a:t>Full Port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rPr>
                        <a:t>Stealth Trim</a:t>
                      </a:r>
                    </a:p>
                    <a:p>
                      <a:pPr marL="0" marR="0" algn="ctr">
                        <a:lnSpc>
                          <a:spcPct val="115000"/>
                        </a:lnSpc>
                        <a:spcBef>
                          <a:spcPts val="0"/>
                        </a:spcBef>
                        <a:spcAft>
                          <a:spcPts val="0"/>
                        </a:spcAft>
                      </a:pPr>
                      <a:r>
                        <a:rPr lang="en-US" sz="1000" dirty="0">
                          <a:effectLst/>
                        </a:rPr>
                        <a:t>Level 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rPr>
                        <a:t>Stealth Trim</a:t>
                      </a:r>
                    </a:p>
                    <a:p>
                      <a:pPr marL="0" marR="0" algn="ctr">
                        <a:lnSpc>
                          <a:spcPct val="115000"/>
                        </a:lnSpc>
                        <a:spcBef>
                          <a:spcPts val="0"/>
                        </a:spcBef>
                        <a:spcAft>
                          <a:spcPts val="0"/>
                        </a:spcAft>
                      </a:pPr>
                      <a:r>
                        <a:rPr lang="en-US" sz="1000" dirty="0">
                          <a:effectLst/>
                        </a:rPr>
                        <a:t>Level 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rPr>
                        <a:t>Stealth Trim</a:t>
                      </a:r>
                    </a:p>
                    <a:p>
                      <a:pPr marL="0" marR="0" algn="ctr">
                        <a:lnSpc>
                          <a:spcPct val="115000"/>
                        </a:lnSpc>
                        <a:spcBef>
                          <a:spcPts val="0"/>
                        </a:spcBef>
                        <a:spcAft>
                          <a:spcPts val="0"/>
                        </a:spcAft>
                      </a:pPr>
                      <a:r>
                        <a:rPr lang="en-US" sz="1000" dirty="0">
                          <a:effectLst/>
                        </a:rPr>
                        <a:t>High Performance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rPr>
                        <a:t>Stealth Trim</a:t>
                      </a:r>
                    </a:p>
                    <a:p>
                      <a:pPr marL="0" marR="0" algn="ctr">
                        <a:lnSpc>
                          <a:spcPct val="115000"/>
                        </a:lnSpc>
                        <a:spcBef>
                          <a:spcPts val="0"/>
                        </a:spcBef>
                        <a:spcAft>
                          <a:spcPts val="0"/>
                        </a:spcAft>
                      </a:pPr>
                      <a:r>
                        <a:rPr lang="en-US" sz="1000" dirty="0">
                          <a:effectLst/>
                        </a:rPr>
                        <a:t>High Performance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dirty="0">
                          <a:effectLst/>
                        </a:rPr>
                        <a:t>Stealth Trim</a:t>
                      </a:r>
                    </a:p>
                    <a:p>
                      <a:pPr marL="0" marR="0" algn="ctr">
                        <a:lnSpc>
                          <a:spcPct val="115000"/>
                        </a:lnSpc>
                        <a:spcBef>
                          <a:spcPts val="0"/>
                        </a:spcBef>
                        <a:spcAft>
                          <a:spcPts val="0"/>
                        </a:spcAft>
                      </a:pPr>
                      <a:r>
                        <a:rPr lang="en-US" sz="1000" dirty="0">
                          <a:effectLst/>
                        </a:rPr>
                        <a:t>High Performance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extLst>
                  <a:ext uri="{0D108BD9-81ED-4DB2-BD59-A6C34878D82A}">
                    <a16:rowId xmlns:a16="http://schemas.microsoft.com/office/drawing/2014/main" val="10006"/>
                  </a:ext>
                </a:extLst>
              </a:tr>
              <a:tr h="808096">
                <a:tc>
                  <a:txBody>
                    <a:bodyPr/>
                    <a:lstStyle/>
                    <a:p>
                      <a:pPr marL="0" marR="0" algn="ctr">
                        <a:lnSpc>
                          <a:spcPct val="115000"/>
                        </a:lnSpc>
                        <a:spcBef>
                          <a:spcPts val="0"/>
                        </a:spcBef>
                        <a:spcAft>
                          <a:spcPts val="0"/>
                        </a:spcAft>
                      </a:pPr>
                      <a:r>
                        <a:rPr lang="en-US" sz="1000" dirty="0">
                          <a:effectLst/>
                        </a:rPr>
                        <a:t>Trim Technology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N/A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Upstream </a:t>
                      </a:r>
                      <a:r>
                        <a:rPr lang="en-US" sz="900" dirty="0" err="1">
                          <a:effectLst/>
                        </a:rPr>
                        <a:t>Var</a:t>
                      </a:r>
                      <a:r>
                        <a:rPr lang="en-US" sz="900" dirty="0">
                          <a:effectLst/>
                        </a:rPr>
                        <a:t> Diffuser</a:t>
                      </a:r>
                    </a:p>
                    <a:p>
                      <a:pPr marL="0" marR="0" algn="l">
                        <a:lnSpc>
                          <a:spcPct val="115000"/>
                        </a:lnSpc>
                        <a:spcBef>
                          <a:spcPts val="0"/>
                        </a:spcBef>
                        <a:spcAft>
                          <a:spcPts val="0"/>
                        </a:spcAft>
                      </a:pPr>
                      <a:r>
                        <a:rPr lang="en-US" sz="900" dirty="0">
                          <a:effectLst/>
                        </a:rPr>
                        <a:t>Downstream </a:t>
                      </a:r>
                      <a:r>
                        <a:rPr lang="en-US" sz="900" dirty="0" err="1">
                          <a:effectLst/>
                        </a:rPr>
                        <a:t>Var</a:t>
                      </a:r>
                      <a:r>
                        <a:rPr lang="en-US" sz="900" dirty="0">
                          <a:effectLst/>
                        </a:rPr>
                        <a:t> Diffuser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Upstream Var Diffuser</a:t>
                      </a:r>
                    </a:p>
                    <a:p>
                      <a:pPr marL="0" marR="0" algn="l">
                        <a:lnSpc>
                          <a:spcPct val="115000"/>
                        </a:lnSpc>
                        <a:spcBef>
                          <a:spcPts val="0"/>
                        </a:spcBef>
                        <a:spcAft>
                          <a:spcPts val="0"/>
                        </a:spcAft>
                      </a:pPr>
                      <a:r>
                        <a:rPr lang="en-US" sz="900" dirty="0">
                          <a:effectLst/>
                        </a:rPr>
                        <a:t>Upstream Fix Diffuser</a:t>
                      </a:r>
                    </a:p>
                    <a:p>
                      <a:pPr marL="0" marR="0" algn="l">
                        <a:lnSpc>
                          <a:spcPct val="115000"/>
                        </a:lnSpc>
                        <a:spcBef>
                          <a:spcPts val="0"/>
                        </a:spcBef>
                        <a:spcAft>
                          <a:spcPts val="0"/>
                        </a:spcAft>
                      </a:pPr>
                      <a:r>
                        <a:rPr lang="en-US" sz="900" dirty="0">
                          <a:effectLst/>
                        </a:rPr>
                        <a:t>Downstream Var Diffuser</a:t>
                      </a:r>
                    </a:p>
                    <a:p>
                      <a:pPr marL="0" marR="0" algn="l">
                        <a:lnSpc>
                          <a:spcPct val="115000"/>
                        </a:lnSpc>
                        <a:spcBef>
                          <a:spcPts val="0"/>
                        </a:spcBef>
                        <a:spcAft>
                          <a:spcPts val="0"/>
                        </a:spcAft>
                      </a:pPr>
                      <a:r>
                        <a:rPr lang="en-US" sz="900" dirty="0">
                          <a:effectLst/>
                        </a:rPr>
                        <a:t>Var Ball Diffuser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Upstream Var Diffuser</a:t>
                      </a:r>
                    </a:p>
                    <a:p>
                      <a:pPr marL="0" marR="0" algn="l">
                        <a:lnSpc>
                          <a:spcPct val="115000"/>
                        </a:lnSpc>
                        <a:spcBef>
                          <a:spcPts val="0"/>
                        </a:spcBef>
                        <a:spcAft>
                          <a:spcPts val="0"/>
                        </a:spcAft>
                      </a:pPr>
                      <a:r>
                        <a:rPr lang="en-US" sz="900" dirty="0">
                          <a:effectLst/>
                        </a:rPr>
                        <a:t>Upstream Fix Diffuser</a:t>
                      </a:r>
                    </a:p>
                    <a:p>
                      <a:pPr marL="0" marR="0" algn="l">
                        <a:lnSpc>
                          <a:spcPct val="115000"/>
                        </a:lnSpc>
                        <a:spcBef>
                          <a:spcPts val="0"/>
                        </a:spcBef>
                        <a:spcAft>
                          <a:spcPts val="0"/>
                        </a:spcAft>
                      </a:pPr>
                      <a:r>
                        <a:rPr lang="en-US" sz="900" dirty="0">
                          <a:effectLst/>
                        </a:rPr>
                        <a:t>Var Ball Diffuser</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900" dirty="0">
                          <a:effectLst/>
                        </a:rPr>
                        <a:t>Parallel Diffuser Plates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Upstream Var Diffuser</a:t>
                      </a:r>
                    </a:p>
                    <a:p>
                      <a:pPr marL="0" marR="0" algn="l">
                        <a:lnSpc>
                          <a:spcPct val="115000"/>
                        </a:lnSpc>
                        <a:spcBef>
                          <a:spcPts val="0"/>
                        </a:spcBef>
                        <a:spcAft>
                          <a:spcPts val="0"/>
                        </a:spcAft>
                      </a:pPr>
                      <a:r>
                        <a:rPr lang="en-US" sz="900" dirty="0">
                          <a:effectLst/>
                        </a:rPr>
                        <a:t>Upstream Fix Diffuser</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900" dirty="0">
                          <a:effectLst/>
                        </a:rPr>
                        <a:t>Parallel Diffuser Plates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15000"/>
                        </a:lnSpc>
                        <a:spcBef>
                          <a:spcPts val="0"/>
                        </a:spcBef>
                        <a:spcAft>
                          <a:spcPts val="0"/>
                        </a:spcAft>
                      </a:pPr>
                      <a:endParaRPr lang="en-US" sz="900" dirty="0">
                        <a:effectLst/>
                      </a:endParaRPr>
                    </a:p>
                  </a:txBody>
                  <a:tcPr marL="51481" marR="51481" marT="0" marB="0" anchor="ctr"/>
                </a:tc>
                <a:tc>
                  <a:txBody>
                    <a:bodyPr/>
                    <a:lstStyle/>
                    <a:p>
                      <a:pPr marL="0" marR="0" algn="l">
                        <a:lnSpc>
                          <a:spcPct val="115000"/>
                        </a:lnSpc>
                        <a:spcBef>
                          <a:spcPts val="0"/>
                        </a:spcBef>
                        <a:spcAft>
                          <a:spcPts val="0"/>
                        </a:spcAft>
                      </a:pPr>
                      <a:r>
                        <a:rPr lang="en-US" sz="900" dirty="0">
                          <a:effectLst/>
                        </a:rPr>
                        <a:t>Upstream Var Diffuser</a:t>
                      </a:r>
                    </a:p>
                    <a:p>
                      <a:pPr marL="0" marR="0" algn="l">
                        <a:lnSpc>
                          <a:spcPct val="115000"/>
                        </a:lnSpc>
                        <a:spcBef>
                          <a:spcPts val="0"/>
                        </a:spcBef>
                        <a:spcAft>
                          <a:spcPts val="0"/>
                        </a:spcAft>
                      </a:pPr>
                      <a:r>
                        <a:rPr lang="en-US" sz="900" dirty="0">
                          <a:effectLst/>
                        </a:rPr>
                        <a:t>Parallel Diffuser Plates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extLst>
                  <a:ext uri="{0D108BD9-81ED-4DB2-BD59-A6C34878D82A}">
                    <a16:rowId xmlns:a16="http://schemas.microsoft.com/office/drawing/2014/main" val="10007"/>
                  </a:ext>
                </a:extLst>
              </a:tr>
              <a:tr h="272867">
                <a:tc>
                  <a:txBody>
                    <a:bodyPr/>
                    <a:lstStyle/>
                    <a:p>
                      <a:pPr marL="0" marR="0" algn="ctr">
                        <a:lnSpc>
                          <a:spcPct val="115000"/>
                        </a:lnSpc>
                        <a:spcBef>
                          <a:spcPts val="0"/>
                        </a:spcBef>
                        <a:spcAft>
                          <a:spcPts val="0"/>
                        </a:spcAft>
                      </a:pPr>
                      <a:r>
                        <a:rPr lang="en-US" sz="1000" dirty="0">
                          <a:effectLst/>
                        </a:rPr>
                        <a:t>Relative Capacity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Maximum Capacity</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High Capacity</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High Capacity</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High Capacity</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High Capacity</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High Capacity</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extLst>
                  <a:ext uri="{0D108BD9-81ED-4DB2-BD59-A6C34878D82A}">
                    <a16:rowId xmlns:a16="http://schemas.microsoft.com/office/drawing/2014/main" val="10008"/>
                  </a:ext>
                </a:extLst>
              </a:tr>
              <a:tr h="272867">
                <a:tc>
                  <a:txBody>
                    <a:bodyPr/>
                    <a:lstStyle/>
                    <a:p>
                      <a:pPr marL="0" marR="0" algn="ctr">
                        <a:lnSpc>
                          <a:spcPct val="115000"/>
                        </a:lnSpc>
                        <a:spcBef>
                          <a:spcPts val="0"/>
                        </a:spcBef>
                        <a:spcAft>
                          <a:spcPts val="0"/>
                        </a:spcAft>
                      </a:pPr>
                      <a:r>
                        <a:rPr lang="en-US" sz="1000">
                          <a:effectLst/>
                        </a:rPr>
                        <a:t>Max Range-Ability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200" b="1" dirty="0">
                          <a:solidFill>
                            <a:srgbClr val="C00000"/>
                          </a:solidFill>
                          <a:effectLst/>
                        </a:rPr>
                        <a:t>100:1</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200" b="1" dirty="0">
                          <a:solidFill>
                            <a:srgbClr val="C00000"/>
                          </a:solidFill>
                          <a:effectLst/>
                        </a:rPr>
                        <a:t>300:1</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200" b="1" dirty="0">
                          <a:solidFill>
                            <a:srgbClr val="C00000"/>
                          </a:solidFill>
                          <a:effectLst/>
                        </a:rPr>
                        <a:t>300:1</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200" b="1" dirty="0">
                          <a:solidFill>
                            <a:srgbClr val="C00000"/>
                          </a:solidFill>
                          <a:effectLst/>
                        </a:rPr>
                        <a:t>300:1</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200" b="1" dirty="0">
                          <a:solidFill>
                            <a:srgbClr val="C00000"/>
                          </a:solidFill>
                          <a:effectLst/>
                        </a:rPr>
                        <a:t>300:1</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200" b="1" dirty="0">
                          <a:solidFill>
                            <a:srgbClr val="C00000"/>
                          </a:solidFill>
                          <a:effectLst/>
                        </a:rPr>
                        <a:t>300:1</a:t>
                      </a:r>
                      <a:endParaRPr lang="en-U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extLst>
                  <a:ext uri="{0D108BD9-81ED-4DB2-BD59-A6C34878D82A}">
                    <a16:rowId xmlns:a16="http://schemas.microsoft.com/office/drawing/2014/main" val="10011"/>
                  </a:ext>
                </a:extLst>
              </a:tr>
              <a:tr h="406116">
                <a:tc>
                  <a:txBody>
                    <a:bodyPr/>
                    <a:lstStyle/>
                    <a:p>
                      <a:pPr marL="0" marR="0" algn="ctr">
                        <a:lnSpc>
                          <a:spcPct val="115000"/>
                        </a:lnSpc>
                        <a:spcBef>
                          <a:spcPts val="0"/>
                        </a:spcBef>
                        <a:spcAft>
                          <a:spcPts val="0"/>
                        </a:spcAft>
                      </a:pPr>
                      <a:r>
                        <a:rPr lang="en-US" sz="1000" dirty="0">
                          <a:effectLst/>
                        </a:rPr>
                        <a:t>Shutoff</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API 6D</a:t>
                      </a:r>
                    </a:p>
                    <a:p>
                      <a:pPr marL="0" marR="0" algn="ctr">
                        <a:lnSpc>
                          <a:spcPct val="115000"/>
                        </a:lnSpc>
                        <a:spcBef>
                          <a:spcPts val="0"/>
                        </a:spcBef>
                        <a:spcAft>
                          <a:spcPts val="0"/>
                        </a:spcAft>
                      </a:pPr>
                      <a:r>
                        <a:rPr lang="en-US" sz="1000" b="1" dirty="0">
                          <a:solidFill>
                            <a:srgbClr val="C00000"/>
                          </a:solidFill>
                          <a:effectLst/>
                        </a:rPr>
                        <a:t>Bubble Tight</a:t>
                      </a:r>
                      <a:endParaRPr lang="en-US"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Class VI</a:t>
                      </a: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Class V</a:t>
                      </a: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Class V</a:t>
                      </a: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Class V</a:t>
                      </a:r>
                    </a:p>
                  </a:txBody>
                  <a:tcPr marL="51481" marR="51481" marT="0" marB="0" anchor="ctr"/>
                </a:tc>
                <a:tc>
                  <a:txBody>
                    <a:bodyPr/>
                    <a:lstStyle/>
                    <a:p>
                      <a:pPr marL="0" marR="0" algn="ctr">
                        <a:lnSpc>
                          <a:spcPct val="115000"/>
                        </a:lnSpc>
                        <a:spcBef>
                          <a:spcPts val="0"/>
                        </a:spcBef>
                        <a:spcAft>
                          <a:spcPts val="0"/>
                        </a:spcAft>
                      </a:pPr>
                      <a:r>
                        <a:rPr lang="en-US" sz="1000" b="1" dirty="0">
                          <a:solidFill>
                            <a:srgbClr val="C00000"/>
                          </a:solidFill>
                          <a:effectLst/>
                        </a:rPr>
                        <a:t>Class V</a:t>
                      </a:r>
                    </a:p>
                  </a:txBody>
                  <a:tcPr marL="51481" marR="51481" marT="0" marB="0" anchor="ctr"/>
                </a:tc>
                <a:extLst>
                  <a:ext uri="{0D108BD9-81ED-4DB2-BD59-A6C34878D82A}">
                    <a16:rowId xmlns:a16="http://schemas.microsoft.com/office/drawing/2014/main" val="10012"/>
                  </a:ext>
                </a:extLst>
              </a:tr>
              <a:tr h="977221">
                <a:tc>
                  <a:txBody>
                    <a:bodyPr/>
                    <a:lstStyle/>
                    <a:p>
                      <a:pPr marL="0" marR="0" algn="ctr">
                        <a:lnSpc>
                          <a:spcPct val="115000"/>
                        </a:lnSpc>
                        <a:spcBef>
                          <a:spcPts val="0"/>
                        </a:spcBef>
                        <a:spcAft>
                          <a:spcPts val="0"/>
                        </a:spcAft>
                      </a:pPr>
                      <a:r>
                        <a:rPr lang="en-US" sz="1000" dirty="0">
                          <a:effectLst/>
                        </a:rPr>
                        <a:t>Seats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2X Seats</a:t>
                      </a:r>
                    </a:p>
                    <a:p>
                      <a:pPr marL="0" marR="0" algn="l">
                        <a:lnSpc>
                          <a:spcPct val="115000"/>
                        </a:lnSpc>
                        <a:spcBef>
                          <a:spcPts val="0"/>
                        </a:spcBef>
                        <a:spcAft>
                          <a:spcPts val="0"/>
                        </a:spcAft>
                      </a:pPr>
                      <a:r>
                        <a:rPr lang="en-US" sz="900" dirty="0">
                          <a:effectLst/>
                        </a:rPr>
                        <a:t>Soft Seats </a:t>
                      </a:r>
                      <a:r>
                        <a:rPr lang="en-US" sz="900" dirty="0" err="1">
                          <a:effectLst/>
                        </a:rPr>
                        <a:t>Std</a:t>
                      </a:r>
                      <a:endParaRPr lang="en-US" sz="900" dirty="0">
                        <a:effectLst/>
                      </a:endParaRPr>
                    </a:p>
                    <a:p>
                      <a:pPr marL="0" marR="0" algn="l">
                        <a:lnSpc>
                          <a:spcPct val="115000"/>
                        </a:lnSpc>
                        <a:spcBef>
                          <a:spcPts val="0"/>
                        </a:spcBef>
                        <a:spcAft>
                          <a:spcPts val="0"/>
                        </a:spcAft>
                      </a:pPr>
                      <a:r>
                        <a:rPr lang="en-US" sz="900" dirty="0">
                          <a:effectLst/>
                        </a:rPr>
                        <a:t>Double Piston Effect (DPE)</a:t>
                      </a:r>
                    </a:p>
                    <a:p>
                      <a:pPr marL="0" marR="0" algn="l">
                        <a:lnSpc>
                          <a:spcPct val="115000"/>
                        </a:lnSpc>
                        <a:spcBef>
                          <a:spcPts val="0"/>
                        </a:spcBef>
                        <a:spcAft>
                          <a:spcPts val="0"/>
                        </a:spcAft>
                      </a:pPr>
                      <a:r>
                        <a:rPr lang="en-US" sz="900" dirty="0">
                          <a:effectLst/>
                        </a:rPr>
                        <a:t>Metal Seats Optional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2X Seats </a:t>
                      </a:r>
                    </a:p>
                    <a:p>
                      <a:pPr marL="0" marR="0" algn="l">
                        <a:lnSpc>
                          <a:spcPct val="115000"/>
                        </a:lnSpc>
                        <a:spcBef>
                          <a:spcPts val="0"/>
                        </a:spcBef>
                        <a:spcAft>
                          <a:spcPts val="0"/>
                        </a:spcAft>
                      </a:pPr>
                      <a:r>
                        <a:rPr lang="en-US" sz="900" dirty="0">
                          <a:effectLst/>
                        </a:rPr>
                        <a:t>Soft Seats </a:t>
                      </a:r>
                      <a:r>
                        <a:rPr lang="en-US" sz="900" dirty="0" err="1">
                          <a:effectLst/>
                        </a:rPr>
                        <a:t>Std</a:t>
                      </a:r>
                      <a:endParaRPr lang="en-US" sz="900" dirty="0">
                        <a:effectLst/>
                      </a:endParaRPr>
                    </a:p>
                    <a:p>
                      <a:pPr marL="0" marR="0" algn="l">
                        <a:lnSpc>
                          <a:spcPct val="115000"/>
                        </a:lnSpc>
                        <a:spcBef>
                          <a:spcPts val="0"/>
                        </a:spcBef>
                        <a:spcAft>
                          <a:spcPts val="0"/>
                        </a:spcAft>
                      </a:pPr>
                      <a:r>
                        <a:rPr lang="en-US" sz="900" dirty="0">
                          <a:effectLst/>
                        </a:rPr>
                        <a:t>Double Piston Effect (DPE)</a:t>
                      </a:r>
                    </a:p>
                    <a:p>
                      <a:pPr marL="0" marR="0" algn="l">
                        <a:lnSpc>
                          <a:spcPct val="115000"/>
                        </a:lnSpc>
                        <a:spcBef>
                          <a:spcPts val="0"/>
                        </a:spcBef>
                        <a:spcAft>
                          <a:spcPts val="0"/>
                        </a:spcAft>
                      </a:pPr>
                      <a:r>
                        <a:rPr lang="en-US" sz="900" dirty="0">
                          <a:effectLst/>
                        </a:rPr>
                        <a:t>Metal Seats Optional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1X Upstream </a:t>
                      </a:r>
                    </a:p>
                    <a:p>
                      <a:pPr marL="0" marR="0" algn="l">
                        <a:lnSpc>
                          <a:spcPct val="115000"/>
                        </a:lnSpc>
                        <a:spcBef>
                          <a:spcPts val="0"/>
                        </a:spcBef>
                        <a:spcAft>
                          <a:spcPts val="0"/>
                        </a:spcAft>
                      </a:pPr>
                      <a:r>
                        <a:rPr lang="en-US" sz="900" dirty="0">
                          <a:effectLst/>
                        </a:rPr>
                        <a:t>Soft Seats </a:t>
                      </a:r>
                      <a:r>
                        <a:rPr lang="en-US" sz="900" dirty="0" err="1">
                          <a:effectLst/>
                        </a:rPr>
                        <a:t>Std</a:t>
                      </a:r>
                      <a:endParaRPr lang="en-US" sz="900" dirty="0">
                        <a:effectLst/>
                      </a:endParaRPr>
                    </a:p>
                    <a:p>
                      <a:pPr marL="0" marR="0" algn="l">
                        <a:lnSpc>
                          <a:spcPct val="115000"/>
                        </a:lnSpc>
                        <a:spcBef>
                          <a:spcPts val="0"/>
                        </a:spcBef>
                        <a:spcAft>
                          <a:spcPts val="0"/>
                        </a:spcAft>
                      </a:pPr>
                      <a:r>
                        <a:rPr lang="en-US" sz="900" dirty="0">
                          <a:effectLst/>
                        </a:rPr>
                        <a:t>Double Piston Effect (DPE)</a:t>
                      </a:r>
                    </a:p>
                    <a:p>
                      <a:pPr marL="0" marR="0" algn="l">
                        <a:lnSpc>
                          <a:spcPct val="115000"/>
                        </a:lnSpc>
                        <a:spcBef>
                          <a:spcPts val="0"/>
                        </a:spcBef>
                        <a:spcAft>
                          <a:spcPts val="0"/>
                        </a:spcAft>
                      </a:pPr>
                      <a:r>
                        <a:rPr lang="en-US" sz="900" dirty="0">
                          <a:effectLst/>
                        </a:rPr>
                        <a:t>Metal Seats Optional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t>1X Upstream</a:t>
                      </a:r>
                    </a:p>
                    <a:p>
                      <a:pPr marL="0" marR="0" algn="l">
                        <a:lnSpc>
                          <a:spcPct val="115000"/>
                        </a:lnSpc>
                        <a:spcBef>
                          <a:spcPts val="0"/>
                        </a:spcBef>
                        <a:spcAft>
                          <a:spcPts val="0"/>
                        </a:spcAft>
                      </a:pPr>
                      <a:r>
                        <a:rPr lang="en-US" sz="900" dirty="0"/>
                        <a:t>Soft Seats Std</a:t>
                      </a:r>
                    </a:p>
                    <a:p>
                      <a:pPr marL="0" marR="0" algn="l">
                        <a:lnSpc>
                          <a:spcPct val="115000"/>
                        </a:lnSpc>
                        <a:spcBef>
                          <a:spcPts val="0"/>
                        </a:spcBef>
                        <a:spcAft>
                          <a:spcPts val="0"/>
                        </a:spcAft>
                      </a:pPr>
                      <a:r>
                        <a:rPr lang="en-US" sz="900" dirty="0"/>
                        <a:t>Double Piston Effect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t>1X Upstream</a:t>
                      </a:r>
                    </a:p>
                    <a:p>
                      <a:pPr marL="0" marR="0" algn="l">
                        <a:lnSpc>
                          <a:spcPct val="115000"/>
                        </a:lnSpc>
                        <a:spcBef>
                          <a:spcPts val="0"/>
                        </a:spcBef>
                        <a:spcAft>
                          <a:spcPts val="0"/>
                        </a:spcAft>
                      </a:pPr>
                      <a:r>
                        <a:rPr lang="en-US" sz="900" dirty="0"/>
                        <a:t>Metal Seats Std</a:t>
                      </a:r>
                    </a:p>
                    <a:p>
                      <a:pPr marL="0" marR="0" algn="l">
                        <a:lnSpc>
                          <a:spcPct val="115000"/>
                        </a:lnSpc>
                        <a:spcBef>
                          <a:spcPts val="0"/>
                        </a:spcBef>
                        <a:spcAft>
                          <a:spcPts val="0"/>
                        </a:spcAft>
                      </a:pPr>
                      <a:r>
                        <a:rPr lang="en-US" sz="900" dirty="0"/>
                        <a:t>Double Piston Effect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tc>
                  <a:txBody>
                    <a:bodyPr/>
                    <a:lstStyle/>
                    <a:p>
                      <a:pPr marL="0" marR="0" algn="l">
                        <a:lnSpc>
                          <a:spcPct val="115000"/>
                        </a:lnSpc>
                        <a:spcBef>
                          <a:spcPts val="0"/>
                        </a:spcBef>
                        <a:spcAft>
                          <a:spcPts val="0"/>
                        </a:spcAft>
                      </a:pPr>
                      <a:r>
                        <a:rPr lang="en-US" sz="900" dirty="0">
                          <a:effectLst/>
                        </a:rPr>
                        <a:t>HM1X Upstream</a:t>
                      </a:r>
                    </a:p>
                    <a:p>
                      <a:pPr marL="0" marR="0" algn="l">
                        <a:lnSpc>
                          <a:spcPct val="115000"/>
                        </a:lnSpc>
                        <a:spcBef>
                          <a:spcPts val="0"/>
                        </a:spcBef>
                        <a:spcAft>
                          <a:spcPts val="0"/>
                        </a:spcAft>
                      </a:pPr>
                      <a:r>
                        <a:rPr lang="en-US" sz="900" dirty="0">
                          <a:effectLst/>
                        </a:rPr>
                        <a:t>Metal Seats </a:t>
                      </a:r>
                      <a:r>
                        <a:rPr lang="en-US" sz="900" dirty="0" err="1">
                          <a:effectLst/>
                        </a:rPr>
                        <a:t>Std</a:t>
                      </a:r>
                      <a:endParaRPr lang="en-US" sz="900" dirty="0">
                        <a:effectLst/>
                      </a:endParaRPr>
                    </a:p>
                    <a:p>
                      <a:pPr marL="0" marR="0" algn="l">
                        <a:lnSpc>
                          <a:spcPct val="115000"/>
                        </a:lnSpc>
                        <a:spcBef>
                          <a:spcPts val="0"/>
                        </a:spcBef>
                        <a:spcAft>
                          <a:spcPts val="0"/>
                        </a:spcAft>
                      </a:pPr>
                      <a:r>
                        <a:rPr lang="en-US" sz="900" dirty="0">
                          <a:effectLst/>
                        </a:rPr>
                        <a:t>Double Piston Effect (DPE)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81" marR="51481" marT="0" marB="0" anchor="ctr"/>
                </a:tc>
                <a:extLst>
                  <a:ext uri="{0D108BD9-81ED-4DB2-BD59-A6C34878D82A}">
                    <a16:rowId xmlns:a16="http://schemas.microsoft.com/office/drawing/2014/main" val="10013"/>
                  </a:ext>
                </a:extLst>
              </a:tr>
            </a:tbl>
          </a:graphicData>
        </a:graphic>
      </p:graphicFrame>
      <p:sp>
        <p:nvSpPr>
          <p:cNvPr id="4" name="Slide Number Placeholder 3">
            <a:extLst>
              <a:ext uri="{FF2B5EF4-FFF2-40B4-BE49-F238E27FC236}">
                <a16:creationId xmlns:a16="http://schemas.microsoft.com/office/drawing/2014/main" id="{669CA7AC-927A-4540-9553-CA7D7224ED06}"/>
              </a:ext>
            </a:extLst>
          </p:cNvPr>
          <p:cNvSpPr>
            <a:spLocks noGrp="1"/>
          </p:cNvSpPr>
          <p:nvPr>
            <p:ph type="sldNum" sz="quarter" idx="12"/>
          </p:nvPr>
        </p:nvSpPr>
        <p:spPr/>
        <p:txBody>
          <a:bodyPr/>
          <a:lstStyle/>
          <a:p>
            <a:fld id="{A9A55B7A-EB57-4D90-AA17-F6DB2188BD53}" type="slidenum">
              <a:rPr lang="en-US" smtClean="0"/>
              <a:pPr/>
              <a:t>4</a:t>
            </a:fld>
            <a:endParaRPr lang="en-US" dirty="0"/>
          </a:p>
        </p:txBody>
      </p:sp>
      <p:pic>
        <p:nvPicPr>
          <p:cNvPr id="11" name="Picture 10" descr="A picture containing toy, hydrant&#10;&#10;Description automatically generated">
            <a:extLst>
              <a:ext uri="{FF2B5EF4-FFF2-40B4-BE49-F238E27FC236}">
                <a16:creationId xmlns:a16="http://schemas.microsoft.com/office/drawing/2014/main" id="{D41E8047-C402-4E3D-A628-CC2064195C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48" t="16515" r="19881" b="9656"/>
          <a:stretch/>
        </p:blipFill>
        <p:spPr>
          <a:xfrm>
            <a:off x="1375711" y="924102"/>
            <a:ext cx="1242149" cy="936579"/>
          </a:xfrm>
          <a:prstGeom prst="rect">
            <a:avLst/>
          </a:prstGeom>
        </p:spPr>
      </p:pic>
      <p:pic>
        <p:nvPicPr>
          <p:cNvPr id="12" name="Picture 11" descr="A picture containing person, engine&#10;&#10;Description automatically generated">
            <a:extLst>
              <a:ext uri="{FF2B5EF4-FFF2-40B4-BE49-F238E27FC236}">
                <a16:creationId xmlns:a16="http://schemas.microsoft.com/office/drawing/2014/main" id="{647C4F93-3548-438B-AE54-90749272E5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71" t="22852" r="27997" b="19319"/>
          <a:stretch/>
        </p:blipFill>
        <p:spPr>
          <a:xfrm>
            <a:off x="2698306" y="908098"/>
            <a:ext cx="1293123" cy="991182"/>
          </a:xfrm>
          <a:prstGeom prst="rect">
            <a:avLst/>
          </a:prstGeom>
        </p:spPr>
      </p:pic>
      <p:pic>
        <p:nvPicPr>
          <p:cNvPr id="13" name="Picture 12" descr="A picture containing toy, person, cake&#10;&#10;Description automatically generated">
            <a:extLst>
              <a:ext uri="{FF2B5EF4-FFF2-40B4-BE49-F238E27FC236}">
                <a16:creationId xmlns:a16="http://schemas.microsoft.com/office/drawing/2014/main" id="{EAFE7453-F90F-4CCA-B137-10CA449C2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0591" y="723440"/>
            <a:ext cx="1669372" cy="1335497"/>
          </a:xfrm>
          <a:prstGeom prst="rect">
            <a:avLst/>
          </a:prstGeom>
        </p:spPr>
      </p:pic>
      <p:pic>
        <p:nvPicPr>
          <p:cNvPr id="14" name="Picture 13" descr="A picture containing photo, sitting, table, hydrant&#10;&#10;Description automatically generated">
            <a:extLst>
              <a:ext uri="{FF2B5EF4-FFF2-40B4-BE49-F238E27FC236}">
                <a16:creationId xmlns:a16="http://schemas.microsoft.com/office/drawing/2014/main" id="{C38F191A-A5BA-445F-95F2-0D780BE200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2247" y="866932"/>
            <a:ext cx="1922122" cy="1081058"/>
          </a:xfrm>
          <a:prstGeom prst="rect">
            <a:avLst/>
          </a:prstGeom>
        </p:spPr>
      </p:pic>
      <p:pic>
        <p:nvPicPr>
          <p:cNvPr id="2" name="Picture 1" descr="A close-up of a machine&#10;&#10;Description automatically generated">
            <a:extLst>
              <a:ext uri="{FF2B5EF4-FFF2-40B4-BE49-F238E27FC236}">
                <a16:creationId xmlns:a16="http://schemas.microsoft.com/office/drawing/2014/main" id="{C32E10B6-44DE-BC1F-A413-1C525EA72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8096" y="866934"/>
            <a:ext cx="1986005" cy="1117459"/>
          </a:xfrm>
          <a:prstGeom prst="rect">
            <a:avLst/>
          </a:prstGeom>
        </p:spPr>
      </p:pic>
      <p:pic>
        <p:nvPicPr>
          <p:cNvPr id="19" name="Picture 18" descr="A metal object with red lines&#10;&#10;Description automatically generated">
            <a:extLst>
              <a:ext uri="{FF2B5EF4-FFF2-40B4-BE49-F238E27FC236}">
                <a16:creationId xmlns:a16="http://schemas.microsoft.com/office/drawing/2014/main" id="{78F3EF44-7404-ADE4-B09B-AAA6B4282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4138" y="817745"/>
            <a:ext cx="2056040" cy="1156381"/>
          </a:xfrm>
          <a:prstGeom prst="rect">
            <a:avLst/>
          </a:prstGeom>
        </p:spPr>
      </p:pic>
      <p:pic>
        <p:nvPicPr>
          <p:cNvPr id="21" name="Graphic 20">
            <a:extLst>
              <a:ext uri="{FF2B5EF4-FFF2-40B4-BE49-F238E27FC236}">
                <a16:creationId xmlns:a16="http://schemas.microsoft.com/office/drawing/2014/main" id="{9683D7F1-70DB-52DD-4E17-565A4AE33A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8113" y="801174"/>
            <a:ext cx="2100355" cy="1180026"/>
          </a:xfrm>
          <a:prstGeom prst="rect">
            <a:avLst/>
          </a:prstGeom>
        </p:spPr>
      </p:pic>
    </p:spTree>
    <p:extLst>
      <p:ext uri="{BB962C8B-B14F-4D97-AF65-F5344CB8AC3E}">
        <p14:creationId xmlns:p14="http://schemas.microsoft.com/office/powerpoint/2010/main" val="2851774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Maximum Control Valve Exit Velocity Recommendations</a:t>
            </a:r>
          </a:p>
        </p:txBody>
      </p:sp>
      <p:graphicFrame>
        <p:nvGraphicFramePr>
          <p:cNvPr id="5" name="Table 4">
            <a:extLst>
              <a:ext uri="{FF2B5EF4-FFF2-40B4-BE49-F238E27FC236}">
                <a16:creationId xmlns:a16="http://schemas.microsoft.com/office/drawing/2014/main" id="{0B7AD25D-D0DA-4203-BCA4-3675C5EBF8E1}"/>
              </a:ext>
            </a:extLst>
          </p:cNvPr>
          <p:cNvGraphicFramePr>
            <a:graphicFrameLocks noGrp="1"/>
          </p:cNvGraphicFramePr>
          <p:nvPr>
            <p:extLst>
              <p:ext uri="{D42A27DB-BD31-4B8C-83A1-F6EECF244321}">
                <p14:modId xmlns:p14="http://schemas.microsoft.com/office/powerpoint/2010/main" val="251480860"/>
              </p:ext>
            </p:extLst>
          </p:nvPr>
        </p:nvGraphicFramePr>
        <p:xfrm>
          <a:off x="762000" y="685800"/>
          <a:ext cx="5753100" cy="4343400"/>
        </p:xfrm>
        <a:graphic>
          <a:graphicData uri="http://schemas.openxmlformats.org/drawingml/2006/table">
            <a:tbl>
              <a:tblPr firstRow="1" bandRow="1">
                <a:tableStyleId>{073A0DAA-6AF3-43AB-8588-CEC1D06C72B9}</a:tableStyleId>
              </a:tblPr>
              <a:tblGrid>
                <a:gridCol w="2876550">
                  <a:extLst>
                    <a:ext uri="{9D8B030D-6E8A-4147-A177-3AD203B41FA5}">
                      <a16:colId xmlns:a16="http://schemas.microsoft.com/office/drawing/2014/main" val="4215013134"/>
                    </a:ext>
                  </a:extLst>
                </a:gridCol>
                <a:gridCol w="2876550">
                  <a:extLst>
                    <a:ext uri="{9D8B030D-6E8A-4147-A177-3AD203B41FA5}">
                      <a16:colId xmlns:a16="http://schemas.microsoft.com/office/drawing/2014/main" val="356910940"/>
                    </a:ext>
                  </a:extLst>
                </a:gridCol>
              </a:tblGrid>
              <a:tr h="482600">
                <a:tc>
                  <a:txBody>
                    <a:bodyPr/>
                    <a:lstStyle/>
                    <a:p>
                      <a:pPr algn="ctr"/>
                      <a:r>
                        <a:rPr lang="en-US" sz="1400" b="1" dirty="0">
                          <a:latin typeface="Arial" panose="020B0604020202020204" pitchFamily="34" charset="0"/>
                          <a:cs typeface="Arial" panose="020B0604020202020204" pitchFamily="34" charset="0"/>
                        </a:rPr>
                        <a:t>Control Valve</a:t>
                      </a:r>
                    </a:p>
                  </a:txBody>
                  <a:tcPr anchor="ctr"/>
                </a:tc>
                <a:tc>
                  <a:txBody>
                    <a:bodyPr/>
                    <a:lstStyle/>
                    <a:p>
                      <a:pPr algn="ctr"/>
                      <a:r>
                        <a:rPr lang="en-US" sz="1400" b="1" dirty="0">
                          <a:latin typeface="Arial" panose="020B0604020202020204" pitchFamily="34" charset="0"/>
                          <a:cs typeface="Arial" panose="020B0604020202020204" pitchFamily="34" charset="0"/>
                        </a:rPr>
                        <a:t>Max Exit Velocity</a:t>
                      </a:r>
                    </a:p>
                  </a:txBody>
                  <a:tcPr anchor="ctr"/>
                </a:tc>
                <a:extLst>
                  <a:ext uri="{0D108BD9-81ED-4DB2-BD59-A6C34878D82A}">
                    <a16:rowId xmlns:a16="http://schemas.microsoft.com/office/drawing/2014/main" val="1911956028"/>
                  </a:ext>
                </a:extLst>
              </a:tr>
              <a:tr h="482600">
                <a:tc>
                  <a:txBody>
                    <a:bodyPr/>
                    <a:lstStyle/>
                    <a:p>
                      <a:pPr algn="ctr"/>
                      <a:r>
                        <a:rPr lang="en-US" sz="1400" b="1" dirty="0">
                          <a:latin typeface="Arial" panose="020B0604020202020204" pitchFamily="34" charset="0"/>
                          <a:cs typeface="Arial" panose="020B0604020202020204" pitchFamily="34" charset="0"/>
                        </a:rPr>
                        <a:t>PRCV-FP</a:t>
                      </a:r>
                    </a:p>
                  </a:txBody>
                  <a:tcPr anchor="ctr"/>
                </a:tc>
                <a:tc>
                  <a:txBody>
                    <a:bodyPr/>
                    <a:lstStyle/>
                    <a:p>
                      <a:pPr algn="ctr"/>
                      <a:r>
                        <a:rPr lang="en-US" sz="1400" b="1" dirty="0">
                          <a:latin typeface="Arial" panose="020B0604020202020204" pitchFamily="34" charset="0"/>
                          <a:cs typeface="Arial" panose="020B0604020202020204" pitchFamily="34" charset="0"/>
                        </a:rPr>
                        <a:t>&lt;720 fps</a:t>
                      </a:r>
                    </a:p>
                  </a:txBody>
                  <a:tcPr anchor="ctr"/>
                </a:tc>
                <a:extLst>
                  <a:ext uri="{0D108BD9-81ED-4DB2-BD59-A6C34878D82A}">
                    <a16:rowId xmlns:a16="http://schemas.microsoft.com/office/drawing/2014/main" val="2179364944"/>
                  </a:ext>
                </a:extLst>
              </a:tr>
              <a:tr h="482600">
                <a:tc>
                  <a:txBody>
                    <a:bodyPr/>
                    <a:lstStyle/>
                    <a:p>
                      <a:pPr algn="ctr"/>
                      <a:r>
                        <a:rPr lang="en-US" sz="1400" b="1" dirty="0">
                          <a:latin typeface="Arial" panose="020B0604020202020204" pitchFamily="34" charset="0"/>
                          <a:cs typeface="Arial" panose="020B0604020202020204" pitchFamily="34" charset="0"/>
                        </a:rPr>
                        <a:t>PRCV-STH1</a:t>
                      </a:r>
                    </a:p>
                  </a:txBody>
                  <a:tcPr anchor="ctr"/>
                </a:tc>
                <a:tc>
                  <a:txBody>
                    <a:bodyPr/>
                    <a:lstStyle/>
                    <a:p>
                      <a:pPr algn="ctr"/>
                      <a:r>
                        <a:rPr lang="en-US" sz="1400" b="1" dirty="0">
                          <a:latin typeface="Arial" panose="020B0604020202020204" pitchFamily="34" charset="0"/>
                          <a:cs typeface="Arial" panose="020B0604020202020204" pitchFamily="34" charset="0"/>
                        </a:rPr>
                        <a:t>&lt;450 fps</a:t>
                      </a:r>
                    </a:p>
                  </a:txBody>
                  <a:tcPr anchor="ctr"/>
                </a:tc>
                <a:extLst>
                  <a:ext uri="{0D108BD9-81ED-4DB2-BD59-A6C34878D82A}">
                    <a16:rowId xmlns:a16="http://schemas.microsoft.com/office/drawing/2014/main" val="1140602482"/>
                  </a:ext>
                </a:extLst>
              </a:tr>
              <a:tr h="482600">
                <a:tc>
                  <a:txBody>
                    <a:bodyPr/>
                    <a:lstStyle/>
                    <a:p>
                      <a:pPr algn="ctr"/>
                      <a:r>
                        <a:rPr lang="en-US" sz="1400" b="1" dirty="0">
                          <a:latin typeface="Arial" panose="020B0604020202020204" pitchFamily="34" charset="0"/>
                          <a:cs typeface="Arial" panose="020B0604020202020204" pitchFamily="34" charset="0"/>
                        </a:rPr>
                        <a:t>PRCV-STH2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&lt;450 fps</a:t>
                      </a:r>
                    </a:p>
                  </a:txBody>
                  <a:tcPr anchor="ctr"/>
                </a:tc>
                <a:extLst>
                  <a:ext uri="{0D108BD9-81ED-4DB2-BD59-A6C34878D82A}">
                    <a16:rowId xmlns:a16="http://schemas.microsoft.com/office/drawing/2014/main" val="3644796740"/>
                  </a:ext>
                </a:extLst>
              </a:tr>
              <a:tr h="482600">
                <a:tc>
                  <a:txBody>
                    <a:bodyPr/>
                    <a:lstStyle/>
                    <a:p>
                      <a:pPr algn="ctr"/>
                      <a:r>
                        <a:rPr lang="en-US" sz="1400" b="1" dirty="0">
                          <a:latin typeface="Arial" panose="020B0604020202020204" pitchFamily="34" charset="0"/>
                          <a:cs typeface="Arial" panose="020B0604020202020204" pitchFamily="34" charset="0"/>
                        </a:rPr>
                        <a:t>PRCV-STHP</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&lt;450 fps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8377399"/>
                  </a:ext>
                </a:extLst>
              </a:tr>
              <a:tr h="482600">
                <a:tc>
                  <a:txBody>
                    <a:bodyPr/>
                    <a:lstStyle/>
                    <a:p>
                      <a:pPr algn="ctr"/>
                      <a:r>
                        <a:rPr lang="en-US" sz="1400" b="1">
                          <a:latin typeface="Arial" panose="020B0604020202020204" pitchFamily="34" charset="0"/>
                          <a:cs typeface="Arial" panose="020B0604020202020204" pitchFamily="34" charset="0"/>
                        </a:rPr>
                        <a:t>CV-ET EQ%</a:t>
                      </a:r>
                      <a:endParaRPr lang="en-US" sz="1400" b="1" dirty="0">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&lt;450</a:t>
                      </a:r>
                      <a:r>
                        <a:rPr lang="en-US" sz="1400" b="1" dirty="0">
                          <a:latin typeface="Arial" panose="020B0604020202020204" pitchFamily="34" charset="0"/>
                          <a:cs typeface="Arial" panose="020B0604020202020204" pitchFamily="34" charset="0"/>
                        </a:rPr>
                        <a:t> fps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94593950"/>
                  </a:ext>
                </a:extLst>
              </a:tr>
              <a:tr h="482600">
                <a:tc>
                  <a:txBody>
                    <a:bodyPr/>
                    <a:lstStyle/>
                    <a:p>
                      <a:pPr algn="ctr"/>
                      <a:r>
                        <a:rPr lang="en-US" sz="1400" b="1">
                          <a:latin typeface="Arial" panose="020B0604020202020204" pitchFamily="34" charset="0"/>
                          <a:cs typeface="Arial" panose="020B0604020202020204" pitchFamily="34" charset="0"/>
                        </a:rPr>
                        <a:t>CV-ET LINEAR</a:t>
                      </a: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&lt;450</a:t>
                      </a:r>
                      <a:r>
                        <a:rPr lang="en-US" sz="1400" b="1" dirty="0">
                          <a:latin typeface="Arial" panose="020B0604020202020204" pitchFamily="34" charset="0"/>
                          <a:cs typeface="Arial" panose="020B0604020202020204" pitchFamily="34" charset="0"/>
                        </a:rPr>
                        <a:t> fps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909423923"/>
                  </a:ext>
                </a:extLst>
              </a:tr>
              <a:tr h="482600">
                <a:tc>
                  <a:txBody>
                    <a:bodyPr/>
                    <a:lstStyle/>
                    <a:p>
                      <a:pPr algn="ctr"/>
                      <a:r>
                        <a:rPr lang="en-US" sz="1400" b="1" dirty="0">
                          <a:latin typeface="Arial" panose="020B0604020202020204" pitchFamily="34" charset="0"/>
                          <a:cs typeface="Arial" panose="020B0604020202020204" pitchFamily="34" charset="0"/>
                        </a:rPr>
                        <a:t>CV-EZ EQ%</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&lt;450</a:t>
                      </a:r>
                      <a:r>
                        <a:rPr lang="en-US" sz="1400" b="1" dirty="0">
                          <a:latin typeface="Arial" panose="020B0604020202020204" pitchFamily="34" charset="0"/>
                          <a:cs typeface="Arial" panose="020B0604020202020204" pitchFamily="34" charset="0"/>
                        </a:rPr>
                        <a:t> fps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683189104"/>
                  </a:ext>
                </a:extLst>
              </a:tr>
              <a:tr h="482600">
                <a:tc>
                  <a:txBody>
                    <a:bodyPr/>
                    <a:lstStyle/>
                    <a:p>
                      <a:pPr algn="ctr"/>
                      <a:r>
                        <a:rPr lang="en-US" sz="1400" b="1">
                          <a:latin typeface="Arial" panose="020B0604020202020204" pitchFamily="34" charset="0"/>
                          <a:cs typeface="Arial" panose="020B0604020202020204" pitchFamily="34" charset="0"/>
                        </a:rPr>
                        <a:t>CV-EZ LINEAR</a:t>
                      </a:r>
                      <a:endParaRPr lang="en-US" sz="1400" b="1"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&lt;450</a:t>
                      </a:r>
                      <a:r>
                        <a:rPr lang="en-US" sz="1400" b="1" dirty="0">
                          <a:latin typeface="Arial" panose="020B0604020202020204" pitchFamily="34" charset="0"/>
                          <a:cs typeface="Arial" panose="020B0604020202020204" pitchFamily="34" charset="0"/>
                        </a:rPr>
                        <a:t> fps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789956"/>
                  </a:ext>
                </a:extLst>
              </a:tr>
            </a:tbl>
          </a:graphicData>
        </a:graphic>
      </p:graphicFrame>
      <p:grpSp>
        <p:nvGrpSpPr>
          <p:cNvPr id="26" name="Group 25">
            <a:extLst>
              <a:ext uri="{FF2B5EF4-FFF2-40B4-BE49-F238E27FC236}">
                <a16:creationId xmlns:a16="http://schemas.microsoft.com/office/drawing/2014/main" id="{375EC66A-4AAB-486B-BB89-FFA671754C80}"/>
              </a:ext>
            </a:extLst>
          </p:cNvPr>
          <p:cNvGrpSpPr/>
          <p:nvPr/>
        </p:nvGrpSpPr>
        <p:grpSpPr>
          <a:xfrm>
            <a:off x="6858000" y="1524000"/>
            <a:ext cx="1981200" cy="1981200"/>
            <a:chOff x="6858000" y="1524000"/>
            <a:chExt cx="1981200" cy="1981200"/>
          </a:xfrm>
        </p:grpSpPr>
        <p:grpSp>
          <p:nvGrpSpPr>
            <p:cNvPr id="22" name="Group 21">
              <a:extLst>
                <a:ext uri="{FF2B5EF4-FFF2-40B4-BE49-F238E27FC236}">
                  <a16:creationId xmlns:a16="http://schemas.microsoft.com/office/drawing/2014/main" id="{E70E6679-46C5-4B75-BA06-392B9B95C422}"/>
                </a:ext>
              </a:extLst>
            </p:cNvPr>
            <p:cNvGrpSpPr/>
            <p:nvPr/>
          </p:nvGrpSpPr>
          <p:grpSpPr>
            <a:xfrm>
              <a:off x="6858000" y="1524000"/>
              <a:ext cx="1981200" cy="1981200"/>
              <a:chOff x="7018020" y="2395778"/>
              <a:chExt cx="1600200" cy="1600200"/>
            </a:xfrm>
          </p:grpSpPr>
          <p:grpSp>
            <p:nvGrpSpPr>
              <p:cNvPr id="21" name="Group 20">
                <a:extLst>
                  <a:ext uri="{FF2B5EF4-FFF2-40B4-BE49-F238E27FC236}">
                    <a16:creationId xmlns:a16="http://schemas.microsoft.com/office/drawing/2014/main" id="{42556682-158D-495E-A000-A7549A1D9382}"/>
                  </a:ext>
                </a:extLst>
              </p:cNvPr>
              <p:cNvGrpSpPr/>
              <p:nvPr/>
            </p:nvGrpSpPr>
            <p:grpSpPr>
              <a:xfrm>
                <a:off x="7018020" y="2395778"/>
                <a:ext cx="1600200" cy="1600200"/>
                <a:chOff x="7018020" y="2395778"/>
                <a:chExt cx="1600200" cy="1600200"/>
              </a:xfrm>
            </p:grpSpPr>
            <p:sp>
              <p:nvSpPr>
                <p:cNvPr id="2" name="Oval 1">
                  <a:extLst>
                    <a:ext uri="{FF2B5EF4-FFF2-40B4-BE49-F238E27FC236}">
                      <a16:creationId xmlns:a16="http://schemas.microsoft.com/office/drawing/2014/main" id="{5A999B0E-A269-4683-8B28-261D85AF49CC}"/>
                    </a:ext>
                  </a:extLst>
                </p:cNvPr>
                <p:cNvSpPr/>
                <p:nvPr/>
              </p:nvSpPr>
              <p:spPr>
                <a:xfrm>
                  <a:off x="7018020" y="2395778"/>
                  <a:ext cx="1600200" cy="1600200"/>
                </a:xfrm>
                <a:prstGeom prst="ellips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CA27518-5EF1-4413-9F01-B889EB7F82F1}"/>
                    </a:ext>
                  </a:extLst>
                </p:cNvPr>
                <p:cNvSpPr/>
                <p:nvPr/>
              </p:nvSpPr>
              <p:spPr>
                <a:xfrm>
                  <a:off x="7246620" y="2624378"/>
                  <a:ext cx="1143000" cy="1143000"/>
                </a:xfrm>
                <a:prstGeom prst="ellipse">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9E76589-800D-41DF-9061-CF6448A3D3E0}"/>
                    </a:ext>
                  </a:extLst>
                </p:cNvPr>
                <p:cNvSpPr/>
                <p:nvPr/>
              </p:nvSpPr>
              <p:spPr>
                <a:xfrm>
                  <a:off x="7322820" y="2700578"/>
                  <a:ext cx="990600" cy="9906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B180A25-FDE2-4655-BAC4-AC5C5A5A953C}"/>
                    </a:ext>
                  </a:extLst>
                </p:cNvPr>
                <p:cNvGrpSpPr/>
                <p:nvPr/>
              </p:nvGrpSpPr>
              <p:grpSpPr>
                <a:xfrm>
                  <a:off x="7082028" y="2459786"/>
                  <a:ext cx="1472184" cy="1472184"/>
                  <a:chOff x="6929628" y="3243072"/>
                  <a:chExt cx="1472184" cy="1472184"/>
                </a:xfrm>
                <a:solidFill>
                  <a:schemeClr val="bg1"/>
                </a:solidFill>
              </p:grpSpPr>
              <p:grpSp>
                <p:nvGrpSpPr>
                  <p:cNvPr id="4" name="Group 3">
                    <a:extLst>
                      <a:ext uri="{FF2B5EF4-FFF2-40B4-BE49-F238E27FC236}">
                        <a16:creationId xmlns:a16="http://schemas.microsoft.com/office/drawing/2014/main" id="{DF4E1910-6174-4B7E-96CA-34627C91AEA2}"/>
                      </a:ext>
                    </a:extLst>
                  </p:cNvPr>
                  <p:cNvGrpSpPr/>
                  <p:nvPr/>
                </p:nvGrpSpPr>
                <p:grpSpPr>
                  <a:xfrm rot="5400000">
                    <a:off x="7620000" y="3243072"/>
                    <a:ext cx="91440" cy="1472184"/>
                    <a:chOff x="7896606" y="1286256"/>
                    <a:chExt cx="91440" cy="1472184"/>
                  </a:xfrm>
                  <a:grpFill/>
                </p:grpSpPr>
                <p:sp>
                  <p:nvSpPr>
                    <p:cNvPr id="8" name="Oval 7">
                      <a:extLst>
                        <a:ext uri="{FF2B5EF4-FFF2-40B4-BE49-F238E27FC236}">
                          <a16:creationId xmlns:a16="http://schemas.microsoft.com/office/drawing/2014/main" id="{B05FCB7C-9B72-446F-854D-4CD926A461EB}"/>
                        </a:ext>
                      </a:extLst>
                    </p:cNvPr>
                    <p:cNvSpPr/>
                    <p:nvPr/>
                  </p:nvSpPr>
                  <p:spPr>
                    <a:xfrm flipV="1">
                      <a:off x="7896606" y="1286256"/>
                      <a:ext cx="91440" cy="9144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01EDA6-9446-4E20-AA08-8DE2BBDF31E8}"/>
                        </a:ext>
                      </a:extLst>
                    </p:cNvPr>
                    <p:cNvSpPr/>
                    <p:nvPr/>
                  </p:nvSpPr>
                  <p:spPr>
                    <a:xfrm flipV="1">
                      <a:off x="7896606" y="2667000"/>
                      <a:ext cx="91440" cy="9144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BF986353-6A0F-4F8F-B754-B1E06A9F5B34}"/>
                      </a:ext>
                    </a:extLst>
                  </p:cNvPr>
                  <p:cNvGrpSpPr/>
                  <p:nvPr/>
                </p:nvGrpSpPr>
                <p:grpSpPr>
                  <a:xfrm>
                    <a:off x="7620000" y="3243072"/>
                    <a:ext cx="91440" cy="1472184"/>
                    <a:chOff x="7896606" y="1286256"/>
                    <a:chExt cx="91440" cy="1472184"/>
                  </a:xfrm>
                  <a:grpFill/>
                </p:grpSpPr>
                <p:sp>
                  <p:nvSpPr>
                    <p:cNvPr id="11" name="Oval 10">
                      <a:extLst>
                        <a:ext uri="{FF2B5EF4-FFF2-40B4-BE49-F238E27FC236}">
                          <a16:creationId xmlns:a16="http://schemas.microsoft.com/office/drawing/2014/main" id="{B267C9BD-08DC-4F86-A155-69C36170D010}"/>
                        </a:ext>
                      </a:extLst>
                    </p:cNvPr>
                    <p:cNvSpPr/>
                    <p:nvPr/>
                  </p:nvSpPr>
                  <p:spPr>
                    <a:xfrm flipV="1">
                      <a:off x="7896606" y="1286256"/>
                      <a:ext cx="91440" cy="9144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E540AE4-84C8-4ACA-A44A-371594765F11}"/>
                        </a:ext>
                      </a:extLst>
                    </p:cNvPr>
                    <p:cNvSpPr/>
                    <p:nvPr/>
                  </p:nvSpPr>
                  <p:spPr>
                    <a:xfrm flipV="1">
                      <a:off x="7896606" y="2667000"/>
                      <a:ext cx="91440" cy="9144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 name="Group 13">
                <a:extLst>
                  <a:ext uri="{FF2B5EF4-FFF2-40B4-BE49-F238E27FC236}">
                    <a16:creationId xmlns:a16="http://schemas.microsoft.com/office/drawing/2014/main" id="{C3884BF7-F1A6-4ECB-93F7-46CA76DAD3DD}"/>
                  </a:ext>
                </a:extLst>
              </p:cNvPr>
              <p:cNvGrpSpPr/>
              <p:nvPr/>
            </p:nvGrpSpPr>
            <p:grpSpPr>
              <a:xfrm rot="2700000">
                <a:off x="7082028" y="2459786"/>
                <a:ext cx="1472184" cy="1472184"/>
                <a:chOff x="6929628" y="3243072"/>
                <a:chExt cx="1472184" cy="1472184"/>
              </a:xfrm>
              <a:solidFill>
                <a:schemeClr val="bg1"/>
              </a:solidFill>
            </p:grpSpPr>
            <p:grpSp>
              <p:nvGrpSpPr>
                <p:cNvPr id="15" name="Group 14">
                  <a:extLst>
                    <a:ext uri="{FF2B5EF4-FFF2-40B4-BE49-F238E27FC236}">
                      <a16:creationId xmlns:a16="http://schemas.microsoft.com/office/drawing/2014/main" id="{F41DA518-A264-49B3-B10E-EA2827ACEEF0}"/>
                    </a:ext>
                  </a:extLst>
                </p:cNvPr>
                <p:cNvGrpSpPr/>
                <p:nvPr/>
              </p:nvGrpSpPr>
              <p:grpSpPr>
                <a:xfrm rot="5400000">
                  <a:off x="7620000" y="3243072"/>
                  <a:ext cx="91440" cy="1472184"/>
                  <a:chOff x="7896606" y="1286256"/>
                  <a:chExt cx="91440" cy="1472184"/>
                </a:xfrm>
                <a:grpFill/>
              </p:grpSpPr>
              <p:sp>
                <p:nvSpPr>
                  <p:cNvPr id="19" name="Oval 18">
                    <a:extLst>
                      <a:ext uri="{FF2B5EF4-FFF2-40B4-BE49-F238E27FC236}">
                        <a16:creationId xmlns:a16="http://schemas.microsoft.com/office/drawing/2014/main" id="{860895F8-80B3-49F4-8C02-F069390AA914}"/>
                      </a:ext>
                    </a:extLst>
                  </p:cNvPr>
                  <p:cNvSpPr/>
                  <p:nvPr/>
                </p:nvSpPr>
                <p:spPr>
                  <a:xfrm flipV="1">
                    <a:off x="7896606" y="1286256"/>
                    <a:ext cx="91440" cy="9144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4EA446-1B99-4DED-8251-01E730B9B146}"/>
                      </a:ext>
                    </a:extLst>
                  </p:cNvPr>
                  <p:cNvSpPr/>
                  <p:nvPr/>
                </p:nvSpPr>
                <p:spPr>
                  <a:xfrm flipV="1">
                    <a:off x="7896606" y="2667000"/>
                    <a:ext cx="91440" cy="9144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5720DE3-3C65-4D88-BA07-808BB0B4AB18}"/>
                    </a:ext>
                  </a:extLst>
                </p:cNvPr>
                <p:cNvGrpSpPr/>
                <p:nvPr/>
              </p:nvGrpSpPr>
              <p:grpSpPr>
                <a:xfrm>
                  <a:off x="7620000" y="3243072"/>
                  <a:ext cx="91440" cy="1472184"/>
                  <a:chOff x="7896606" y="1286256"/>
                  <a:chExt cx="91440" cy="1472184"/>
                </a:xfrm>
                <a:grpFill/>
              </p:grpSpPr>
              <p:sp>
                <p:nvSpPr>
                  <p:cNvPr id="17" name="Oval 16">
                    <a:extLst>
                      <a:ext uri="{FF2B5EF4-FFF2-40B4-BE49-F238E27FC236}">
                        <a16:creationId xmlns:a16="http://schemas.microsoft.com/office/drawing/2014/main" id="{9359D4FE-6A5D-47AF-BD67-8FD79CB16DC5}"/>
                      </a:ext>
                    </a:extLst>
                  </p:cNvPr>
                  <p:cNvSpPr/>
                  <p:nvPr/>
                </p:nvSpPr>
                <p:spPr>
                  <a:xfrm flipV="1">
                    <a:off x="7896606" y="1286256"/>
                    <a:ext cx="91440" cy="9144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BF6FFD-B77E-40DB-8C3D-8DC0C998DB52}"/>
                      </a:ext>
                    </a:extLst>
                  </p:cNvPr>
                  <p:cNvSpPr/>
                  <p:nvPr/>
                </p:nvSpPr>
                <p:spPr>
                  <a:xfrm flipV="1">
                    <a:off x="7896606" y="2667000"/>
                    <a:ext cx="91440" cy="9144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4" name="Straight Arrow Connector 23">
              <a:extLst>
                <a:ext uri="{FF2B5EF4-FFF2-40B4-BE49-F238E27FC236}">
                  <a16:creationId xmlns:a16="http://schemas.microsoft.com/office/drawing/2014/main" id="{4BDF2CD0-CD07-434C-A6BA-3FAD29FAED1D}"/>
                </a:ext>
              </a:extLst>
            </p:cNvPr>
            <p:cNvCxnSpPr>
              <a:stCxn id="7" idx="7"/>
              <a:endCxn id="7" idx="3"/>
            </p:cNvCxnSpPr>
            <p:nvPr/>
          </p:nvCxnSpPr>
          <p:spPr>
            <a:xfrm flipH="1">
              <a:off x="7414981" y="2080981"/>
              <a:ext cx="867237" cy="8672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E762962-0871-4BB5-8035-FA3EF8C75E7A}"/>
                </a:ext>
              </a:extLst>
            </p:cNvPr>
            <p:cNvSpPr txBox="1"/>
            <p:nvPr/>
          </p:nvSpPr>
          <p:spPr>
            <a:xfrm>
              <a:off x="7609571" y="2329933"/>
              <a:ext cx="577146" cy="369332"/>
            </a:xfrm>
            <a:prstGeom prst="rect">
              <a:avLst/>
            </a:prstGeom>
            <a:solidFill>
              <a:schemeClr val="bg1"/>
            </a:solidFill>
          </p:spPr>
          <p:txBody>
            <a:bodyPr wrap="none" rtlCol="0">
              <a:spAutoFit/>
            </a:bodyPr>
            <a:lstStyle/>
            <a:p>
              <a:r>
                <a:rPr lang="en-US" dirty="0"/>
                <a:t>DIA.</a:t>
              </a:r>
            </a:p>
          </p:txBody>
        </p:sp>
      </p:grpSp>
      <p:sp>
        <p:nvSpPr>
          <p:cNvPr id="28" name="Slide Number Placeholder 27">
            <a:extLst>
              <a:ext uri="{FF2B5EF4-FFF2-40B4-BE49-F238E27FC236}">
                <a16:creationId xmlns:a16="http://schemas.microsoft.com/office/drawing/2014/main" id="{D0B7537A-FEA8-43C1-A48D-0C55928A3F50}"/>
              </a:ext>
            </a:extLst>
          </p:cNvPr>
          <p:cNvSpPr>
            <a:spLocks noGrp="1"/>
          </p:cNvSpPr>
          <p:nvPr>
            <p:ph type="sldNum" sz="quarter" idx="12"/>
          </p:nvPr>
        </p:nvSpPr>
        <p:spPr/>
        <p:txBody>
          <a:bodyPr/>
          <a:lstStyle/>
          <a:p>
            <a:fld id="{A9A55B7A-EB57-4D90-AA17-F6DB2188BD53}" type="slidenum">
              <a:rPr lang="en-US" smtClean="0"/>
              <a:pPr/>
              <a:t>40</a:t>
            </a:fld>
            <a:endParaRPr lang="en-US" dirty="0"/>
          </a:p>
        </p:txBody>
      </p:sp>
    </p:spTree>
    <p:extLst>
      <p:ext uri="{BB962C8B-B14F-4D97-AF65-F5344CB8AC3E}">
        <p14:creationId xmlns:p14="http://schemas.microsoft.com/office/powerpoint/2010/main" val="190877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Maximum Pipe Flow Velocity Recommendations</a:t>
            </a:r>
          </a:p>
        </p:txBody>
      </p:sp>
      <p:grpSp>
        <p:nvGrpSpPr>
          <p:cNvPr id="62" name="Group 61">
            <a:extLst>
              <a:ext uri="{FF2B5EF4-FFF2-40B4-BE49-F238E27FC236}">
                <a16:creationId xmlns:a16="http://schemas.microsoft.com/office/drawing/2014/main" id="{86926998-4470-4844-BE1A-77DEAACF1F09}"/>
              </a:ext>
            </a:extLst>
          </p:cNvPr>
          <p:cNvGrpSpPr/>
          <p:nvPr/>
        </p:nvGrpSpPr>
        <p:grpSpPr>
          <a:xfrm>
            <a:off x="259412" y="3015657"/>
            <a:ext cx="8534864" cy="3189646"/>
            <a:chOff x="259412" y="3015657"/>
            <a:chExt cx="8534864" cy="3189646"/>
          </a:xfrm>
        </p:grpSpPr>
        <p:grpSp>
          <p:nvGrpSpPr>
            <p:cNvPr id="31" name="Group 30">
              <a:extLst>
                <a:ext uri="{FF2B5EF4-FFF2-40B4-BE49-F238E27FC236}">
                  <a16:creationId xmlns:a16="http://schemas.microsoft.com/office/drawing/2014/main" id="{8A7FAFDF-C6CA-488B-816F-A030ADDC19C6}"/>
                </a:ext>
              </a:extLst>
            </p:cNvPr>
            <p:cNvGrpSpPr/>
            <p:nvPr/>
          </p:nvGrpSpPr>
          <p:grpSpPr>
            <a:xfrm>
              <a:off x="259412" y="3505200"/>
              <a:ext cx="8534864" cy="1726891"/>
              <a:chOff x="459784" y="3458817"/>
              <a:chExt cx="8534864" cy="1726891"/>
            </a:xfrm>
            <a:solidFill>
              <a:schemeClr val="bg1"/>
            </a:solidFill>
          </p:grpSpPr>
          <p:sp>
            <p:nvSpPr>
              <p:cNvPr id="7" name="Rectangle 6">
                <a:extLst>
                  <a:ext uri="{FF2B5EF4-FFF2-40B4-BE49-F238E27FC236}">
                    <a16:creationId xmlns:a16="http://schemas.microsoft.com/office/drawing/2014/main" id="{0C8948FC-68CD-4A19-9897-AA4EF78EE77A}"/>
                  </a:ext>
                </a:extLst>
              </p:cNvPr>
              <p:cNvSpPr/>
              <p:nvPr/>
            </p:nvSpPr>
            <p:spPr>
              <a:xfrm>
                <a:off x="4038600" y="3458817"/>
                <a:ext cx="762000" cy="762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5C55B15-B3CC-4936-B02E-EBB9F0825F29}"/>
                  </a:ext>
                </a:extLst>
              </p:cNvPr>
              <p:cNvCxnSpPr>
                <a:stCxn id="7" idx="2"/>
                <a:endCxn id="6" idx="0"/>
              </p:cNvCxnSpPr>
              <p:nvPr/>
            </p:nvCxnSpPr>
            <p:spPr>
              <a:xfrm>
                <a:off x="4419600" y="4220817"/>
                <a:ext cx="0" cy="6858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8F7358-FB4A-4B97-9F16-0AFCD70EFD9A}"/>
                  </a:ext>
                </a:extLst>
              </p:cNvPr>
              <p:cNvCxnSpPr>
                <a:cxnSpLocks/>
              </p:cNvCxnSpPr>
              <p:nvPr/>
            </p:nvCxnSpPr>
            <p:spPr>
              <a:xfrm flipH="1">
                <a:off x="459784" y="4906617"/>
                <a:ext cx="8534864"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3F1B3B5F-10AD-463E-86E2-78AD8B8AB7A7}"/>
                  </a:ext>
                </a:extLst>
              </p:cNvPr>
              <p:cNvSpPr/>
              <p:nvPr/>
            </p:nvSpPr>
            <p:spPr>
              <a:xfrm rot="5400000">
                <a:off x="3230086" y="4563717"/>
                <a:ext cx="417572" cy="6858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D7DB046A-9936-4EBE-9828-EAB578E93D02}"/>
                  </a:ext>
                </a:extLst>
              </p:cNvPr>
              <p:cNvSpPr/>
              <p:nvPr/>
            </p:nvSpPr>
            <p:spPr>
              <a:xfrm rot="16200000">
                <a:off x="5135086" y="4563716"/>
                <a:ext cx="417572" cy="6858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FFBFDDD-95A1-413E-BFD4-283CE3B58A53}"/>
                  </a:ext>
                </a:extLst>
              </p:cNvPr>
              <p:cNvGrpSpPr/>
              <p:nvPr/>
            </p:nvGrpSpPr>
            <p:grpSpPr>
              <a:xfrm>
                <a:off x="1206678" y="4212865"/>
                <a:ext cx="914400" cy="958928"/>
                <a:chOff x="670694" y="4087034"/>
                <a:chExt cx="914400" cy="958928"/>
              </a:xfrm>
              <a:grpFill/>
            </p:grpSpPr>
            <p:grpSp>
              <p:nvGrpSpPr>
                <p:cNvPr id="20" name="Group 19">
                  <a:extLst>
                    <a:ext uri="{FF2B5EF4-FFF2-40B4-BE49-F238E27FC236}">
                      <a16:creationId xmlns:a16="http://schemas.microsoft.com/office/drawing/2014/main" id="{4DF4816B-FDCE-44B8-B25C-46D4691EA9A7}"/>
                    </a:ext>
                  </a:extLst>
                </p:cNvPr>
                <p:cNvGrpSpPr/>
                <p:nvPr/>
              </p:nvGrpSpPr>
              <p:grpSpPr>
                <a:xfrm>
                  <a:off x="670694" y="4515610"/>
                  <a:ext cx="914400" cy="530352"/>
                  <a:chOff x="670694" y="4515610"/>
                  <a:chExt cx="914400" cy="530352"/>
                </a:xfrm>
                <a:grpFill/>
              </p:grpSpPr>
              <p:sp>
                <p:nvSpPr>
                  <p:cNvPr id="14" name="Isosceles Triangle 13">
                    <a:extLst>
                      <a:ext uri="{FF2B5EF4-FFF2-40B4-BE49-F238E27FC236}">
                        <a16:creationId xmlns:a16="http://schemas.microsoft.com/office/drawing/2014/main" id="{B379C636-3323-454A-9167-7018C86353F2}"/>
                      </a:ext>
                    </a:extLst>
                  </p:cNvPr>
                  <p:cNvSpPr/>
                  <p:nvPr/>
                </p:nvSpPr>
                <p:spPr>
                  <a:xfrm rot="5400000">
                    <a:off x="634118" y="4552186"/>
                    <a:ext cx="530352" cy="457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78A55A8E-0328-499A-B1AB-10B0FBF4B72B}"/>
                      </a:ext>
                    </a:extLst>
                  </p:cNvPr>
                  <p:cNvSpPr/>
                  <p:nvPr/>
                </p:nvSpPr>
                <p:spPr>
                  <a:xfrm rot="16200000">
                    <a:off x="1091318" y="4552186"/>
                    <a:ext cx="530352" cy="457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615E148-4C96-4D3B-9E3F-9BED7349722A}"/>
                    </a:ext>
                  </a:extLst>
                </p:cNvPr>
                <p:cNvGrpSpPr/>
                <p:nvPr/>
              </p:nvGrpSpPr>
              <p:grpSpPr>
                <a:xfrm>
                  <a:off x="880774" y="4087034"/>
                  <a:ext cx="494240" cy="685800"/>
                  <a:chOff x="880774" y="4094986"/>
                  <a:chExt cx="494240" cy="685800"/>
                </a:xfrm>
                <a:grpFill/>
              </p:grpSpPr>
              <p:cxnSp>
                <p:nvCxnSpPr>
                  <p:cNvPr id="16" name="Straight Connector 15">
                    <a:extLst>
                      <a:ext uri="{FF2B5EF4-FFF2-40B4-BE49-F238E27FC236}">
                        <a16:creationId xmlns:a16="http://schemas.microsoft.com/office/drawing/2014/main" id="{91C865FA-EFF8-4CD2-AC34-DFF830B18301}"/>
                      </a:ext>
                    </a:extLst>
                  </p:cNvPr>
                  <p:cNvCxnSpPr/>
                  <p:nvPr/>
                </p:nvCxnSpPr>
                <p:spPr>
                  <a:xfrm>
                    <a:off x="1127894" y="4094986"/>
                    <a:ext cx="0" cy="6858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C36A63-6B5B-41D3-84CA-BE1D536FB76E}"/>
                      </a:ext>
                    </a:extLst>
                  </p:cNvPr>
                  <p:cNvCxnSpPr>
                    <a:cxnSpLocks/>
                  </p:cNvCxnSpPr>
                  <p:nvPr/>
                </p:nvCxnSpPr>
                <p:spPr>
                  <a:xfrm>
                    <a:off x="880774" y="4098428"/>
                    <a:ext cx="494240"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a:extLst>
                  <a:ext uri="{FF2B5EF4-FFF2-40B4-BE49-F238E27FC236}">
                    <a16:creationId xmlns:a16="http://schemas.microsoft.com/office/drawing/2014/main" id="{99B3DB2A-CEE6-49B3-8CE9-38C13EA71C19}"/>
                  </a:ext>
                </a:extLst>
              </p:cNvPr>
              <p:cNvGrpSpPr/>
              <p:nvPr/>
            </p:nvGrpSpPr>
            <p:grpSpPr>
              <a:xfrm>
                <a:off x="7227239" y="4226780"/>
                <a:ext cx="914400" cy="958928"/>
                <a:chOff x="670694" y="4087034"/>
                <a:chExt cx="914400" cy="958928"/>
              </a:xfrm>
              <a:grpFill/>
            </p:grpSpPr>
            <p:grpSp>
              <p:nvGrpSpPr>
                <p:cNvPr id="24" name="Group 23">
                  <a:extLst>
                    <a:ext uri="{FF2B5EF4-FFF2-40B4-BE49-F238E27FC236}">
                      <a16:creationId xmlns:a16="http://schemas.microsoft.com/office/drawing/2014/main" id="{A980DD63-C96A-47FC-99B7-B96331769CED}"/>
                    </a:ext>
                  </a:extLst>
                </p:cNvPr>
                <p:cNvGrpSpPr/>
                <p:nvPr/>
              </p:nvGrpSpPr>
              <p:grpSpPr>
                <a:xfrm>
                  <a:off x="670694" y="4515610"/>
                  <a:ext cx="914400" cy="530352"/>
                  <a:chOff x="670694" y="4515610"/>
                  <a:chExt cx="914400" cy="530352"/>
                </a:xfrm>
                <a:grpFill/>
              </p:grpSpPr>
              <p:sp>
                <p:nvSpPr>
                  <p:cNvPr id="28" name="Isosceles Triangle 27">
                    <a:extLst>
                      <a:ext uri="{FF2B5EF4-FFF2-40B4-BE49-F238E27FC236}">
                        <a16:creationId xmlns:a16="http://schemas.microsoft.com/office/drawing/2014/main" id="{A05B0587-EE22-4812-AF27-768B11D9EE5B}"/>
                      </a:ext>
                    </a:extLst>
                  </p:cNvPr>
                  <p:cNvSpPr/>
                  <p:nvPr/>
                </p:nvSpPr>
                <p:spPr>
                  <a:xfrm rot="5400000">
                    <a:off x="634118" y="4552186"/>
                    <a:ext cx="530352" cy="457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809ADBB8-471C-46B9-A7D0-59A24595FD5A}"/>
                      </a:ext>
                    </a:extLst>
                  </p:cNvPr>
                  <p:cNvSpPr/>
                  <p:nvPr/>
                </p:nvSpPr>
                <p:spPr>
                  <a:xfrm rot="16200000">
                    <a:off x="1091318" y="4552186"/>
                    <a:ext cx="530352" cy="457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41A3D1E-ABED-4910-93C6-01216D947E10}"/>
                    </a:ext>
                  </a:extLst>
                </p:cNvPr>
                <p:cNvGrpSpPr/>
                <p:nvPr/>
              </p:nvGrpSpPr>
              <p:grpSpPr>
                <a:xfrm>
                  <a:off x="880774" y="4087034"/>
                  <a:ext cx="494240" cy="685800"/>
                  <a:chOff x="880774" y="4094986"/>
                  <a:chExt cx="494240" cy="685800"/>
                </a:xfrm>
                <a:grpFill/>
              </p:grpSpPr>
              <p:cxnSp>
                <p:nvCxnSpPr>
                  <p:cNvPr id="26" name="Straight Connector 25">
                    <a:extLst>
                      <a:ext uri="{FF2B5EF4-FFF2-40B4-BE49-F238E27FC236}">
                        <a16:creationId xmlns:a16="http://schemas.microsoft.com/office/drawing/2014/main" id="{3FC46E76-8AA4-42A8-A1FC-4A8E0C2A5D21}"/>
                      </a:ext>
                    </a:extLst>
                  </p:cNvPr>
                  <p:cNvCxnSpPr/>
                  <p:nvPr/>
                </p:nvCxnSpPr>
                <p:spPr>
                  <a:xfrm>
                    <a:off x="1127894" y="4094986"/>
                    <a:ext cx="0" cy="6858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6FCD0DC-D9FA-485D-8D9D-CE0A151CDCFF}"/>
                      </a:ext>
                    </a:extLst>
                  </p:cNvPr>
                  <p:cNvCxnSpPr>
                    <a:cxnSpLocks/>
                  </p:cNvCxnSpPr>
                  <p:nvPr/>
                </p:nvCxnSpPr>
                <p:spPr>
                  <a:xfrm>
                    <a:off x="880774" y="4098428"/>
                    <a:ext cx="494240"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Isosceles Triangle 1">
                <a:extLst>
                  <a:ext uri="{FF2B5EF4-FFF2-40B4-BE49-F238E27FC236}">
                    <a16:creationId xmlns:a16="http://schemas.microsoft.com/office/drawing/2014/main" id="{58A97717-CF0A-46CF-8B7D-F51634AA379B}"/>
                  </a:ext>
                </a:extLst>
              </p:cNvPr>
              <p:cNvSpPr/>
              <p:nvPr/>
            </p:nvSpPr>
            <p:spPr>
              <a:xfrm rot="5400000">
                <a:off x="3925824" y="4678017"/>
                <a:ext cx="530352" cy="457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4F6A2266-C7C1-4921-BF50-5904407C1CAC}"/>
                  </a:ext>
                </a:extLst>
              </p:cNvPr>
              <p:cNvSpPr/>
              <p:nvPr/>
            </p:nvSpPr>
            <p:spPr>
              <a:xfrm rot="16200000">
                <a:off x="4383024" y="4678017"/>
                <a:ext cx="530352" cy="4572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Arrow: Right 31">
              <a:extLst>
                <a:ext uri="{FF2B5EF4-FFF2-40B4-BE49-F238E27FC236}">
                  <a16:creationId xmlns:a16="http://schemas.microsoft.com/office/drawing/2014/main" id="{F71C8EDB-126B-4A4C-82CA-C57A7D0E77B6}"/>
                </a:ext>
              </a:extLst>
            </p:cNvPr>
            <p:cNvSpPr/>
            <p:nvPr/>
          </p:nvSpPr>
          <p:spPr>
            <a:xfrm>
              <a:off x="3467100" y="5748130"/>
              <a:ext cx="1676400" cy="45717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72F98AC-F061-4797-89E5-D91AE5BD16EF}"/>
                </a:ext>
              </a:extLst>
            </p:cNvPr>
            <p:cNvSpPr txBox="1"/>
            <p:nvPr/>
          </p:nvSpPr>
          <p:spPr>
            <a:xfrm>
              <a:off x="2778571" y="4282547"/>
              <a:ext cx="853899" cy="461665"/>
            </a:xfrm>
            <a:prstGeom prst="rect">
              <a:avLst/>
            </a:prstGeom>
            <a:noFill/>
          </p:spPr>
          <p:txBody>
            <a:bodyPr wrap="square" rtlCol="0">
              <a:spAutoFit/>
            </a:bodyPr>
            <a:lstStyle/>
            <a:p>
              <a:pPr algn="ctr"/>
              <a:r>
                <a:rPr lang="en-US" sz="1200" b="1" dirty="0"/>
                <a:t>REDUCER FITTING</a:t>
              </a:r>
            </a:p>
          </p:txBody>
        </p:sp>
        <p:sp>
          <p:nvSpPr>
            <p:cNvPr id="34" name="TextBox 33">
              <a:extLst>
                <a:ext uri="{FF2B5EF4-FFF2-40B4-BE49-F238E27FC236}">
                  <a16:creationId xmlns:a16="http://schemas.microsoft.com/office/drawing/2014/main" id="{6ED3AC1F-4BE5-4F66-9A7B-8E5DFE99E837}"/>
                </a:ext>
              </a:extLst>
            </p:cNvPr>
            <p:cNvSpPr txBox="1"/>
            <p:nvPr/>
          </p:nvSpPr>
          <p:spPr>
            <a:xfrm>
              <a:off x="4742608" y="4273534"/>
              <a:ext cx="978306" cy="461665"/>
            </a:xfrm>
            <a:prstGeom prst="rect">
              <a:avLst/>
            </a:prstGeom>
            <a:noFill/>
          </p:spPr>
          <p:txBody>
            <a:bodyPr wrap="square" rtlCol="0">
              <a:spAutoFit/>
            </a:bodyPr>
            <a:lstStyle/>
            <a:p>
              <a:pPr algn="ctr"/>
              <a:r>
                <a:rPr lang="en-US" sz="1200" b="1" dirty="0"/>
                <a:t>INCREASER FITTING</a:t>
              </a:r>
            </a:p>
          </p:txBody>
        </p:sp>
        <p:sp>
          <p:nvSpPr>
            <p:cNvPr id="35" name="TextBox 34">
              <a:extLst>
                <a:ext uri="{FF2B5EF4-FFF2-40B4-BE49-F238E27FC236}">
                  <a16:creationId xmlns:a16="http://schemas.microsoft.com/office/drawing/2014/main" id="{9A7C09DA-51BD-41BB-886D-2D48A8A7506A}"/>
                </a:ext>
              </a:extLst>
            </p:cNvPr>
            <p:cNvSpPr txBox="1"/>
            <p:nvPr/>
          </p:nvSpPr>
          <p:spPr>
            <a:xfrm>
              <a:off x="3739521" y="3015657"/>
              <a:ext cx="978306" cy="461665"/>
            </a:xfrm>
            <a:prstGeom prst="rect">
              <a:avLst/>
            </a:prstGeom>
            <a:noFill/>
          </p:spPr>
          <p:txBody>
            <a:bodyPr wrap="square" rtlCol="0">
              <a:spAutoFit/>
            </a:bodyPr>
            <a:lstStyle/>
            <a:p>
              <a:pPr algn="ctr"/>
              <a:r>
                <a:rPr lang="en-US" sz="1200" b="1" dirty="0"/>
                <a:t>CONTROL VALVE</a:t>
              </a:r>
            </a:p>
          </p:txBody>
        </p:sp>
        <p:sp>
          <p:nvSpPr>
            <p:cNvPr id="36" name="TextBox 35">
              <a:extLst>
                <a:ext uri="{FF2B5EF4-FFF2-40B4-BE49-F238E27FC236}">
                  <a16:creationId xmlns:a16="http://schemas.microsoft.com/office/drawing/2014/main" id="{3C8D4EAF-4A14-45C4-8C21-63CBCD6AA682}"/>
                </a:ext>
              </a:extLst>
            </p:cNvPr>
            <p:cNvSpPr txBox="1"/>
            <p:nvPr/>
          </p:nvSpPr>
          <p:spPr>
            <a:xfrm>
              <a:off x="5702040" y="4355640"/>
              <a:ext cx="1343701" cy="461665"/>
            </a:xfrm>
            <a:prstGeom prst="rect">
              <a:avLst/>
            </a:prstGeom>
            <a:noFill/>
          </p:spPr>
          <p:txBody>
            <a:bodyPr wrap="square" rtlCol="0">
              <a:spAutoFit/>
            </a:bodyPr>
            <a:lstStyle/>
            <a:p>
              <a:pPr algn="ctr"/>
              <a:r>
                <a:rPr lang="en-US" sz="1200" b="1" dirty="0"/>
                <a:t>DOWNSTREAM</a:t>
              </a:r>
            </a:p>
            <a:p>
              <a:pPr algn="ctr"/>
              <a:r>
                <a:rPr lang="en-US" sz="1200" b="1" dirty="0"/>
                <a:t>PIPE (D2)</a:t>
              </a:r>
            </a:p>
          </p:txBody>
        </p:sp>
        <p:sp>
          <p:nvSpPr>
            <p:cNvPr id="37" name="TextBox 36">
              <a:extLst>
                <a:ext uri="{FF2B5EF4-FFF2-40B4-BE49-F238E27FC236}">
                  <a16:creationId xmlns:a16="http://schemas.microsoft.com/office/drawing/2014/main" id="{FC431EAA-C6AE-4504-A3B1-79FF5827D1E8}"/>
                </a:ext>
              </a:extLst>
            </p:cNvPr>
            <p:cNvSpPr txBox="1"/>
            <p:nvPr/>
          </p:nvSpPr>
          <p:spPr>
            <a:xfrm>
              <a:off x="1744497" y="4401973"/>
              <a:ext cx="1343701" cy="461665"/>
            </a:xfrm>
            <a:prstGeom prst="rect">
              <a:avLst/>
            </a:prstGeom>
            <a:noFill/>
          </p:spPr>
          <p:txBody>
            <a:bodyPr wrap="square" rtlCol="0">
              <a:spAutoFit/>
            </a:bodyPr>
            <a:lstStyle/>
            <a:p>
              <a:pPr algn="ctr"/>
              <a:r>
                <a:rPr lang="en-US" sz="1200" b="1" dirty="0"/>
                <a:t>UPSTREAM</a:t>
              </a:r>
            </a:p>
            <a:p>
              <a:pPr algn="ctr"/>
              <a:r>
                <a:rPr lang="en-US" sz="1200" b="1" dirty="0"/>
                <a:t>PIPE (D1)</a:t>
              </a:r>
            </a:p>
          </p:txBody>
        </p:sp>
        <p:sp>
          <p:nvSpPr>
            <p:cNvPr id="38" name="TextBox 37">
              <a:extLst>
                <a:ext uri="{FF2B5EF4-FFF2-40B4-BE49-F238E27FC236}">
                  <a16:creationId xmlns:a16="http://schemas.microsoft.com/office/drawing/2014/main" id="{2F73C411-3681-4A2C-A290-ECF85E504646}"/>
                </a:ext>
              </a:extLst>
            </p:cNvPr>
            <p:cNvSpPr txBox="1"/>
            <p:nvPr/>
          </p:nvSpPr>
          <p:spPr>
            <a:xfrm>
              <a:off x="917987" y="3676403"/>
              <a:ext cx="1155254" cy="461665"/>
            </a:xfrm>
            <a:prstGeom prst="rect">
              <a:avLst/>
            </a:prstGeom>
            <a:noFill/>
          </p:spPr>
          <p:txBody>
            <a:bodyPr wrap="square" rtlCol="0">
              <a:spAutoFit/>
            </a:bodyPr>
            <a:lstStyle/>
            <a:p>
              <a:pPr algn="ctr"/>
              <a:r>
                <a:rPr lang="en-US" sz="1200" b="1" dirty="0"/>
                <a:t>UPSTREAM</a:t>
              </a:r>
            </a:p>
            <a:p>
              <a:pPr algn="ctr"/>
              <a:r>
                <a:rPr lang="en-US" sz="1200" b="1" dirty="0"/>
                <a:t>BLOCK VALVE</a:t>
              </a:r>
            </a:p>
          </p:txBody>
        </p:sp>
        <p:sp>
          <p:nvSpPr>
            <p:cNvPr id="39" name="TextBox 38">
              <a:extLst>
                <a:ext uri="{FF2B5EF4-FFF2-40B4-BE49-F238E27FC236}">
                  <a16:creationId xmlns:a16="http://schemas.microsoft.com/office/drawing/2014/main" id="{2BC98710-78F1-47BB-8AA5-B24EFD7E8926}"/>
                </a:ext>
              </a:extLst>
            </p:cNvPr>
            <p:cNvSpPr txBox="1"/>
            <p:nvPr/>
          </p:nvSpPr>
          <p:spPr>
            <a:xfrm>
              <a:off x="6830579" y="3672246"/>
              <a:ext cx="1306975" cy="461665"/>
            </a:xfrm>
            <a:prstGeom prst="rect">
              <a:avLst/>
            </a:prstGeom>
            <a:noFill/>
          </p:spPr>
          <p:txBody>
            <a:bodyPr wrap="square" rtlCol="0">
              <a:spAutoFit/>
            </a:bodyPr>
            <a:lstStyle/>
            <a:p>
              <a:pPr algn="ctr"/>
              <a:r>
                <a:rPr lang="en-US" sz="1200" b="1" dirty="0"/>
                <a:t>DOWNSTREAM</a:t>
              </a:r>
            </a:p>
            <a:p>
              <a:pPr algn="ctr"/>
              <a:r>
                <a:rPr lang="en-US" sz="1200" b="1" dirty="0"/>
                <a:t>BLOCK VALVE</a:t>
              </a:r>
            </a:p>
          </p:txBody>
        </p:sp>
        <p:sp>
          <p:nvSpPr>
            <p:cNvPr id="40" name="TextBox 39">
              <a:extLst>
                <a:ext uri="{FF2B5EF4-FFF2-40B4-BE49-F238E27FC236}">
                  <a16:creationId xmlns:a16="http://schemas.microsoft.com/office/drawing/2014/main" id="{FAD8D17F-9DDB-47D2-BB52-FAF421C79A94}"/>
                </a:ext>
              </a:extLst>
            </p:cNvPr>
            <p:cNvSpPr txBox="1"/>
            <p:nvPr/>
          </p:nvSpPr>
          <p:spPr>
            <a:xfrm>
              <a:off x="3547377" y="5838216"/>
              <a:ext cx="1343701" cy="276999"/>
            </a:xfrm>
            <a:prstGeom prst="rect">
              <a:avLst/>
            </a:prstGeom>
            <a:noFill/>
          </p:spPr>
          <p:txBody>
            <a:bodyPr wrap="square" rtlCol="0">
              <a:spAutoFit/>
            </a:bodyPr>
            <a:lstStyle/>
            <a:p>
              <a:pPr algn="ctr"/>
              <a:r>
                <a:rPr lang="en-US" sz="1200" b="1" dirty="0"/>
                <a:t>FLOW</a:t>
              </a:r>
            </a:p>
          </p:txBody>
        </p:sp>
        <p:sp>
          <p:nvSpPr>
            <p:cNvPr id="41" name="TextBox 40">
              <a:extLst>
                <a:ext uri="{FF2B5EF4-FFF2-40B4-BE49-F238E27FC236}">
                  <a16:creationId xmlns:a16="http://schemas.microsoft.com/office/drawing/2014/main" id="{BE08C3C4-35A2-479F-8E65-902ECD13397E}"/>
                </a:ext>
              </a:extLst>
            </p:cNvPr>
            <p:cNvSpPr txBox="1"/>
            <p:nvPr/>
          </p:nvSpPr>
          <p:spPr>
            <a:xfrm>
              <a:off x="3067670" y="5281213"/>
              <a:ext cx="1343701" cy="461665"/>
            </a:xfrm>
            <a:prstGeom prst="rect">
              <a:avLst/>
            </a:prstGeom>
            <a:noFill/>
          </p:spPr>
          <p:txBody>
            <a:bodyPr wrap="square" rtlCol="0">
              <a:spAutoFit/>
            </a:bodyPr>
            <a:lstStyle/>
            <a:p>
              <a:pPr algn="ctr"/>
              <a:r>
                <a:rPr lang="en-US" sz="1200" b="1" dirty="0"/>
                <a:t>CONTROL VALVE</a:t>
              </a:r>
            </a:p>
            <a:p>
              <a:pPr algn="ctr"/>
              <a:r>
                <a:rPr lang="en-US" sz="1200" b="1" dirty="0"/>
                <a:t>EXIT VELOCITY</a:t>
              </a:r>
            </a:p>
          </p:txBody>
        </p:sp>
        <p:sp>
          <p:nvSpPr>
            <p:cNvPr id="42" name="TextBox 41">
              <a:extLst>
                <a:ext uri="{FF2B5EF4-FFF2-40B4-BE49-F238E27FC236}">
                  <a16:creationId xmlns:a16="http://schemas.microsoft.com/office/drawing/2014/main" id="{EF216F70-0254-4CC5-BF1B-BB12DC548E3D}"/>
                </a:ext>
              </a:extLst>
            </p:cNvPr>
            <p:cNvSpPr txBox="1"/>
            <p:nvPr/>
          </p:nvSpPr>
          <p:spPr>
            <a:xfrm>
              <a:off x="6168857" y="5418574"/>
              <a:ext cx="1343701" cy="461665"/>
            </a:xfrm>
            <a:prstGeom prst="rect">
              <a:avLst/>
            </a:prstGeom>
            <a:noFill/>
          </p:spPr>
          <p:txBody>
            <a:bodyPr wrap="square" rtlCol="0">
              <a:spAutoFit/>
            </a:bodyPr>
            <a:lstStyle/>
            <a:p>
              <a:pPr algn="ctr"/>
              <a:r>
                <a:rPr lang="en-US" sz="1200" b="1" dirty="0"/>
                <a:t>DOWNSTREAM PIPE VELOCITY</a:t>
              </a:r>
            </a:p>
          </p:txBody>
        </p:sp>
        <p:sp>
          <p:nvSpPr>
            <p:cNvPr id="43" name="TextBox 42">
              <a:extLst>
                <a:ext uri="{FF2B5EF4-FFF2-40B4-BE49-F238E27FC236}">
                  <a16:creationId xmlns:a16="http://schemas.microsoft.com/office/drawing/2014/main" id="{3EF15531-40B5-4F2D-85A2-6D6DB1BB2391}"/>
                </a:ext>
              </a:extLst>
            </p:cNvPr>
            <p:cNvSpPr txBox="1"/>
            <p:nvPr/>
          </p:nvSpPr>
          <p:spPr>
            <a:xfrm>
              <a:off x="852404" y="5388775"/>
              <a:ext cx="1343701" cy="461665"/>
            </a:xfrm>
            <a:prstGeom prst="rect">
              <a:avLst/>
            </a:prstGeom>
            <a:noFill/>
          </p:spPr>
          <p:txBody>
            <a:bodyPr wrap="square" rtlCol="0">
              <a:spAutoFit/>
            </a:bodyPr>
            <a:lstStyle/>
            <a:p>
              <a:pPr algn="ctr"/>
              <a:r>
                <a:rPr lang="en-US" sz="1200" b="1" dirty="0"/>
                <a:t>UPSTREAM PIPE VELOCITY</a:t>
              </a:r>
            </a:p>
          </p:txBody>
        </p:sp>
        <p:sp>
          <p:nvSpPr>
            <p:cNvPr id="45" name="Rectangle: Rounded Corners 44">
              <a:extLst>
                <a:ext uri="{FF2B5EF4-FFF2-40B4-BE49-F238E27FC236}">
                  <a16:creationId xmlns:a16="http://schemas.microsoft.com/office/drawing/2014/main" id="{815306F4-96CE-41A0-B318-22FA6CFC0AB9}"/>
                </a:ext>
              </a:extLst>
            </p:cNvPr>
            <p:cNvSpPr/>
            <p:nvPr/>
          </p:nvSpPr>
          <p:spPr>
            <a:xfrm>
              <a:off x="4598464" y="4828778"/>
              <a:ext cx="280101" cy="238850"/>
            </a:xfrm>
            <a:prstGeom prst="round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Connector: Elbow 46">
              <a:extLst>
                <a:ext uri="{FF2B5EF4-FFF2-40B4-BE49-F238E27FC236}">
                  <a16:creationId xmlns:a16="http://schemas.microsoft.com/office/drawing/2014/main" id="{7DB91637-29F0-4541-84A6-CB3955588A31}"/>
                </a:ext>
              </a:extLst>
            </p:cNvPr>
            <p:cNvCxnSpPr>
              <a:cxnSpLocks/>
              <a:stCxn id="45" idx="2"/>
              <a:endCxn id="41" idx="3"/>
            </p:cNvCxnSpPr>
            <p:nvPr/>
          </p:nvCxnSpPr>
          <p:spPr>
            <a:xfrm rot="5400000">
              <a:off x="4352734" y="5126265"/>
              <a:ext cx="444418" cy="327144"/>
            </a:xfrm>
            <a:prstGeom prst="bentConnector2">
              <a:avLst/>
            </a:prstGeom>
          </p:spPr>
          <p:style>
            <a:lnRef idx="1">
              <a:schemeClr val="accent2"/>
            </a:lnRef>
            <a:fillRef idx="0">
              <a:schemeClr val="accent2"/>
            </a:fillRef>
            <a:effectRef idx="0">
              <a:schemeClr val="accent2"/>
            </a:effectRef>
            <a:fontRef idx="minor">
              <a:schemeClr val="tx1"/>
            </a:fontRef>
          </p:style>
        </p:cxnSp>
        <p:sp>
          <p:nvSpPr>
            <p:cNvPr id="48" name="Rectangle: Rounded Corners 47">
              <a:extLst>
                <a:ext uri="{FF2B5EF4-FFF2-40B4-BE49-F238E27FC236}">
                  <a16:creationId xmlns:a16="http://schemas.microsoft.com/office/drawing/2014/main" id="{042EBB8A-97C8-4594-88DE-DADA3A623E39}"/>
                </a:ext>
              </a:extLst>
            </p:cNvPr>
            <p:cNvSpPr/>
            <p:nvPr/>
          </p:nvSpPr>
          <p:spPr>
            <a:xfrm>
              <a:off x="349724" y="4863639"/>
              <a:ext cx="2461408" cy="202587"/>
            </a:xfrm>
            <a:prstGeom prst="round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Rounded Corners 51">
              <a:extLst>
                <a:ext uri="{FF2B5EF4-FFF2-40B4-BE49-F238E27FC236}">
                  <a16:creationId xmlns:a16="http://schemas.microsoft.com/office/drawing/2014/main" id="{BC6D6290-EFB6-42B2-B919-9888BB75DB9C}"/>
                </a:ext>
              </a:extLst>
            </p:cNvPr>
            <p:cNvSpPr/>
            <p:nvPr/>
          </p:nvSpPr>
          <p:spPr>
            <a:xfrm>
              <a:off x="5566853" y="4843754"/>
              <a:ext cx="3119947" cy="202587"/>
            </a:xfrm>
            <a:prstGeom prst="round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Connector: Elbow 52">
              <a:extLst>
                <a:ext uri="{FF2B5EF4-FFF2-40B4-BE49-F238E27FC236}">
                  <a16:creationId xmlns:a16="http://schemas.microsoft.com/office/drawing/2014/main" id="{DE96A7A8-68D0-4058-990C-1DC4E0CD3BC7}"/>
                </a:ext>
              </a:extLst>
            </p:cNvPr>
            <p:cNvCxnSpPr>
              <a:cxnSpLocks/>
              <a:stCxn id="48" idx="2"/>
              <a:endCxn id="43" idx="1"/>
            </p:cNvCxnSpPr>
            <p:nvPr/>
          </p:nvCxnSpPr>
          <p:spPr>
            <a:xfrm rot="5400000">
              <a:off x="939725" y="4978905"/>
              <a:ext cx="553382" cy="728024"/>
            </a:xfrm>
            <a:prstGeom prst="bentConnector4">
              <a:avLst>
                <a:gd name="adj1" fmla="val 47822"/>
                <a:gd name="adj2" fmla="val 131400"/>
              </a:avLst>
            </a:prstGeom>
          </p:spPr>
          <p:style>
            <a:lnRef idx="1">
              <a:schemeClr val="accent2"/>
            </a:lnRef>
            <a:fillRef idx="0">
              <a:schemeClr val="accent2"/>
            </a:fillRef>
            <a:effectRef idx="0">
              <a:schemeClr val="accent2"/>
            </a:effectRef>
            <a:fontRef idx="minor">
              <a:schemeClr val="tx1"/>
            </a:fontRef>
          </p:style>
        </p:cxnSp>
        <p:cxnSp>
          <p:nvCxnSpPr>
            <p:cNvPr id="54" name="Connector: Elbow 53">
              <a:extLst>
                <a:ext uri="{FF2B5EF4-FFF2-40B4-BE49-F238E27FC236}">
                  <a16:creationId xmlns:a16="http://schemas.microsoft.com/office/drawing/2014/main" id="{B8CC2A50-DA16-49F8-B69E-20DE33BF95D4}"/>
                </a:ext>
              </a:extLst>
            </p:cNvPr>
            <p:cNvCxnSpPr>
              <a:cxnSpLocks/>
              <a:stCxn id="52" idx="2"/>
              <a:endCxn id="42" idx="3"/>
            </p:cNvCxnSpPr>
            <p:nvPr/>
          </p:nvCxnSpPr>
          <p:spPr>
            <a:xfrm rot="16200000" flipH="1">
              <a:off x="7018159" y="5155008"/>
              <a:ext cx="603066" cy="385731"/>
            </a:xfrm>
            <a:prstGeom prst="bentConnector4">
              <a:avLst>
                <a:gd name="adj1" fmla="val 59869"/>
                <a:gd name="adj2" fmla="val 142112"/>
              </a:avLst>
            </a:prstGeom>
          </p:spPr>
          <p:style>
            <a:lnRef idx="1">
              <a:schemeClr val="accent2"/>
            </a:lnRef>
            <a:fillRef idx="0">
              <a:schemeClr val="accent2"/>
            </a:fillRef>
            <a:effectRef idx="0">
              <a:schemeClr val="accent2"/>
            </a:effectRef>
            <a:fontRef idx="minor">
              <a:schemeClr val="tx1"/>
            </a:fontRef>
          </p:style>
        </p:cxnSp>
      </p:grpSp>
      <p:graphicFrame>
        <p:nvGraphicFramePr>
          <p:cNvPr id="4" name="Table 7">
            <a:extLst>
              <a:ext uri="{FF2B5EF4-FFF2-40B4-BE49-F238E27FC236}">
                <a16:creationId xmlns:a16="http://schemas.microsoft.com/office/drawing/2014/main" id="{6FBF1FAE-A397-4708-BBE6-7811997A24B5}"/>
              </a:ext>
            </a:extLst>
          </p:cNvPr>
          <p:cNvGraphicFramePr>
            <a:graphicFrameLocks noGrp="1"/>
          </p:cNvGraphicFramePr>
          <p:nvPr>
            <p:extLst>
              <p:ext uri="{D42A27DB-BD31-4B8C-83A1-F6EECF244321}">
                <p14:modId xmlns:p14="http://schemas.microsoft.com/office/powerpoint/2010/main" val="4110644020"/>
              </p:ext>
            </p:extLst>
          </p:nvPr>
        </p:nvGraphicFramePr>
        <p:xfrm>
          <a:off x="833452" y="787409"/>
          <a:ext cx="7685955" cy="2076295"/>
        </p:xfrm>
        <a:graphic>
          <a:graphicData uri="http://schemas.openxmlformats.org/drawingml/2006/table">
            <a:tbl>
              <a:tblPr firstRow="1" bandRow="1">
                <a:tableStyleId>{073A0DAA-6AF3-43AB-8588-CEC1D06C72B9}</a:tableStyleId>
              </a:tblPr>
              <a:tblGrid>
                <a:gridCol w="2185303">
                  <a:extLst>
                    <a:ext uri="{9D8B030D-6E8A-4147-A177-3AD203B41FA5}">
                      <a16:colId xmlns:a16="http://schemas.microsoft.com/office/drawing/2014/main" val="874204743"/>
                    </a:ext>
                  </a:extLst>
                </a:gridCol>
                <a:gridCol w="2492429">
                  <a:extLst>
                    <a:ext uri="{9D8B030D-6E8A-4147-A177-3AD203B41FA5}">
                      <a16:colId xmlns:a16="http://schemas.microsoft.com/office/drawing/2014/main" val="1494263945"/>
                    </a:ext>
                  </a:extLst>
                </a:gridCol>
                <a:gridCol w="3008223">
                  <a:extLst>
                    <a:ext uri="{9D8B030D-6E8A-4147-A177-3AD203B41FA5}">
                      <a16:colId xmlns:a16="http://schemas.microsoft.com/office/drawing/2014/main" val="3416851685"/>
                    </a:ext>
                  </a:extLst>
                </a:gridCol>
              </a:tblGrid>
              <a:tr h="417547">
                <a:tc>
                  <a:txBody>
                    <a:bodyPr/>
                    <a:lstStyle/>
                    <a:p>
                      <a:pPr algn="ctr"/>
                      <a:r>
                        <a:rPr lang="en-US" sz="1400" dirty="0"/>
                        <a:t>Control Valve</a:t>
                      </a:r>
                    </a:p>
                  </a:txBody>
                  <a:tcPr anchor="ctr"/>
                </a:tc>
                <a:tc>
                  <a:txBody>
                    <a:bodyPr/>
                    <a:lstStyle/>
                    <a:p>
                      <a:pPr algn="ctr"/>
                      <a:r>
                        <a:rPr lang="en-US" sz="1400" dirty="0"/>
                        <a:t>Station Concept</a:t>
                      </a:r>
                    </a:p>
                  </a:txBody>
                  <a:tcPr anchor="ctr"/>
                </a:tc>
                <a:tc>
                  <a:txBody>
                    <a:bodyPr/>
                    <a:lstStyle/>
                    <a:p>
                      <a:pPr algn="ctr"/>
                      <a:r>
                        <a:rPr lang="en-US" sz="1400" dirty="0"/>
                        <a:t>VRGSize Max Flow Velocity in Pipe</a:t>
                      </a:r>
                    </a:p>
                  </a:txBody>
                  <a:tcPr anchor="ctr"/>
                </a:tc>
                <a:extLst>
                  <a:ext uri="{0D108BD9-81ED-4DB2-BD59-A6C34878D82A}">
                    <a16:rowId xmlns:a16="http://schemas.microsoft.com/office/drawing/2014/main" val="818464275"/>
                  </a:ext>
                </a:extLst>
              </a:tr>
              <a:tr h="417547">
                <a:tc>
                  <a:txBody>
                    <a:bodyPr/>
                    <a:lstStyle/>
                    <a:p>
                      <a:pPr algn="ctr"/>
                      <a:r>
                        <a:rPr lang="en-US" sz="1400" dirty="0"/>
                        <a:t>PRCV-FP</a:t>
                      </a:r>
                    </a:p>
                  </a:txBody>
                  <a:tcPr anchor="ctr"/>
                </a:tc>
                <a:tc>
                  <a:txBody>
                    <a:bodyPr/>
                    <a:lstStyle/>
                    <a:p>
                      <a:pPr algn="ctr"/>
                      <a:r>
                        <a:rPr lang="en-US" sz="1400" dirty="0"/>
                        <a:t>Above Ground</a:t>
                      </a:r>
                    </a:p>
                  </a:txBody>
                  <a:tcPr anchor="ctr"/>
                </a:tc>
                <a:tc>
                  <a:txBody>
                    <a:bodyPr/>
                    <a:lstStyle/>
                    <a:p>
                      <a:pPr algn="ctr"/>
                      <a:r>
                        <a:rPr lang="en-US" sz="1400" dirty="0"/>
                        <a:t>100 fps</a:t>
                      </a:r>
                    </a:p>
                  </a:txBody>
                  <a:tcPr anchor="ctr"/>
                </a:tc>
                <a:extLst>
                  <a:ext uri="{0D108BD9-81ED-4DB2-BD59-A6C34878D82A}">
                    <a16:rowId xmlns:a16="http://schemas.microsoft.com/office/drawing/2014/main" val="274052928"/>
                  </a:ext>
                </a:extLst>
              </a:tr>
              <a:tr h="823654">
                <a:tc>
                  <a:txBody>
                    <a:bodyPr/>
                    <a:lstStyle/>
                    <a:p>
                      <a:pPr algn="ctr"/>
                      <a:r>
                        <a:rPr lang="en-US" sz="1400" dirty="0"/>
                        <a:t>PRCV-STH1</a:t>
                      </a:r>
                    </a:p>
                    <a:p>
                      <a:pPr algn="ctr"/>
                      <a:r>
                        <a:rPr lang="en-US" sz="1400" dirty="0"/>
                        <a:t>PRCV-STH2</a:t>
                      </a:r>
                    </a:p>
                    <a:p>
                      <a:pPr algn="ctr"/>
                      <a:r>
                        <a:rPr lang="en-US" sz="1400" dirty="0"/>
                        <a:t>PRCV-STHP</a:t>
                      </a:r>
                    </a:p>
                  </a:txBody>
                  <a:tcPr anchor="ctr"/>
                </a:tc>
                <a:tc>
                  <a:txBody>
                    <a:bodyPr/>
                    <a:lstStyle/>
                    <a:p>
                      <a:pPr algn="ctr"/>
                      <a:r>
                        <a:rPr lang="en-US" sz="1400" dirty="0"/>
                        <a:t>Above Ground</a:t>
                      </a:r>
                    </a:p>
                  </a:txBody>
                  <a:tcPr anchor="ctr"/>
                </a:tc>
                <a:tc>
                  <a:txBody>
                    <a:bodyPr/>
                    <a:lstStyle/>
                    <a:p>
                      <a:pPr algn="ctr"/>
                      <a:r>
                        <a:rPr lang="en-US" sz="1400" dirty="0"/>
                        <a:t>150 fps</a:t>
                      </a:r>
                    </a:p>
                  </a:txBody>
                  <a:tcPr anchor="ctr"/>
                </a:tc>
                <a:extLst>
                  <a:ext uri="{0D108BD9-81ED-4DB2-BD59-A6C34878D82A}">
                    <a16:rowId xmlns:a16="http://schemas.microsoft.com/office/drawing/2014/main" val="1925496792"/>
                  </a:ext>
                </a:extLst>
              </a:tr>
              <a:tr h="417547">
                <a:tc>
                  <a:txBody>
                    <a:bodyPr/>
                    <a:lstStyle/>
                    <a:p>
                      <a:pPr algn="ctr"/>
                      <a:r>
                        <a:rPr lang="en-US" sz="1400" dirty="0"/>
                        <a:t>PRCV – All Models</a:t>
                      </a:r>
                    </a:p>
                  </a:txBody>
                  <a:tcPr anchor="ctr"/>
                </a:tc>
                <a:tc>
                  <a:txBody>
                    <a:bodyPr/>
                    <a:lstStyle/>
                    <a:p>
                      <a:pPr algn="ctr"/>
                      <a:r>
                        <a:rPr lang="en-US" sz="1400" dirty="0"/>
                        <a:t>Below Ground</a:t>
                      </a:r>
                    </a:p>
                  </a:txBody>
                  <a:tcPr anchor="ctr"/>
                </a:tc>
                <a:tc>
                  <a:txBody>
                    <a:bodyPr/>
                    <a:lstStyle/>
                    <a:p>
                      <a:pPr algn="ctr"/>
                      <a:r>
                        <a:rPr lang="en-US" sz="1400" dirty="0"/>
                        <a:t>200 fps</a:t>
                      </a:r>
                    </a:p>
                  </a:txBody>
                  <a:tcPr anchor="ctr"/>
                </a:tc>
                <a:extLst>
                  <a:ext uri="{0D108BD9-81ED-4DB2-BD59-A6C34878D82A}">
                    <a16:rowId xmlns:a16="http://schemas.microsoft.com/office/drawing/2014/main" val="484767574"/>
                  </a:ext>
                </a:extLst>
              </a:tr>
            </a:tbl>
          </a:graphicData>
        </a:graphic>
      </p:graphicFrame>
      <p:sp>
        <p:nvSpPr>
          <p:cNvPr id="18" name="Slide Number Placeholder 17">
            <a:extLst>
              <a:ext uri="{FF2B5EF4-FFF2-40B4-BE49-F238E27FC236}">
                <a16:creationId xmlns:a16="http://schemas.microsoft.com/office/drawing/2014/main" id="{BEF71AC6-A549-4146-85E1-502BF2733267}"/>
              </a:ext>
            </a:extLst>
          </p:cNvPr>
          <p:cNvSpPr>
            <a:spLocks noGrp="1"/>
          </p:cNvSpPr>
          <p:nvPr>
            <p:ph type="sldNum" sz="quarter" idx="12"/>
          </p:nvPr>
        </p:nvSpPr>
        <p:spPr/>
        <p:txBody>
          <a:bodyPr/>
          <a:lstStyle/>
          <a:p>
            <a:fld id="{A9A55B7A-EB57-4D90-AA17-F6DB2188BD53}" type="slidenum">
              <a:rPr lang="en-US" smtClean="0"/>
              <a:pPr/>
              <a:t>41</a:t>
            </a:fld>
            <a:endParaRPr lang="en-US" dirty="0"/>
          </a:p>
        </p:txBody>
      </p:sp>
    </p:spTree>
    <p:extLst>
      <p:ext uri="{BB962C8B-B14F-4D97-AF65-F5344CB8AC3E}">
        <p14:creationId xmlns:p14="http://schemas.microsoft.com/office/powerpoint/2010/main" val="596359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Maximum Allowable Noise Prediction Recommendations</a:t>
            </a:r>
          </a:p>
        </p:txBody>
      </p:sp>
      <p:graphicFrame>
        <p:nvGraphicFramePr>
          <p:cNvPr id="4" name="Table 7">
            <a:extLst>
              <a:ext uri="{FF2B5EF4-FFF2-40B4-BE49-F238E27FC236}">
                <a16:creationId xmlns:a16="http://schemas.microsoft.com/office/drawing/2014/main" id="{6FBF1FAE-A397-4708-BBE6-7811997A24B5}"/>
              </a:ext>
            </a:extLst>
          </p:cNvPr>
          <p:cNvGraphicFramePr>
            <a:graphicFrameLocks noGrp="1"/>
          </p:cNvGraphicFramePr>
          <p:nvPr>
            <p:extLst>
              <p:ext uri="{D42A27DB-BD31-4B8C-83A1-F6EECF244321}">
                <p14:modId xmlns:p14="http://schemas.microsoft.com/office/powerpoint/2010/main" val="3057113305"/>
              </p:ext>
            </p:extLst>
          </p:nvPr>
        </p:nvGraphicFramePr>
        <p:xfrm>
          <a:off x="609600" y="787406"/>
          <a:ext cx="8001000" cy="3809662"/>
        </p:xfrm>
        <a:graphic>
          <a:graphicData uri="http://schemas.openxmlformats.org/drawingml/2006/table">
            <a:tbl>
              <a:tblPr firstRow="1" bandRow="1">
                <a:tableStyleId>{073A0DAA-6AF3-43AB-8588-CEC1D06C72B9}</a:tableStyleId>
              </a:tblPr>
              <a:tblGrid>
                <a:gridCol w="2274878">
                  <a:extLst>
                    <a:ext uri="{9D8B030D-6E8A-4147-A177-3AD203B41FA5}">
                      <a16:colId xmlns:a16="http://schemas.microsoft.com/office/drawing/2014/main" val="874204743"/>
                    </a:ext>
                  </a:extLst>
                </a:gridCol>
                <a:gridCol w="2594593">
                  <a:extLst>
                    <a:ext uri="{9D8B030D-6E8A-4147-A177-3AD203B41FA5}">
                      <a16:colId xmlns:a16="http://schemas.microsoft.com/office/drawing/2014/main" val="1494263945"/>
                    </a:ext>
                  </a:extLst>
                </a:gridCol>
                <a:gridCol w="3131529">
                  <a:extLst>
                    <a:ext uri="{9D8B030D-6E8A-4147-A177-3AD203B41FA5}">
                      <a16:colId xmlns:a16="http://schemas.microsoft.com/office/drawing/2014/main" val="3416851685"/>
                    </a:ext>
                  </a:extLst>
                </a:gridCol>
              </a:tblGrid>
              <a:tr h="533231">
                <a:tc>
                  <a:txBody>
                    <a:bodyPr/>
                    <a:lstStyle/>
                    <a:p>
                      <a:pPr algn="ctr"/>
                      <a:r>
                        <a:rPr lang="en-US" sz="1400" dirty="0"/>
                        <a:t>Control Valve</a:t>
                      </a:r>
                    </a:p>
                  </a:txBody>
                  <a:tcPr anchor="ctr"/>
                </a:tc>
                <a:tc>
                  <a:txBody>
                    <a:bodyPr/>
                    <a:lstStyle/>
                    <a:p>
                      <a:pPr algn="ctr"/>
                      <a:r>
                        <a:rPr lang="en-US" sz="1400" dirty="0"/>
                        <a:t>Station Concept</a:t>
                      </a:r>
                    </a:p>
                  </a:txBody>
                  <a:tcPr anchor="ctr"/>
                </a:tc>
                <a:tc>
                  <a:txBody>
                    <a:bodyPr/>
                    <a:lstStyle/>
                    <a:p>
                      <a:pPr algn="ctr"/>
                      <a:r>
                        <a:rPr lang="en-US" sz="1400" dirty="0"/>
                        <a:t>VRGSize Max Allowable Noise</a:t>
                      </a:r>
                    </a:p>
                  </a:txBody>
                  <a:tcPr anchor="ctr"/>
                </a:tc>
                <a:extLst>
                  <a:ext uri="{0D108BD9-81ED-4DB2-BD59-A6C34878D82A}">
                    <a16:rowId xmlns:a16="http://schemas.microsoft.com/office/drawing/2014/main" val="818464275"/>
                  </a:ext>
                </a:extLst>
              </a:tr>
              <a:tr h="1206665">
                <a:tc>
                  <a:txBody>
                    <a:bodyPr/>
                    <a:lstStyle/>
                    <a:p>
                      <a:pPr algn="ctr"/>
                      <a:r>
                        <a:rPr lang="en-US" sz="1400" dirty="0"/>
                        <a:t>PRCV-FP</a:t>
                      </a:r>
                    </a:p>
                    <a:p>
                      <a:pPr algn="ctr"/>
                      <a:r>
                        <a:rPr lang="en-US" sz="1400" dirty="0"/>
                        <a:t>PRCV-STH1</a:t>
                      </a:r>
                    </a:p>
                    <a:p>
                      <a:pPr algn="ctr"/>
                      <a:r>
                        <a:rPr lang="en-US" sz="1400" dirty="0"/>
                        <a:t>PRCV-STH2</a:t>
                      </a:r>
                    </a:p>
                    <a:p>
                      <a:pPr algn="ctr"/>
                      <a:r>
                        <a:rPr lang="en-US" sz="1400" dirty="0"/>
                        <a:t>PRCV-STH4</a:t>
                      </a:r>
                    </a:p>
                    <a:p>
                      <a:pPr algn="ctr"/>
                      <a:r>
                        <a:rPr lang="en-US" sz="1400" dirty="0"/>
                        <a:t>PRCV-STHP</a:t>
                      </a:r>
                    </a:p>
                    <a:p>
                      <a:pPr algn="ctr"/>
                      <a:r>
                        <a:rPr lang="en-US" sz="1400" dirty="0"/>
                        <a:t>PRCV-STH5</a:t>
                      </a:r>
                    </a:p>
                  </a:txBody>
                  <a:tcPr anchor="ctr"/>
                </a:tc>
                <a:tc>
                  <a:txBody>
                    <a:bodyPr/>
                    <a:lstStyle/>
                    <a:p>
                      <a:pPr algn="ctr"/>
                      <a:r>
                        <a:rPr lang="en-US" sz="1400" dirty="0"/>
                        <a:t>Above Ground</a:t>
                      </a:r>
                    </a:p>
                  </a:txBody>
                  <a:tcPr anchor="ctr"/>
                </a:tc>
                <a:tc>
                  <a:txBody>
                    <a:bodyPr/>
                    <a:lstStyle/>
                    <a:p>
                      <a:pPr algn="ctr"/>
                      <a:r>
                        <a:rPr lang="en-US" sz="1400" b="1" dirty="0"/>
                        <a:t>110 dBA</a:t>
                      </a:r>
                    </a:p>
                  </a:txBody>
                  <a:tcPr anchor="ctr"/>
                </a:tc>
                <a:extLst>
                  <a:ext uri="{0D108BD9-81ED-4DB2-BD59-A6C34878D82A}">
                    <a16:rowId xmlns:a16="http://schemas.microsoft.com/office/drawing/2014/main" val="274052928"/>
                  </a:ext>
                </a:extLst>
              </a:tr>
              <a:tr h="1206665">
                <a:tc>
                  <a:txBody>
                    <a:bodyPr/>
                    <a:lstStyle/>
                    <a:p>
                      <a:pPr algn="ctr"/>
                      <a:r>
                        <a:rPr lang="en-US" sz="1400" dirty="0"/>
                        <a:t>PRCV-FP</a:t>
                      </a:r>
                    </a:p>
                    <a:p>
                      <a:pPr algn="ctr"/>
                      <a:r>
                        <a:rPr lang="en-US" sz="1400" dirty="0"/>
                        <a:t>PRCV-STH1</a:t>
                      </a:r>
                    </a:p>
                    <a:p>
                      <a:pPr algn="ctr"/>
                      <a:r>
                        <a:rPr lang="en-US" sz="1400" dirty="0"/>
                        <a:t>PRCV-STH2</a:t>
                      </a:r>
                    </a:p>
                    <a:p>
                      <a:pPr algn="ctr"/>
                      <a:r>
                        <a:rPr lang="en-US" sz="1400" dirty="0"/>
                        <a:t>PRCV-STH4</a:t>
                      </a:r>
                    </a:p>
                    <a:p>
                      <a:pPr algn="ctr"/>
                      <a:r>
                        <a:rPr lang="en-US" sz="1400" dirty="0"/>
                        <a:t>PRCV-STHP</a:t>
                      </a:r>
                    </a:p>
                    <a:p>
                      <a:pPr algn="ctr"/>
                      <a:r>
                        <a:rPr lang="en-US" sz="1400" dirty="0"/>
                        <a:t>PRCV-STH5</a:t>
                      </a:r>
                    </a:p>
                  </a:txBody>
                  <a:tcPr anchor="ctr"/>
                </a:tc>
                <a:tc>
                  <a:txBody>
                    <a:bodyPr/>
                    <a:lstStyle/>
                    <a:p>
                      <a:pPr algn="ctr"/>
                      <a:r>
                        <a:rPr lang="en-US" sz="1400" dirty="0"/>
                        <a:t>Below Ground</a:t>
                      </a:r>
                    </a:p>
                  </a:txBody>
                  <a:tcPr anchor="ctr"/>
                </a:tc>
                <a:tc>
                  <a:txBody>
                    <a:bodyPr/>
                    <a:lstStyle/>
                    <a:p>
                      <a:pPr algn="ctr"/>
                      <a:r>
                        <a:rPr lang="en-US" sz="1400" b="1" dirty="0"/>
                        <a:t>130 dBA</a:t>
                      </a:r>
                    </a:p>
                    <a:p>
                      <a:pPr algn="ctr"/>
                      <a:r>
                        <a:rPr lang="en-US" sz="1400" b="1" dirty="0"/>
                        <a:t>**PRIOR TO BURIED DEPTH</a:t>
                      </a:r>
                    </a:p>
                  </a:txBody>
                  <a:tcPr anchor="ctr"/>
                </a:tc>
                <a:extLst>
                  <a:ext uri="{0D108BD9-81ED-4DB2-BD59-A6C34878D82A}">
                    <a16:rowId xmlns:a16="http://schemas.microsoft.com/office/drawing/2014/main" val="1925496792"/>
                  </a:ext>
                </a:extLst>
              </a:tr>
              <a:tr h="533231">
                <a:tc>
                  <a:txBody>
                    <a:bodyPr/>
                    <a:lstStyle/>
                    <a:p>
                      <a:pPr algn="ctr"/>
                      <a:r>
                        <a:rPr lang="en-US" sz="1400" dirty="0"/>
                        <a:t>V100</a:t>
                      </a:r>
                    </a:p>
                  </a:txBody>
                  <a:tcPr anchor="ctr"/>
                </a:tc>
                <a:tc>
                  <a:txBody>
                    <a:bodyPr/>
                    <a:lstStyle/>
                    <a:p>
                      <a:pPr algn="ctr"/>
                      <a:r>
                        <a:rPr lang="en-US" sz="1400" dirty="0"/>
                        <a:t>Above Ground</a:t>
                      </a:r>
                    </a:p>
                  </a:txBody>
                  <a:tcPr anchor="ctr"/>
                </a:tc>
                <a:tc>
                  <a:txBody>
                    <a:bodyPr/>
                    <a:lstStyle/>
                    <a:p>
                      <a:pPr algn="ctr"/>
                      <a:r>
                        <a:rPr lang="en-US" sz="1400" b="1" dirty="0"/>
                        <a:t>100 dBA</a:t>
                      </a:r>
                    </a:p>
                  </a:txBody>
                  <a:tcPr anchor="ctr"/>
                </a:tc>
                <a:extLst>
                  <a:ext uri="{0D108BD9-81ED-4DB2-BD59-A6C34878D82A}">
                    <a16:rowId xmlns:a16="http://schemas.microsoft.com/office/drawing/2014/main" val="484767574"/>
                  </a:ext>
                </a:extLst>
              </a:tr>
            </a:tbl>
          </a:graphicData>
        </a:graphic>
      </p:graphicFrame>
      <p:sp>
        <p:nvSpPr>
          <p:cNvPr id="8" name="Slide Number Placeholder 7">
            <a:extLst>
              <a:ext uri="{FF2B5EF4-FFF2-40B4-BE49-F238E27FC236}">
                <a16:creationId xmlns:a16="http://schemas.microsoft.com/office/drawing/2014/main" id="{5D1D602F-2996-47D1-BD8B-3ED6E4C769DF}"/>
              </a:ext>
            </a:extLst>
          </p:cNvPr>
          <p:cNvSpPr>
            <a:spLocks noGrp="1"/>
          </p:cNvSpPr>
          <p:nvPr>
            <p:ph type="sldNum" sz="quarter" idx="12"/>
          </p:nvPr>
        </p:nvSpPr>
        <p:spPr/>
        <p:txBody>
          <a:bodyPr/>
          <a:lstStyle/>
          <a:p>
            <a:fld id="{A9A55B7A-EB57-4D90-AA17-F6DB2188BD53}" type="slidenum">
              <a:rPr lang="en-US" smtClean="0"/>
              <a:pPr/>
              <a:t>42</a:t>
            </a:fld>
            <a:endParaRPr lang="en-US" dirty="0"/>
          </a:p>
        </p:txBody>
      </p:sp>
    </p:spTree>
    <p:extLst>
      <p:ext uri="{BB962C8B-B14F-4D97-AF65-F5344CB8AC3E}">
        <p14:creationId xmlns:p14="http://schemas.microsoft.com/office/powerpoint/2010/main" val="1759100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Control Valve Shutoff Ratings</a:t>
            </a:r>
          </a:p>
        </p:txBody>
      </p:sp>
      <p:graphicFrame>
        <p:nvGraphicFramePr>
          <p:cNvPr id="46" name="Table 7">
            <a:extLst>
              <a:ext uri="{FF2B5EF4-FFF2-40B4-BE49-F238E27FC236}">
                <a16:creationId xmlns:a16="http://schemas.microsoft.com/office/drawing/2014/main" id="{251CF0C3-76CD-479C-810D-38A6FD59A309}"/>
              </a:ext>
            </a:extLst>
          </p:cNvPr>
          <p:cNvGraphicFramePr>
            <a:graphicFrameLocks noGrp="1"/>
          </p:cNvGraphicFramePr>
          <p:nvPr>
            <p:extLst>
              <p:ext uri="{D42A27DB-BD31-4B8C-83A1-F6EECF244321}">
                <p14:modId xmlns:p14="http://schemas.microsoft.com/office/powerpoint/2010/main" val="2668236244"/>
              </p:ext>
            </p:extLst>
          </p:nvPr>
        </p:nvGraphicFramePr>
        <p:xfrm>
          <a:off x="685802" y="762002"/>
          <a:ext cx="7956305" cy="5629337"/>
        </p:xfrm>
        <a:graphic>
          <a:graphicData uri="http://schemas.openxmlformats.org/drawingml/2006/table">
            <a:tbl>
              <a:tblPr firstRow="1" bandRow="1">
                <a:tableStyleId>{073A0DAA-6AF3-43AB-8588-CEC1D06C72B9}</a:tableStyleId>
              </a:tblPr>
              <a:tblGrid>
                <a:gridCol w="1897581">
                  <a:extLst>
                    <a:ext uri="{9D8B030D-6E8A-4147-A177-3AD203B41FA5}">
                      <a16:colId xmlns:a16="http://schemas.microsoft.com/office/drawing/2014/main" val="874204743"/>
                    </a:ext>
                  </a:extLst>
                </a:gridCol>
                <a:gridCol w="1875083">
                  <a:extLst>
                    <a:ext uri="{9D8B030D-6E8A-4147-A177-3AD203B41FA5}">
                      <a16:colId xmlns:a16="http://schemas.microsoft.com/office/drawing/2014/main" val="4114805150"/>
                    </a:ext>
                  </a:extLst>
                </a:gridCol>
                <a:gridCol w="1906588">
                  <a:extLst>
                    <a:ext uri="{9D8B030D-6E8A-4147-A177-3AD203B41FA5}">
                      <a16:colId xmlns:a16="http://schemas.microsoft.com/office/drawing/2014/main" val="3323094737"/>
                    </a:ext>
                  </a:extLst>
                </a:gridCol>
                <a:gridCol w="2277053">
                  <a:extLst>
                    <a:ext uri="{9D8B030D-6E8A-4147-A177-3AD203B41FA5}">
                      <a16:colId xmlns:a16="http://schemas.microsoft.com/office/drawing/2014/main" val="1494263945"/>
                    </a:ext>
                  </a:extLst>
                </a:gridCol>
              </a:tblGrid>
              <a:tr h="417547">
                <a:tc>
                  <a:txBody>
                    <a:bodyPr/>
                    <a:lstStyle/>
                    <a:p>
                      <a:pPr algn="ctr"/>
                      <a:r>
                        <a:rPr lang="en-US" sz="1400" dirty="0"/>
                        <a:t>Control Valve</a:t>
                      </a:r>
                    </a:p>
                  </a:txBody>
                  <a:tcPr anchor="ctr"/>
                </a:tc>
                <a:tc>
                  <a:txBody>
                    <a:bodyPr/>
                    <a:lstStyle/>
                    <a:p>
                      <a:pPr algn="ctr"/>
                      <a:r>
                        <a:rPr lang="en-US" sz="1400" dirty="0"/>
                        <a:t>Control Valve Type</a:t>
                      </a:r>
                    </a:p>
                  </a:txBody>
                  <a:tcPr anchor="ctr"/>
                </a:tc>
                <a:tc>
                  <a:txBody>
                    <a:bodyPr/>
                    <a:lstStyle/>
                    <a:p>
                      <a:pPr algn="ctr"/>
                      <a:r>
                        <a:rPr lang="en-US" sz="1400" dirty="0"/>
                        <a:t>Seat Type</a:t>
                      </a:r>
                    </a:p>
                  </a:txBody>
                  <a:tcPr anchor="ctr"/>
                </a:tc>
                <a:tc>
                  <a:txBody>
                    <a:bodyPr/>
                    <a:lstStyle/>
                    <a:p>
                      <a:pPr algn="ctr"/>
                      <a:r>
                        <a:rPr lang="en-US" sz="1400" dirty="0"/>
                        <a:t>Shutoff Class</a:t>
                      </a:r>
                    </a:p>
                  </a:txBody>
                  <a:tcPr anchor="ctr"/>
                </a:tc>
                <a:extLst>
                  <a:ext uri="{0D108BD9-81ED-4DB2-BD59-A6C34878D82A}">
                    <a16:rowId xmlns:a16="http://schemas.microsoft.com/office/drawing/2014/main" val="818464275"/>
                  </a:ext>
                </a:extLst>
              </a:tr>
              <a:tr h="417547">
                <a:tc>
                  <a:txBody>
                    <a:bodyPr/>
                    <a:lstStyle/>
                    <a:p>
                      <a:pPr algn="ctr"/>
                      <a:r>
                        <a:rPr lang="en-US" sz="1400" dirty="0"/>
                        <a:t>V100</a:t>
                      </a:r>
                    </a:p>
                  </a:txBody>
                  <a:tcPr anchor="ctr"/>
                </a:tc>
                <a:tc>
                  <a:txBody>
                    <a:bodyPr/>
                    <a:lstStyle/>
                    <a:p>
                      <a:pPr algn="ctr"/>
                      <a:r>
                        <a:rPr lang="en-US" sz="1400" dirty="0"/>
                        <a:t>Rotary</a:t>
                      </a:r>
                    </a:p>
                  </a:txBody>
                  <a:tcPr anchor="ctr"/>
                </a:tc>
                <a:tc>
                  <a:txBody>
                    <a:bodyPr/>
                    <a:lstStyle/>
                    <a:p>
                      <a:pPr algn="ctr"/>
                      <a:r>
                        <a:rPr lang="en-US" sz="1400" dirty="0"/>
                        <a:t>Soft Seat</a:t>
                      </a:r>
                    </a:p>
                  </a:txBody>
                  <a:tcPr anchor="ctr"/>
                </a:tc>
                <a:tc>
                  <a:txBody>
                    <a:bodyPr/>
                    <a:lstStyle/>
                    <a:p>
                      <a:pPr algn="ctr"/>
                      <a:r>
                        <a:rPr lang="en-US" sz="1400" dirty="0"/>
                        <a:t>Class VI</a:t>
                      </a:r>
                    </a:p>
                  </a:txBody>
                  <a:tcPr anchor="ctr"/>
                </a:tc>
                <a:extLst>
                  <a:ext uri="{0D108BD9-81ED-4DB2-BD59-A6C34878D82A}">
                    <a16:rowId xmlns:a16="http://schemas.microsoft.com/office/drawing/2014/main" val="2085875551"/>
                  </a:ext>
                </a:extLst>
              </a:tr>
              <a:tr h="417547">
                <a:tc>
                  <a:txBody>
                    <a:bodyPr/>
                    <a:lstStyle/>
                    <a:p>
                      <a:pPr algn="ctr"/>
                      <a:r>
                        <a:rPr lang="en-US" sz="1400" dirty="0"/>
                        <a:t>V100</a:t>
                      </a:r>
                    </a:p>
                  </a:txBody>
                  <a:tcPr anchor="ctr"/>
                </a:tc>
                <a:tc>
                  <a:txBody>
                    <a:bodyPr/>
                    <a:lstStyle/>
                    <a:p>
                      <a:pPr algn="ctr"/>
                      <a:r>
                        <a:rPr lang="en-US" sz="1400" dirty="0"/>
                        <a:t>Rotary</a:t>
                      </a:r>
                    </a:p>
                  </a:txBody>
                  <a:tcPr anchor="ctr"/>
                </a:tc>
                <a:tc>
                  <a:txBody>
                    <a:bodyPr/>
                    <a:lstStyle/>
                    <a:p>
                      <a:pPr algn="ctr"/>
                      <a:r>
                        <a:rPr lang="en-US" sz="1400" dirty="0"/>
                        <a:t>Metal Seat</a:t>
                      </a:r>
                    </a:p>
                  </a:txBody>
                  <a:tcPr anchor="ctr"/>
                </a:tc>
                <a:tc>
                  <a:txBody>
                    <a:bodyPr/>
                    <a:lstStyle/>
                    <a:p>
                      <a:pPr algn="ctr"/>
                      <a:r>
                        <a:rPr lang="en-US" sz="1400" dirty="0"/>
                        <a:t>Class IV</a:t>
                      </a:r>
                    </a:p>
                  </a:txBody>
                  <a:tcPr anchor="ctr"/>
                </a:tc>
                <a:extLst>
                  <a:ext uri="{0D108BD9-81ED-4DB2-BD59-A6C34878D82A}">
                    <a16:rowId xmlns:a16="http://schemas.microsoft.com/office/drawing/2014/main" val="1007682804"/>
                  </a:ext>
                </a:extLst>
              </a:tr>
              <a:tr h="417547">
                <a:tc>
                  <a:txBody>
                    <a:bodyPr/>
                    <a:lstStyle/>
                    <a:p>
                      <a:pPr algn="ctr"/>
                      <a:r>
                        <a:rPr lang="en-US" sz="1400" dirty="0"/>
                        <a:t>PRCV-FP</a:t>
                      </a:r>
                    </a:p>
                  </a:txBody>
                  <a:tcPr anchor="ctr"/>
                </a:tc>
                <a:tc>
                  <a:txBody>
                    <a:bodyPr/>
                    <a:lstStyle/>
                    <a:p>
                      <a:pPr algn="ctr"/>
                      <a:r>
                        <a:rPr lang="en-US" sz="1400" dirty="0"/>
                        <a:t>Rotary</a:t>
                      </a:r>
                    </a:p>
                  </a:txBody>
                  <a:tcPr anchor="ctr"/>
                </a:tc>
                <a:tc>
                  <a:txBody>
                    <a:bodyPr/>
                    <a:lstStyle/>
                    <a:p>
                      <a:pPr algn="ctr"/>
                      <a:r>
                        <a:rPr lang="en-US" sz="1400" dirty="0"/>
                        <a:t>Soft Seat</a:t>
                      </a:r>
                    </a:p>
                  </a:txBody>
                  <a:tcPr anchor="ctr"/>
                </a:tc>
                <a:tc>
                  <a:txBody>
                    <a:bodyPr/>
                    <a:lstStyle/>
                    <a:p>
                      <a:pPr algn="ctr"/>
                      <a:r>
                        <a:rPr lang="en-US" sz="1400" dirty="0"/>
                        <a:t>API-6D Bubble Tight</a:t>
                      </a:r>
                    </a:p>
                  </a:txBody>
                  <a:tcPr anchor="ctr"/>
                </a:tc>
                <a:extLst>
                  <a:ext uri="{0D108BD9-81ED-4DB2-BD59-A6C34878D82A}">
                    <a16:rowId xmlns:a16="http://schemas.microsoft.com/office/drawing/2014/main" val="274052928"/>
                  </a:ext>
                </a:extLst>
              </a:tr>
              <a:tr h="417547">
                <a:tc>
                  <a:txBody>
                    <a:bodyPr/>
                    <a:lstStyle/>
                    <a:p>
                      <a:pPr algn="ctr"/>
                      <a:r>
                        <a:rPr lang="en-US" sz="1400" dirty="0"/>
                        <a:t>PRCV-STH1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Rotary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Soft Seat</a:t>
                      </a:r>
                    </a:p>
                  </a:txBody>
                  <a:tcPr anchor="ctr"/>
                </a:tc>
                <a:tc>
                  <a:txBody>
                    <a:bodyPr/>
                    <a:lstStyle/>
                    <a:p>
                      <a:pPr algn="ctr"/>
                      <a:r>
                        <a:rPr lang="en-US" sz="1400" dirty="0"/>
                        <a:t>Class VI</a:t>
                      </a:r>
                    </a:p>
                  </a:txBody>
                  <a:tcPr anchor="ctr"/>
                </a:tc>
                <a:extLst>
                  <a:ext uri="{0D108BD9-81ED-4DB2-BD59-A6C34878D82A}">
                    <a16:rowId xmlns:a16="http://schemas.microsoft.com/office/drawing/2014/main" val="3393629740"/>
                  </a:ext>
                </a:extLst>
              </a:tr>
              <a:tr h="417547">
                <a:tc>
                  <a:txBody>
                    <a:bodyPr/>
                    <a:lstStyle/>
                    <a:p>
                      <a:pPr algn="ctr"/>
                      <a:r>
                        <a:rPr lang="en-US" sz="1400" dirty="0"/>
                        <a:t>PRCV-STH2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Rotary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Soft Seat</a:t>
                      </a:r>
                    </a:p>
                  </a:txBody>
                  <a:tcPr anchor="ctr"/>
                </a:tc>
                <a:tc>
                  <a:txBody>
                    <a:bodyPr/>
                    <a:lstStyle/>
                    <a:p>
                      <a:pPr algn="ctr"/>
                      <a:r>
                        <a:rPr lang="en-US" sz="1400" dirty="0"/>
                        <a:t>Class V</a:t>
                      </a:r>
                    </a:p>
                  </a:txBody>
                  <a:tcPr anchor="ctr"/>
                </a:tc>
                <a:extLst>
                  <a:ext uri="{0D108BD9-81ED-4DB2-BD59-A6C34878D82A}">
                    <a16:rowId xmlns:a16="http://schemas.microsoft.com/office/drawing/2014/main" val="2120505488"/>
                  </a:ext>
                </a:extLst>
              </a:tr>
              <a:tr h="417547">
                <a:tc>
                  <a:txBody>
                    <a:bodyPr/>
                    <a:lstStyle/>
                    <a:p>
                      <a:pPr algn="ctr"/>
                      <a:r>
                        <a:rPr lang="en-US" sz="1400" dirty="0"/>
                        <a:t>PRCV-STH4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Rotary</a:t>
                      </a:r>
                    </a:p>
                  </a:txBody>
                  <a:tcPr anchor="ctr"/>
                </a:tc>
                <a:tc>
                  <a:txBody>
                    <a:bodyPr/>
                    <a:lstStyle/>
                    <a:p>
                      <a:pPr algn="ctr"/>
                      <a:r>
                        <a:rPr lang="en-US" sz="1400" dirty="0"/>
                        <a:t>Soft Seat</a:t>
                      </a:r>
                    </a:p>
                  </a:txBody>
                  <a:tcPr anchor="ctr"/>
                </a:tc>
                <a:tc>
                  <a:txBody>
                    <a:bodyPr/>
                    <a:lstStyle/>
                    <a:p>
                      <a:pPr algn="ctr"/>
                      <a:r>
                        <a:rPr lang="en-US" sz="1400" dirty="0"/>
                        <a:t>Class VI</a:t>
                      </a:r>
                    </a:p>
                  </a:txBody>
                  <a:tcPr anchor="ctr"/>
                </a:tc>
                <a:extLst>
                  <a:ext uri="{0D108BD9-81ED-4DB2-BD59-A6C34878D82A}">
                    <a16:rowId xmlns:a16="http://schemas.microsoft.com/office/drawing/2014/main" val="2789442873"/>
                  </a:ext>
                </a:extLst>
              </a:tr>
              <a:tr h="417547">
                <a:tc>
                  <a:txBody>
                    <a:bodyPr/>
                    <a:lstStyle/>
                    <a:p>
                      <a:pPr algn="ctr"/>
                      <a:r>
                        <a:rPr lang="en-US" sz="1400" dirty="0"/>
                        <a:t>PRCV-STHP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Rotary</a:t>
                      </a:r>
                    </a:p>
                  </a:txBody>
                  <a:tcPr anchor="ctr"/>
                </a:tc>
                <a:tc>
                  <a:txBody>
                    <a:bodyPr/>
                    <a:lstStyle/>
                    <a:p>
                      <a:pPr algn="ctr"/>
                      <a:r>
                        <a:rPr lang="en-US" sz="1400" dirty="0"/>
                        <a:t>Metal Seat</a:t>
                      </a:r>
                    </a:p>
                  </a:txBody>
                  <a:tcPr anchor="ctr"/>
                </a:tc>
                <a:tc>
                  <a:txBody>
                    <a:bodyPr/>
                    <a:lstStyle/>
                    <a:p>
                      <a:pPr algn="ctr"/>
                      <a:r>
                        <a:rPr lang="en-US" sz="1400" dirty="0"/>
                        <a:t>Class V</a:t>
                      </a:r>
                    </a:p>
                  </a:txBody>
                  <a:tcPr anchor="ctr"/>
                </a:tc>
                <a:extLst>
                  <a:ext uri="{0D108BD9-81ED-4DB2-BD59-A6C34878D82A}">
                    <a16:rowId xmlns:a16="http://schemas.microsoft.com/office/drawing/2014/main" val="3293069599"/>
                  </a:ext>
                </a:extLst>
              </a:tr>
              <a:tr h="417547">
                <a:tc>
                  <a:txBody>
                    <a:bodyPr/>
                    <a:lstStyle/>
                    <a:p>
                      <a:pPr algn="ctr"/>
                      <a:r>
                        <a:rPr lang="en-US" sz="1400" dirty="0"/>
                        <a:t>PRCV-STH5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Rotary</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dirty="0"/>
                        <a:t>Metal Seat</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dirty="0"/>
                        <a:t>Class V</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6290107"/>
                  </a:ext>
                </a:extLst>
              </a:tr>
              <a:tr h="417547">
                <a:tc>
                  <a:txBody>
                    <a:bodyPr/>
                    <a:lstStyle/>
                    <a:p>
                      <a:pPr algn="ctr"/>
                      <a:r>
                        <a:rPr lang="en-US" sz="1400" dirty="0"/>
                        <a:t>CV-EZ</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dirty="0"/>
                        <a:t>Linear</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dirty="0"/>
                        <a:t>Metal Seat</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dirty="0"/>
                        <a:t>Class V</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52290316"/>
                  </a:ext>
                </a:extLst>
              </a:tr>
              <a:tr h="417547">
                <a:tc>
                  <a:txBody>
                    <a:bodyPr/>
                    <a:lstStyle/>
                    <a:p>
                      <a:pPr algn="ctr"/>
                      <a:r>
                        <a:rPr lang="en-US" sz="1400" dirty="0"/>
                        <a:t>CV-ET</a:t>
                      </a:r>
                    </a:p>
                  </a:txBody>
                  <a:tcPr anchor="ctr"/>
                </a:tc>
                <a:tc>
                  <a:txBody>
                    <a:bodyPr/>
                    <a:lstStyle/>
                    <a:p>
                      <a:pPr algn="ctr"/>
                      <a:r>
                        <a:rPr lang="en-US" sz="1400" dirty="0"/>
                        <a:t>Linear</a:t>
                      </a:r>
                    </a:p>
                  </a:txBody>
                  <a:tcPr anchor="ctr"/>
                </a:tc>
                <a:tc>
                  <a:txBody>
                    <a:bodyPr/>
                    <a:lstStyle/>
                    <a:p>
                      <a:pPr algn="ctr"/>
                      <a:r>
                        <a:rPr lang="en-US" sz="1400" dirty="0"/>
                        <a:t>Soft Seat – STD</a:t>
                      </a:r>
                    </a:p>
                  </a:txBody>
                  <a:tcPr anchor="ctr"/>
                </a:tc>
                <a:tc>
                  <a:txBody>
                    <a:bodyPr/>
                    <a:lstStyle/>
                    <a:p>
                      <a:pPr algn="ctr"/>
                      <a:r>
                        <a:rPr lang="en-US" sz="1400" dirty="0"/>
                        <a:t>Class VI</a:t>
                      </a:r>
                    </a:p>
                  </a:txBody>
                  <a:tcPr anchor="ctr"/>
                </a:tc>
                <a:extLst>
                  <a:ext uri="{0D108BD9-81ED-4DB2-BD59-A6C34878D82A}">
                    <a16:rowId xmlns:a16="http://schemas.microsoft.com/office/drawing/2014/main" val="3235324355"/>
                  </a:ext>
                </a:extLst>
              </a:tr>
              <a:tr h="417547">
                <a:tc>
                  <a:txBody>
                    <a:bodyPr/>
                    <a:lstStyle/>
                    <a:p>
                      <a:pPr algn="ctr"/>
                      <a:r>
                        <a:rPr lang="en-US" sz="1400" dirty="0"/>
                        <a:t>CV-ET</a:t>
                      </a:r>
                    </a:p>
                  </a:txBody>
                  <a:tcPr anchor="ctr"/>
                </a:tc>
                <a:tc>
                  <a:txBody>
                    <a:bodyPr/>
                    <a:lstStyle/>
                    <a:p>
                      <a:pPr algn="ctr"/>
                      <a:r>
                        <a:rPr lang="en-US" sz="1400" dirty="0"/>
                        <a:t>Linear</a:t>
                      </a:r>
                    </a:p>
                  </a:txBody>
                  <a:tcPr anchor="ctr"/>
                </a:tc>
                <a:tc>
                  <a:txBody>
                    <a:bodyPr/>
                    <a:lstStyle/>
                    <a:p>
                      <a:pPr algn="ctr"/>
                      <a:r>
                        <a:rPr lang="en-US" sz="1400" dirty="0"/>
                        <a:t>Metal Seat</a:t>
                      </a:r>
                    </a:p>
                    <a:p>
                      <a:pPr algn="ctr"/>
                      <a:r>
                        <a:rPr lang="en-US" sz="1400" dirty="0"/>
                        <a:t>Stellite – OPTION</a:t>
                      </a:r>
                    </a:p>
                  </a:txBody>
                  <a:tcPr anchor="ctr"/>
                </a:tc>
                <a:tc>
                  <a:txBody>
                    <a:bodyPr/>
                    <a:lstStyle/>
                    <a:p>
                      <a:pPr algn="ctr"/>
                      <a:r>
                        <a:rPr lang="en-US" sz="1400" dirty="0"/>
                        <a:t>Class V</a:t>
                      </a:r>
                    </a:p>
                  </a:txBody>
                  <a:tcPr anchor="ctr"/>
                </a:tc>
                <a:extLst>
                  <a:ext uri="{0D108BD9-81ED-4DB2-BD59-A6C34878D82A}">
                    <a16:rowId xmlns:a16="http://schemas.microsoft.com/office/drawing/2014/main" val="3976625131"/>
                  </a:ext>
                </a:extLst>
              </a:tr>
              <a:tr h="417547">
                <a:tc>
                  <a:txBody>
                    <a:bodyPr/>
                    <a:lstStyle/>
                    <a:p>
                      <a:pPr algn="ctr"/>
                      <a:r>
                        <a:rPr lang="en-US" sz="1400" dirty="0"/>
                        <a:t>CV-ET</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dirty="0"/>
                        <a:t>Linear</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dirty="0"/>
                        <a:t>Metal Seat</a:t>
                      </a:r>
                    </a:p>
                    <a:p>
                      <a:pPr algn="ctr"/>
                      <a:r>
                        <a:rPr lang="en-US" sz="1400" dirty="0"/>
                        <a:t>Stainless Steel - OPTON</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dirty="0"/>
                        <a:t>Class IV</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4946243"/>
                  </a:ext>
                </a:extLst>
              </a:tr>
            </a:tbl>
          </a:graphicData>
        </a:graphic>
      </p:graphicFrame>
      <p:sp>
        <p:nvSpPr>
          <p:cNvPr id="8" name="Slide Number Placeholder 7">
            <a:extLst>
              <a:ext uri="{FF2B5EF4-FFF2-40B4-BE49-F238E27FC236}">
                <a16:creationId xmlns:a16="http://schemas.microsoft.com/office/drawing/2014/main" id="{F41BF4EB-4B3B-447A-8484-CBFF3E4A8B24}"/>
              </a:ext>
            </a:extLst>
          </p:cNvPr>
          <p:cNvSpPr>
            <a:spLocks noGrp="1"/>
          </p:cNvSpPr>
          <p:nvPr>
            <p:ph type="sldNum" sz="quarter" idx="12"/>
          </p:nvPr>
        </p:nvSpPr>
        <p:spPr/>
        <p:txBody>
          <a:bodyPr/>
          <a:lstStyle/>
          <a:p>
            <a:fld id="{A9A55B7A-EB57-4D90-AA17-F6DB2188BD53}" type="slidenum">
              <a:rPr lang="en-US" smtClean="0"/>
              <a:pPr/>
              <a:t>43</a:t>
            </a:fld>
            <a:endParaRPr lang="en-US" dirty="0"/>
          </a:p>
        </p:txBody>
      </p:sp>
    </p:spTree>
    <p:extLst>
      <p:ext uri="{BB962C8B-B14F-4D97-AF65-F5344CB8AC3E}">
        <p14:creationId xmlns:p14="http://schemas.microsoft.com/office/powerpoint/2010/main" val="134568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A55B7A-EB57-4D90-AA17-F6DB2188BD53}" type="slidenum">
              <a:rPr lang="en-US" smtClean="0"/>
              <a:pPr/>
              <a:t>44</a:t>
            </a:fld>
            <a:endParaRPr lang="en-US" dirty="0"/>
          </a:p>
        </p:txBody>
      </p:sp>
      <p:sp>
        <p:nvSpPr>
          <p:cNvPr id="3" name="TextBox 2"/>
          <p:cNvSpPr txBox="1"/>
          <p:nvPr/>
        </p:nvSpPr>
        <p:spPr>
          <a:xfrm>
            <a:off x="304800" y="5562600"/>
            <a:ext cx="8458200"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Flow Control Valve &amp; Monitor Overpressure Protection</a:t>
            </a:r>
          </a:p>
          <a:p>
            <a:pPr algn="ctr"/>
            <a:r>
              <a:rPr lang="en-US" sz="1400" b="1" dirty="0">
                <a:latin typeface="Arial" panose="020B0604020202020204" pitchFamily="34" charset="0"/>
                <a:cs typeface="Arial" panose="020B0604020202020204" pitchFamily="34" charset="0"/>
              </a:rPr>
              <a:t>APEX CT Power Plant Fuel Gas Feed</a:t>
            </a:r>
          </a:p>
          <a:p>
            <a:pPr algn="ctr"/>
            <a:r>
              <a:rPr lang="en-US" sz="1400" b="1" dirty="0">
                <a:solidFill>
                  <a:srgbClr val="C00000"/>
                </a:solidFill>
                <a:latin typeface="Arial" panose="020B0604020202020204" pitchFamily="34" charset="0"/>
                <a:cs typeface="Arial" panose="020B0604020202020204" pitchFamily="34" charset="0"/>
              </a:rPr>
              <a:t>Southwest Gas Corp. – Las Vegas, NV USA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635508"/>
            <a:ext cx="6553200" cy="4914900"/>
          </a:xfrm>
          <a:prstGeom prst="rect">
            <a:avLst/>
          </a:prstGeom>
        </p:spPr>
      </p:pic>
      <p:sp>
        <p:nvSpPr>
          <p:cNvPr id="5" name="TextBox 4"/>
          <p:cNvSpPr txBox="1"/>
          <p:nvPr/>
        </p:nvSpPr>
        <p:spPr>
          <a:xfrm>
            <a:off x="114300" y="41126"/>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Attenuating Technologies – CV Series Globe Valves</a:t>
            </a:r>
          </a:p>
        </p:txBody>
      </p:sp>
    </p:spTree>
    <p:extLst>
      <p:ext uri="{BB962C8B-B14F-4D97-AF65-F5344CB8AC3E}">
        <p14:creationId xmlns:p14="http://schemas.microsoft.com/office/powerpoint/2010/main" val="537828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A55B7A-EB57-4D90-AA17-F6DB2188BD53}" type="slidenum">
              <a:rPr lang="en-US" smtClean="0"/>
              <a:pPr/>
              <a:t>45</a:t>
            </a:fld>
            <a:endParaRPr lang="en-US" dirty="0"/>
          </a:p>
        </p:txBody>
      </p:sp>
      <p:sp>
        <p:nvSpPr>
          <p:cNvPr id="3" name="TextBox 2"/>
          <p:cNvSpPr txBox="1"/>
          <p:nvPr/>
        </p:nvSpPr>
        <p:spPr>
          <a:xfrm>
            <a:off x="304800" y="5562600"/>
            <a:ext cx="845820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CVET Series Control Valves Prepare for Shipment</a:t>
            </a:r>
          </a:p>
          <a:p>
            <a:pPr algn="ctr"/>
            <a:r>
              <a:rPr lang="en-US" sz="1400" b="1" dirty="0">
                <a:solidFill>
                  <a:srgbClr val="C00000"/>
                </a:solidFill>
                <a:latin typeface="Arial" panose="020B0604020202020204" pitchFamily="34" charset="0"/>
                <a:cs typeface="Arial" panose="020B0604020202020204" pitchFamily="34" charset="0"/>
              </a:rPr>
              <a:t>VRG Controls Factory – Lake Zurich, IL USA</a:t>
            </a:r>
          </a:p>
        </p:txBody>
      </p:sp>
      <p:sp>
        <p:nvSpPr>
          <p:cNvPr id="5" name="TextBox 4"/>
          <p:cNvSpPr txBox="1"/>
          <p:nvPr/>
        </p:nvSpPr>
        <p:spPr>
          <a:xfrm>
            <a:off x="107244" y="42831"/>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Attenuating Technologies – CV Series Globe Valves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56456"/>
            <a:ext cx="3714750" cy="4953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2" y="553746"/>
            <a:ext cx="3718819" cy="4958425"/>
          </a:xfrm>
          <a:prstGeom prst="rect">
            <a:avLst/>
          </a:prstGeom>
        </p:spPr>
      </p:pic>
    </p:spTree>
    <p:extLst>
      <p:ext uri="{BB962C8B-B14F-4D97-AF65-F5344CB8AC3E}">
        <p14:creationId xmlns:p14="http://schemas.microsoft.com/office/powerpoint/2010/main" val="4115673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A55B7A-EB57-4D90-AA17-F6DB2188BD53}" type="slidenum">
              <a:rPr lang="en-US" smtClean="0"/>
              <a:pPr/>
              <a:t>46</a:t>
            </a:fld>
            <a:endParaRPr lang="en-US" dirty="0"/>
          </a:p>
        </p:txBody>
      </p:sp>
      <p:sp>
        <p:nvSpPr>
          <p:cNvPr id="3" name="TextBox 2"/>
          <p:cNvSpPr txBox="1"/>
          <p:nvPr/>
        </p:nvSpPr>
        <p:spPr>
          <a:xfrm>
            <a:off x="304800" y="5562600"/>
            <a:ext cx="8458200"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CVET Series Control Valves Prepare for Shipment</a:t>
            </a:r>
          </a:p>
          <a:p>
            <a:pPr algn="ctr"/>
            <a:r>
              <a:rPr lang="en-US" sz="1400" b="1" dirty="0">
                <a:solidFill>
                  <a:srgbClr val="C00000"/>
                </a:solidFill>
                <a:latin typeface="Arial" panose="020B0604020202020204" pitchFamily="34" charset="0"/>
                <a:cs typeface="Arial" panose="020B0604020202020204" pitchFamily="34" charset="0"/>
              </a:rPr>
              <a:t>VRG Controls Factory – Lake Zurich, IL USA</a:t>
            </a:r>
          </a:p>
        </p:txBody>
      </p:sp>
      <p:sp>
        <p:nvSpPr>
          <p:cNvPr id="5" name="TextBox 4"/>
          <p:cNvSpPr txBox="1"/>
          <p:nvPr/>
        </p:nvSpPr>
        <p:spPr>
          <a:xfrm>
            <a:off x="0" y="49768"/>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Attenuating Technologies – CV Series Globe Valves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601369"/>
            <a:ext cx="6477000" cy="4857750"/>
          </a:xfrm>
          <a:prstGeom prst="rect">
            <a:avLst/>
          </a:prstGeom>
        </p:spPr>
      </p:pic>
    </p:spTree>
    <p:extLst>
      <p:ext uri="{BB962C8B-B14F-4D97-AF65-F5344CB8AC3E}">
        <p14:creationId xmlns:p14="http://schemas.microsoft.com/office/powerpoint/2010/main" val="2746510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PRCV Control Valves</a:t>
            </a:r>
          </a:p>
        </p:txBody>
      </p:sp>
      <p:graphicFrame>
        <p:nvGraphicFramePr>
          <p:cNvPr id="10" name="Chart 9">
            <a:extLst>
              <a:ext uri="{FF2B5EF4-FFF2-40B4-BE49-F238E27FC236}">
                <a16:creationId xmlns:a16="http://schemas.microsoft.com/office/drawing/2014/main" id="{9BFDE955-4D97-4FF9-95BE-25E46E5AE90A}"/>
              </a:ext>
            </a:extLst>
          </p:cNvPr>
          <p:cNvGraphicFramePr>
            <a:graphicFrameLocks/>
          </p:cNvGraphicFramePr>
          <p:nvPr>
            <p:extLst>
              <p:ext uri="{D42A27DB-BD31-4B8C-83A1-F6EECF244321}">
                <p14:modId xmlns:p14="http://schemas.microsoft.com/office/powerpoint/2010/main" val="2533815564"/>
              </p:ext>
            </p:extLst>
          </p:nvPr>
        </p:nvGraphicFramePr>
        <p:xfrm>
          <a:off x="304800" y="762001"/>
          <a:ext cx="8458200" cy="4600157"/>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95402" y="5209759"/>
            <a:ext cx="701161" cy="886243"/>
          </a:xfrm>
          <a:prstGeom prst="rect">
            <a:avLst/>
          </a:prstGeom>
        </p:spPr>
      </p:pic>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17373" y="5209759"/>
            <a:ext cx="701161" cy="886243"/>
          </a:xfrm>
          <a:prstGeom prst="rect">
            <a:avLst/>
          </a:prstGeom>
        </p:spPr>
      </p:pic>
      <p:pic>
        <p:nvPicPr>
          <p:cNvPr id="18" name="Picture 1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24202" y="5209759"/>
            <a:ext cx="701161" cy="886243"/>
          </a:xfrm>
          <a:prstGeom prst="rect">
            <a:avLst/>
          </a:prstGeom>
        </p:spPr>
      </p:pic>
      <p:pic>
        <p:nvPicPr>
          <p:cNvPr id="19" name="Picture 1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38602" y="5209759"/>
            <a:ext cx="701161" cy="886243"/>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1875921921"/>
              </p:ext>
            </p:extLst>
          </p:nvPr>
        </p:nvGraphicFramePr>
        <p:xfrm>
          <a:off x="4912312" y="4765088"/>
          <a:ext cx="3733800" cy="243840"/>
        </p:xfrm>
        <a:graphic>
          <a:graphicData uri="http://schemas.openxmlformats.org/drawingml/2006/table">
            <a:tbl>
              <a:tblPr firstRow="1" bandRow="1">
                <a:tableStyleId>{5C22544A-7EE6-4342-B048-85BDC9FD1C3A}</a:tableStyleId>
              </a:tblPr>
              <a:tblGrid>
                <a:gridCol w="933450">
                  <a:extLst>
                    <a:ext uri="{9D8B030D-6E8A-4147-A177-3AD203B41FA5}">
                      <a16:colId xmlns:a16="http://schemas.microsoft.com/office/drawing/2014/main" val="3130587672"/>
                    </a:ext>
                  </a:extLst>
                </a:gridCol>
                <a:gridCol w="933450">
                  <a:extLst>
                    <a:ext uri="{9D8B030D-6E8A-4147-A177-3AD203B41FA5}">
                      <a16:colId xmlns:a16="http://schemas.microsoft.com/office/drawing/2014/main" val="323802476"/>
                    </a:ext>
                  </a:extLst>
                </a:gridCol>
                <a:gridCol w="933450">
                  <a:extLst>
                    <a:ext uri="{9D8B030D-6E8A-4147-A177-3AD203B41FA5}">
                      <a16:colId xmlns:a16="http://schemas.microsoft.com/office/drawing/2014/main" val="1704238896"/>
                    </a:ext>
                  </a:extLst>
                </a:gridCol>
                <a:gridCol w="933450">
                  <a:extLst>
                    <a:ext uri="{9D8B030D-6E8A-4147-A177-3AD203B41FA5}">
                      <a16:colId xmlns:a16="http://schemas.microsoft.com/office/drawing/2014/main" val="4257350937"/>
                    </a:ext>
                  </a:extLst>
                </a:gridCol>
              </a:tblGrid>
              <a:tr h="152400">
                <a:tc>
                  <a:txBody>
                    <a:bodyPr/>
                    <a:lstStyle/>
                    <a:p>
                      <a:pPr algn="ctr"/>
                      <a:r>
                        <a:rPr lang="en-US" sz="1000" b="1" i="0" dirty="0">
                          <a:solidFill>
                            <a:schemeClr val="tx1"/>
                          </a:solidFill>
                          <a:latin typeface="Arial" panose="020B0604020202020204" pitchFamily="34" charset="0"/>
                          <a:cs typeface="Arial" panose="020B0604020202020204" pitchFamily="34" charset="0"/>
                        </a:rPr>
                        <a:t>PFCV-STHP</a:t>
                      </a:r>
                    </a:p>
                  </a:txBody>
                  <a:tcPr>
                    <a:solidFill>
                      <a:schemeClr val="bg1"/>
                    </a:solidFill>
                  </a:tcPr>
                </a:tc>
                <a:tc>
                  <a:txBody>
                    <a:bodyPr/>
                    <a:lstStyle/>
                    <a:p>
                      <a:pPr algn="ctr"/>
                      <a:r>
                        <a:rPr lang="en-US" sz="1000" b="1" i="0" dirty="0">
                          <a:solidFill>
                            <a:schemeClr val="tx1"/>
                          </a:solidFill>
                          <a:latin typeface="Arial" panose="020B0604020202020204" pitchFamily="34" charset="0"/>
                          <a:cs typeface="Arial" panose="020B0604020202020204" pitchFamily="34" charset="0"/>
                        </a:rPr>
                        <a:t>PRCV-STH2</a:t>
                      </a:r>
                    </a:p>
                  </a:txBody>
                  <a:tcPr>
                    <a:solidFill>
                      <a:schemeClr val="bg1"/>
                    </a:solidFill>
                  </a:tcPr>
                </a:tc>
                <a:tc>
                  <a:txBody>
                    <a:bodyPr/>
                    <a:lstStyle/>
                    <a:p>
                      <a:pPr algn="ctr"/>
                      <a:r>
                        <a:rPr lang="en-US" sz="1000" b="1" i="0" dirty="0">
                          <a:solidFill>
                            <a:schemeClr val="tx1"/>
                          </a:solidFill>
                          <a:latin typeface="Arial" panose="020B0604020202020204" pitchFamily="34" charset="0"/>
                          <a:cs typeface="Arial" panose="020B0604020202020204" pitchFamily="34" charset="0"/>
                        </a:rPr>
                        <a:t>PRCV-STH1</a:t>
                      </a:r>
                    </a:p>
                  </a:txBody>
                  <a:tcPr>
                    <a:solidFill>
                      <a:schemeClr val="bg1"/>
                    </a:solidFill>
                  </a:tcPr>
                </a:tc>
                <a:tc>
                  <a:txBody>
                    <a:bodyPr/>
                    <a:lstStyle/>
                    <a:p>
                      <a:pPr algn="ctr"/>
                      <a:r>
                        <a:rPr lang="en-US" sz="1000" b="1" i="0" dirty="0">
                          <a:solidFill>
                            <a:schemeClr val="tx1"/>
                          </a:solidFill>
                          <a:latin typeface="Arial" panose="020B0604020202020204" pitchFamily="34" charset="0"/>
                          <a:cs typeface="Arial" panose="020B0604020202020204" pitchFamily="34" charset="0"/>
                        </a:rPr>
                        <a:t>PRCV-FP</a:t>
                      </a:r>
                    </a:p>
                  </a:txBody>
                  <a:tcPr>
                    <a:solidFill>
                      <a:schemeClr val="bg1"/>
                    </a:solidFill>
                  </a:tcPr>
                </a:tc>
                <a:extLst>
                  <a:ext uri="{0D108BD9-81ED-4DB2-BD59-A6C34878D82A}">
                    <a16:rowId xmlns:a16="http://schemas.microsoft.com/office/drawing/2014/main" val="3498899968"/>
                  </a:ext>
                </a:extLst>
              </a:tr>
            </a:tbl>
          </a:graphicData>
        </a:graphic>
      </p:graphicFrame>
      <p:sp>
        <p:nvSpPr>
          <p:cNvPr id="4" name="Slide Number Placeholder 3">
            <a:extLst>
              <a:ext uri="{FF2B5EF4-FFF2-40B4-BE49-F238E27FC236}">
                <a16:creationId xmlns:a16="http://schemas.microsoft.com/office/drawing/2014/main" id="{205DA845-CC50-4CB6-A559-85C86BD8AA8F}"/>
              </a:ext>
            </a:extLst>
          </p:cNvPr>
          <p:cNvSpPr>
            <a:spLocks noGrp="1"/>
          </p:cNvSpPr>
          <p:nvPr>
            <p:ph type="sldNum" sz="quarter" idx="12"/>
          </p:nvPr>
        </p:nvSpPr>
        <p:spPr/>
        <p:txBody>
          <a:bodyPr/>
          <a:lstStyle/>
          <a:p>
            <a:fld id="{A9A55B7A-EB57-4D90-AA17-F6DB2188BD53}" type="slidenum">
              <a:rPr lang="en-US" smtClean="0"/>
              <a:pPr/>
              <a:t>47</a:t>
            </a:fld>
            <a:endParaRPr lang="en-US" dirty="0"/>
          </a:p>
        </p:txBody>
      </p:sp>
      <p:pic>
        <p:nvPicPr>
          <p:cNvPr id="15" name="Picture 14" descr="A picture containing toy, hydrant&#10;&#10;Description automatically generated">
            <a:extLst>
              <a:ext uri="{FF2B5EF4-FFF2-40B4-BE49-F238E27FC236}">
                <a16:creationId xmlns:a16="http://schemas.microsoft.com/office/drawing/2014/main" id="{49279BE3-11B1-4FC8-92C4-88C5F3AEFA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048" t="16515" r="19881" b="9656"/>
          <a:stretch/>
        </p:blipFill>
        <p:spPr>
          <a:xfrm>
            <a:off x="7808865" y="5464839"/>
            <a:ext cx="863554" cy="651119"/>
          </a:xfrm>
          <a:prstGeom prst="rect">
            <a:avLst/>
          </a:prstGeom>
        </p:spPr>
      </p:pic>
      <p:pic>
        <p:nvPicPr>
          <p:cNvPr id="16" name="Picture 15" descr="A picture containing person, engine&#10;&#10;Description automatically generated">
            <a:extLst>
              <a:ext uri="{FF2B5EF4-FFF2-40B4-BE49-F238E27FC236}">
                <a16:creationId xmlns:a16="http://schemas.microsoft.com/office/drawing/2014/main" id="{BB0A01DD-6182-4919-A3B5-4E308E8DAC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571" t="22852" r="27997" b="19319"/>
          <a:stretch/>
        </p:blipFill>
        <p:spPr>
          <a:xfrm>
            <a:off x="6874379" y="5399670"/>
            <a:ext cx="934486" cy="716286"/>
          </a:xfrm>
          <a:prstGeom prst="rect">
            <a:avLst/>
          </a:prstGeom>
        </p:spPr>
      </p:pic>
      <p:pic>
        <p:nvPicPr>
          <p:cNvPr id="17" name="Picture 16" descr="A picture containing toy, person, cake&#10;&#10;Description automatically generated">
            <a:extLst>
              <a:ext uri="{FF2B5EF4-FFF2-40B4-BE49-F238E27FC236}">
                <a16:creationId xmlns:a16="http://schemas.microsoft.com/office/drawing/2014/main" id="{AC15792C-89BE-4389-9136-2E1DD3FB8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9782" y="5272318"/>
            <a:ext cx="1213741" cy="970993"/>
          </a:xfrm>
          <a:prstGeom prst="rect">
            <a:avLst/>
          </a:prstGeom>
        </p:spPr>
      </p:pic>
      <p:pic>
        <p:nvPicPr>
          <p:cNvPr id="24" name="Picture 23" descr="A picture containing photo, sitting, table, hydrant&#10;&#10;Description automatically generated">
            <a:extLst>
              <a:ext uri="{FF2B5EF4-FFF2-40B4-BE49-F238E27FC236}">
                <a16:creationId xmlns:a16="http://schemas.microsoft.com/office/drawing/2014/main" id="{456FC9D4-B8FB-4555-B0F6-6A73FB36FB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6715" y="5362158"/>
            <a:ext cx="1406957" cy="791315"/>
          </a:xfrm>
          <a:prstGeom prst="rect">
            <a:avLst/>
          </a:prstGeom>
        </p:spPr>
      </p:pic>
    </p:spTree>
    <p:extLst>
      <p:ext uri="{BB962C8B-B14F-4D97-AF65-F5344CB8AC3E}">
        <p14:creationId xmlns:p14="http://schemas.microsoft.com/office/powerpoint/2010/main" val="1198231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Station Design Considerations</a:t>
            </a:r>
          </a:p>
        </p:txBody>
      </p:sp>
      <p:sp>
        <p:nvSpPr>
          <p:cNvPr id="12" name="TextBox 11"/>
          <p:cNvSpPr txBox="1"/>
          <p:nvPr/>
        </p:nvSpPr>
        <p:spPr>
          <a:xfrm>
            <a:off x="107244" y="609602"/>
            <a:ext cx="6369756" cy="424731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Design Concept</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Below Ground</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Pipe Schedule Selection</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Pipe Size Selection</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Split Range Control (Cascade)</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Tandem Control</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Noise Dissipation vs. Distance</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Pipe Lagging</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Building Enclosure</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Inline Control Valve Silencers</a:t>
            </a:r>
          </a:p>
        </p:txBody>
      </p:sp>
      <p:sp>
        <p:nvSpPr>
          <p:cNvPr id="5" name="Slide Number Placeholder 4">
            <a:extLst>
              <a:ext uri="{FF2B5EF4-FFF2-40B4-BE49-F238E27FC236}">
                <a16:creationId xmlns:a16="http://schemas.microsoft.com/office/drawing/2014/main" id="{D1790D13-A65A-470B-9195-CA3CE921EADB}"/>
              </a:ext>
            </a:extLst>
          </p:cNvPr>
          <p:cNvSpPr>
            <a:spLocks noGrp="1"/>
          </p:cNvSpPr>
          <p:nvPr>
            <p:ph type="sldNum" sz="quarter" idx="12"/>
          </p:nvPr>
        </p:nvSpPr>
        <p:spPr/>
        <p:txBody>
          <a:bodyPr/>
          <a:lstStyle/>
          <a:p>
            <a:fld id="{A9A55B7A-EB57-4D90-AA17-F6DB2188BD53}" type="slidenum">
              <a:rPr lang="en-US" smtClean="0"/>
              <a:pPr/>
              <a:t>48</a:t>
            </a:fld>
            <a:endParaRPr lang="en-US" dirty="0"/>
          </a:p>
        </p:txBody>
      </p:sp>
    </p:spTree>
    <p:extLst>
      <p:ext uri="{BB962C8B-B14F-4D97-AF65-F5344CB8AC3E}">
        <p14:creationId xmlns:p14="http://schemas.microsoft.com/office/powerpoint/2010/main" val="1180712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Design Concept</a:t>
            </a:r>
          </a:p>
        </p:txBody>
      </p:sp>
      <p:graphicFrame>
        <p:nvGraphicFramePr>
          <p:cNvPr id="2" name="Table 1"/>
          <p:cNvGraphicFramePr>
            <a:graphicFrameLocks noGrp="1"/>
          </p:cNvGraphicFramePr>
          <p:nvPr>
            <p:extLst>
              <p:ext uri="{D42A27DB-BD31-4B8C-83A1-F6EECF244321}">
                <p14:modId xmlns:p14="http://schemas.microsoft.com/office/powerpoint/2010/main" val="2814691822"/>
              </p:ext>
            </p:extLst>
          </p:nvPr>
        </p:nvGraphicFramePr>
        <p:xfrm>
          <a:off x="304800" y="685800"/>
          <a:ext cx="8534400" cy="2895600"/>
        </p:xfrm>
        <a:graphic>
          <a:graphicData uri="http://schemas.openxmlformats.org/drawingml/2006/table">
            <a:tbl>
              <a:tblPr firstRow="1" bandRow="1">
                <a:tableStyleId>{073A0DAA-6AF3-43AB-8588-CEC1D06C72B9}</a:tableStyleId>
              </a:tblPr>
              <a:tblGrid>
                <a:gridCol w="2133600">
                  <a:extLst>
                    <a:ext uri="{9D8B030D-6E8A-4147-A177-3AD203B41FA5}">
                      <a16:colId xmlns:a16="http://schemas.microsoft.com/office/drawing/2014/main" val="3386755369"/>
                    </a:ext>
                  </a:extLst>
                </a:gridCol>
                <a:gridCol w="533400">
                  <a:extLst>
                    <a:ext uri="{9D8B030D-6E8A-4147-A177-3AD203B41FA5}">
                      <a16:colId xmlns:a16="http://schemas.microsoft.com/office/drawing/2014/main" val="648950433"/>
                    </a:ext>
                  </a:extLst>
                </a:gridCol>
                <a:gridCol w="3733800">
                  <a:extLst>
                    <a:ext uri="{9D8B030D-6E8A-4147-A177-3AD203B41FA5}">
                      <a16:colId xmlns:a16="http://schemas.microsoft.com/office/drawing/2014/main" val="580282170"/>
                    </a:ext>
                  </a:extLst>
                </a:gridCol>
                <a:gridCol w="2133600">
                  <a:extLst>
                    <a:ext uri="{9D8B030D-6E8A-4147-A177-3AD203B41FA5}">
                      <a16:colId xmlns:a16="http://schemas.microsoft.com/office/drawing/2014/main" val="457891923"/>
                    </a:ext>
                  </a:extLst>
                </a:gridCol>
              </a:tblGrid>
              <a:tr h="723900">
                <a:tc>
                  <a:txBody>
                    <a:bodyPr/>
                    <a:lstStyle/>
                    <a:p>
                      <a:pPr algn="ctr"/>
                      <a:r>
                        <a:rPr lang="en-US" sz="1400" b="1" dirty="0">
                          <a:latin typeface="Arial" panose="020B0604020202020204" pitchFamily="34" charset="0"/>
                          <a:cs typeface="Arial" panose="020B0604020202020204" pitchFamily="34" charset="0"/>
                        </a:rPr>
                        <a:t>Design Concept</a:t>
                      </a: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Design Concept</a:t>
                      </a:r>
                    </a:p>
                  </a:txBody>
                  <a:tcPr anchor="ctr"/>
                </a:tc>
                <a:tc>
                  <a:txBody>
                    <a:bodyPr/>
                    <a:lstStyle/>
                    <a:p>
                      <a:pPr algn="ctr"/>
                      <a:r>
                        <a:rPr lang="en-US" sz="1400" b="1" dirty="0">
                          <a:latin typeface="Arial" panose="020B0604020202020204" pitchFamily="34" charset="0"/>
                          <a:cs typeface="Arial" panose="020B0604020202020204" pitchFamily="34" charset="0"/>
                        </a:rPr>
                        <a:t>Net Difference</a:t>
                      </a:r>
                    </a:p>
                  </a:txBody>
                  <a:tcPr anchor="ctr"/>
                </a:tc>
                <a:extLst>
                  <a:ext uri="{0D108BD9-81ED-4DB2-BD59-A6C34878D82A}">
                    <a16:rowId xmlns:a16="http://schemas.microsoft.com/office/drawing/2014/main" val="65511277"/>
                  </a:ext>
                </a:extLst>
              </a:tr>
              <a:tr h="723900">
                <a:tc>
                  <a:txBody>
                    <a:bodyPr/>
                    <a:lstStyle/>
                    <a:p>
                      <a:pPr algn="ctr"/>
                      <a:r>
                        <a:rPr lang="en-US" sz="1400" b="1" dirty="0">
                          <a:latin typeface="Arial" panose="020B0604020202020204" pitchFamily="34" charset="0"/>
                          <a:cs typeface="Arial" panose="020B0604020202020204" pitchFamily="34" charset="0"/>
                        </a:rPr>
                        <a:t>Stick Build Design</a:t>
                      </a:r>
                    </a:p>
                  </a:txBody>
                  <a:tcPr anchor="ctr"/>
                </a:tc>
                <a:tc>
                  <a:txBody>
                    <a:bodyPr/>
                    <a:lstStyle/>
                    <a:p>
                      <a:pPr algn="ctr"/>
                      <a:r>
                        <a:rPr lang="en-US" sz="1400" b="1" dirty="0">
                          <a:latin typeface="Arial" panose="020B0604020202020204" pitchFamily="34" charset="0"/>
                          <a:cs typeface="Arial" panose="020B0604020202020204" pitchFamily="34" charset="0"/>
                        </a:rPr>
                        <a:t>vs</a:t>
                      </a:r>
                    </a:p>
                  </a:txBody>
                  <a:tcPr anchor="ctr"/>
                </a:tc>
                <a:tc>
                  <a:txBody>
                    <a:bodyPr/>
                    <a:lstStyle/>
                    <a:p>
                      <a:pPr algn="ctr"/>
                      <a:r>
                        <a:rPr lang="en-US" sz="1400" b="1" dirty="0">
                          <a:latin typeface="Arial" panose="020B0604020202020204" pitchFamily="34" charset="0"/>
                          <a:cs typeface="Arial" panose="020B0604020202020204" pitchFamily="34" charset="0"/>
                        </a:rPr>
                        <a:t>Skid Build Design</a:t>
                      </a:r>
                    </a:p>
                  </a:txBody>
                  <a:tcPr anchor="ctr"/>
                </a:tc>
                <a:tc>
                  <a:txBody>
                    <a:bodyPr/>
                    <a:lstStyle/>
                    <a:p>
                      <a:pPr algn="ctr"/>
                      <a:r>
                        <a:rPr lang="en-US" sz="1400" b="1" dirty="0">
                          <a:latin typeface="Arial" panose="020B0604020202020204" pitchFamily="34" charset="0"/>
                          <a:cs typeface="Arial" panose="020B0604020202020204" pitchFamily="34" charset="0"/>
                        </a:rPr>
                        <a:t>+ 5 dBA Due</a:t>
                      </a:r>
                      <a:r>
                        <a:rPr lang="en-US" sz="1400" b="1" baseline="0" dirty="0">
                          <a:latin typeface="Arial" panose="020B0604020202020204" pitchFamily="34" charset="0"/>
                          <a:cs typeface="Arial" panose="020B0604020202020204" pitchFamily="34" charset="0"/>
                        </a:rPr>
                        <a:t> to Vibration</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43781313"/>
                  </a:ext>
                </a:extLst>
              </a:tr>
              <a:tr h="723900">
                <a:tc>
                  <a:txBody>
                    <a:bodyPr/>
                    <a:lstStyle/>
                    <a:p>
                      <a:pPr algn="ctr"/>
                      <a:r>
                        <a:rPr lang="en-US" sz="1400" b="1" dirty="0">
                          <a:latin typeface="Arial" panose="020B0604020202020204" pitchFamily="34" charset="0"/>
                          <a:cs typeface="Arial" panose="020B0604020202020204" pitchFamily="34" charset="0"/>
                        </a:rPr>
                        <a:t>Simple Design</a:t>
                      </a:r>
                    </a:p>
                  </a:txBody>
                  <a:tcPr anchor="ctr"/>
                </a:tc>
                <a:tc>
                  <a:txBody>
                    <a:bodyPr/>
                    <a:lstStyle/>
                    <a:p>
                      <a:pPr algn="ctr"/>
                      <a:r>
                        <a:rPr lang="en-US" sz="1400" b="1" dirty="0">
                          <a:latin typeface="Arial" panose="020B0604020202020204" pitchFamily="34" charset="0"/>
                          <a:cs typeface="Arial" panose="020B0604020202020204" pitchFamily="34" charset="0"/>
                        </a:rPr>
                        <a:t>vs</a:t>
                      </a:r>
                    </a:p>
                  </a:txBody>
                  <a:tcPr anchor="ctr"/>
                </a:tc>
                <a:tc>
                  <a:txBody>
                    <a:bodyPr/>
                    <a:lstStyle/>
                    <a:p>
                      <a:pPr algn="ctr"/>
                      <a:r>
                        <a:rPr lang="en-US" sz="1400" b="1" dirty="0">
                          <a:latin typeface="Arial" panose="020B0604020202020204" pitchFamily="34" charset="0"/>
                          <a:cs typeface="Arial" panose="020B0604020202020204" pitchFamily="34" charset="0"/>
                        </a:rPr>
                        <a:t>Long Pipe Runs</a:t>
                      </a:r>
                      <a:r>
                        <a:rPr lang="en-US" sz="1400" b="1" baseline="0" dirty="0">
                          <a:latin typeface="Arial" panose="020B0604020202020204" pitchFamily="34" charset="0"/>
                          <a:cs typeface="Arial" panose="020B0604020202020204" pitchFamily="34" charset="0"/>
                        </a:rPr>
                        <a:t> w/ High Population Pipe Bends</a:t>
                      </a:r>
                    </a:p>
                    <a:p>
                      <a:pPr algn="ctr"/>
                      <a:r>
                        <a:rPr lang="en-US" sz="900" b="1" baseline="0" dirty="0">
                          <a:latin typeface="Arial" panose="020B0604020202020204" pitchFamily="34" charset="0"/>
                          <a:cs typeface="Arial" panose="020B0604020202020204" pitchFamily="34" charset="0"/>
                        </a:rPr>
                        <a:t>*Measurement &amp; Regulation Skid Connected Above Ground</a:t>
                      </a:r>
                      <a:endParaRPr lang="en-US" sz="900" b="1"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+ 5 dBA Due</a:t>
                      </a:r>
                      <a:r>
                        <a:rPr lang="en-US" sz="1400" b="1" baseline="0" dirty="0">
                          <a:latin typeface="Arial" panose="020B0604020202020204" pitchFamily="34" charset="0"/>
                          <a:cs typeface="Arial" panose="020B0604020202020204" pitchFamily="34" charset="0"/>
                        </a:rPr>
                        <a:t> to Vibration and Bends</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06173058"/>
                  </a:ext>
                </a:extLst>
              </a:tr>
              <a:tr h="723900">
                <a:tc>
                  <a:txBody>
                    <a:bodyPr/>
                    <a:lstStyle/>
                    <a:p>
                      <a:pPr algn="ctr"/>
                      <a:r>
                        <a:rPr lang="en-US" sz="1400" b="1" dirty="0">
                          <a:latin typeface="Arial" panose="020B0604020202020204" pitchFamily="34" charset="0"/>
                          <a:cs typeface="Arial" panose="020B0604020202020204" pitchFamily="34" charset="0"/>
                        </a:rPr>
                        <a:t>Below Ground Design</a:t>
                      </a:r>
                    </a:p>
                  </a:txBody>
                  <a:tcPr anchor="ctr"/>
                </a:tc>
                <a:tc>
                  <a:txBody>
                    <a:bodyPr/>
                    <a:lstStyle/>
                    <a:p>
                      <a:pPr algn="ctr"/>
                      <a:r>
                        <a:rPr lang="en-US" sz="1400" b="1" dirty="0">
                          <a:latin typeface="Arial" panose="020B0604020202020204" pitchFamily="34" charset="0"/>
                          <a:cs typeface="Arial" panose="020B0604020202020204" pitchFamily="34" charset="0"/>
                        </a:rPr>
                        <a:t>vs</a:t>
                      </a:r>
                    </a:p>
                  </a:txBody>
                  <a:tcPr anchor="ctr"/>
                </a:tc>
                <a:tc>
                  <a:txBody>
                    <a:bodyPr/>
                    <a:lstStyle/>
                    <a:p>
                      <a:pPr algn="ctr"/>
                      <a:r>
                        <a:rPr lang="en-US" sz="1400" b="1" dirty="0">
                          <a:latin typeface="Arial" panose="020B0604020202020204" pitchFamily="34" charset="0"/>
                          <a:cs typeface="Arial" panose="020B0604020202020204" pitchFamily="34" charset="0"/>
                        </a:rPr>
                        <a:t>Above Ground Design</a:t>
                      </a:r>
                    </a:p>
                  </a:txBody>
                  <a:tcPr anchor="ctr"/>
                </a:tc>
                <a:tc>
                  <a:txBody>
                    <a:bodyPr/>
                    <a:lstStyle/>
                    <a:p>
                      <a:pPr algn="ctr"/>
                      <a:r>
                        <a:rPr lang="en-US" sz="1400" b="1" dirty="0">
                          <a:latin typeface="Arial" panose="020B0604020202020204" pitchFamily="34" charset="0"/>
                          <a:cs typeface="Arial" panose="020B0604020202020204" pitchFamily="34" charset="0"/>
                        </a:rPr>
                        <a:t>+ 25-30 dBA</a:t>
                      </a:r>
                    </a:p>
                  </a:txBody>
                  <a:tcPr anchor="ctr"/>
                </a:tc>
                <a:extLst>
                  <a:ext uri="{0D108BD9-81ED-4DB2-BD59-A6C34878D82A}">
                    <a16:rowId xmlns:a16="http://schemas.microsoft.com/office/drawing/2014/main" val="3771081501"/>
                  </a:ext>
                </a:extLst>
              </a:tr>
            </a:tbl>
          </a:graphicData>
        </a:graphic>
      </p:graphicFrame>
      <p:sp>
        <p:nvSpPr>
          <p:cNvPr id="5" name="Slide Number Placeholder 4">
            <a:extLst>
              <a:ext uri="{FF2B5EF4-FFF2-40B4-BE49-F238E27FC236}">
                <a16:creationId xmlns:a16="http://schemas.microsoft.com/office/drawing/2014/main" id="{08912AE3-E9B6-4630-9623-5F54736A6974}"/>
              </a:ext>
            </a:extLst>
          </p:cNvPr>
          <p:cNvSpPr>
            <a:spLocks noGrp="1"/>
          </p:cNvSpPr>
          <p:nvPr>
            <p:ph type="sldNum" sz="quarter" idx="12"/>
          </p:nvPr>
        </p:nvSpPr>
        <p:spPr/>
        <p:txBody>
          <a:bodyPr/>
          <a:lstStyle/>
          <a:p>
            <a:fld id="{A9A55B7A-EB57-4D90-AA17-F6DB2188BD53}" type="slidenum">
              <a:rPr lang="en-US" smtClean="0"/>
              <a:pPr/>
              <a:t>49</a:t>
            </a:fld>
            <a:endParaRPr lang="en-US" dirty="0"/>
          </a:p>
        </p:txBody>
      </p:sp>
    </p:spTree>
    <p:extLst>
      <p:ext uri="{BB962C8B-B14F-4D97-AF65-F5344CB8AC3E}">
        <p14:creationId xmlns:p14="http://schemas.microsoft.com/office/powerpoint/2010/main" val="4026682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oy, hydrant&#10;&#10;Description automatically generated">
            <a:extLst>
              <a:ext uri="{FF2B5EF4-FFF2-40B4-BE49-F238E27FC236}">
                <a16:creationId xmlns:a16="http://schemas.microsoft.com/office/drawing/2014/main" id="{512252EE-3FD8-4D0F-9ABD-1DE92DC276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86" t="16006" r="19881" b="9487"/>
          <a:stretch/>
        </p:blipFill>
        <p:spPr>
          <a:xfrm>
            <a:off x="1209063" y="611710"/>
            <a:ext cx="6870732" cy="5348294"/>
          </a:xfrm>
          <a:prstGeom prst="rect">
            <a:avLst/>
          </a:prstGeom>
          <a:effectLst>
            <a:outerShdw blurRad="50800" dist="38100" dir="5400000" algn="t" rotWithShape="0">
              <a:prstClr val="black">
                <a:alpha val="40000"/>
              </a:prstClr>
            </a:outerShdw>
          </a:effectLst>
        </p:spPr>
      </p:pic>
      <p:sp>
        <p:nvSpPr>
          <p:cNvPr id="15" name="TextBox 14">
            <a:extLst>
              <a:ext uri="{FF2B5EF4-FFF2-40B4-BE49-F238E27FC236}">
                <a16:creationId xmlns:a16="http://schemas.microsoft.com/office/drawing/2014/main" id="{4E6E75EB-D9A1-4A65-BA21-F36B823A0995}"/>
              </a:ext>
            </a:extLst>
          </p:cNvPr>
          <p:cNvSpPr txBox="1"/>
          <p:nvPr/>
        </p:nvSpPr>
        <p:spPr>
          <a:xfrm>
            <a:off x="5722943" y="5798208"/>
            <a:ext cx="200658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Body Drain</a:t>
            </a:r>
          </a:p>
        </p:txBody>
      </p:sp>
      <p:sp>
        <p:nvSpPr>
          <p:cNvPr id="16" name="Oval 15">
            <a:extLst>
              <a:ext uri="{FF2B5EF4-FFF2-40B4-BE49-F238E27FC236}">
                <a16:creationId xmlns:a16="http://schemas.microsoft.com/office/drawing/2014/main" id="{E3B880B4-BCC8-414F-932D-48878DD627FB}"/>
              </a:ext>
            </a:extLst>
          </p:cNvPr>
          <p:cNvSpPr/>
          <p:nvPr/>
        </p:nvSpPr>
        <p:spPr>
          <a:xfrm>
            <a:off x="3920625" y="5311634"/>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7" name="Elbow Connector 18">
            <a:extLst>
              <a:ext uri="{FF2B5EF4-FFF2-40B4-BE49-F238E27FC236}">
                <a16:creationId xmlns:a16="http://schemas.microsoft.com/office/drawing/2014/main" id="{2BFDBF92-9772-4EB3-95B3-5B09A15DDBE1}"/>
              </a:ext>
            </a:extLst>
          </p:cNvPr>
          <p:cNvCxnSpPr>
            <a:cxnSpLocks/>
            <a:stCxn id="15" idx="1"/>
            <a:endCxn id="16" idx="4"/>
          </p:cNvCxnSpPr>
          <p:nvPr/>
        </p:nvCxnSpPr>
        <p:spPr>
          <a:xfrm rot="10800000">
            <a:off x="4111125" y="5692637"/>
            <a:ext cx="1611816" cy="228683"/>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8EBF3D-1521-4948-A6B4-610687C8D639}"/>
              </a:ext>
            </a:extLst>
          </p:cNvPr>
          <p:cNvSpPr txBox="1"/>
          <p:nvPr/>
        </p:nvSpPr>
        <p:spPr>
          <a:xfrm>
            <a:off x="6925454" y="5452512"/>
            <a:ext cx="128745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Seat</a:t>
            </a:r>
          </a:p>
        </p:txBody>
      </p:sp>
      <p:sp>
        <p:nvSpPr>
          <p:cNvPr id="19" name="Oval 18">
            <a:extLst>
              <a:ext uri="{FF2B5EF4-FFF2-40B4-BE49-F238E27FC236}">
                <a16:creationId xmlns:a16="http://schemas.microsoft.com/office/drawing/2014/main" id="{EA5BA0D6-DDCB-4A65-8711-CA838E1EDBC6}"/>
              </a:ext>
            </a:extLst>
          </p:cNvPr>
          <p:cNvSpPr/>
          <p:nvPr/>
        </p:nvSpPr>
        <p:spPr>
          <a:xfrm>
            <a:off x="4917032" y="4403202"/>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20" name="Elbow Connector 22">
            <a:extLst>
              <a:ext uri="{FF2B5EF4-FFF2-40B4-BE49-F238E27FC236}">
                <a16:creationId xmlns:a16="http://schemas.microsoft.com/office/drawing/2014/main" id="{767553D3-A4B6-45A3-8316-BCDA381A4E32}"/>
              </a:ext>
            </a:extLst>
          </p:cNvPr>
          <p:cNvCxnSpPr>
            <a:cxnSpLocks/>
            <a:stCxn id="18" idx="1"/>
            <a:endCxn id="19" idx="6"/>
          </p:cNvCxnSpPr>
          <p:nvPr/>
        </p:nvCxnSpPr>
        <p:spPr>
          <a:xfrm rot="10800000">
            <a:off x="5298032" y="4593705"/>
            <a:ext cx="1627422" cy="981919"/>
          </a:xfrm>
          <a:prstGeom prst="bentConnector3">
            <a:avLst>
              <a:gd name="adj1" fmla="val 50000"/>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8421741-1028-4F47-9A7D-DDB23BB085C7}"/>
              </a:ext>
            </a:extLst>
          </p:cNvPr>
          <p:cNvSpPr txBox="1"/>
          <p:nvPr/>
        </p:nvSpPr>
        <p:spPr>
          <a:xfrm>
            <a:off x="5374397" y="515705"/>
            <a:ext cx="174465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Seat Lubrication Ports (2)</a:t>
            </a:r>
          </a:p>
        </p:txBody>
      </p:sp>
      <p:sp>
        <p:nvSpPr>
          <p:cNvPr id="29" name="TextBox 28">
            <a:extLst>
              <a:ext uri="{FF2B5EF4-FFF2-40B4-BE49-F238E27FC236}">
                <a16:creationId xmlns:a16="http://schemas.microsoft.com/office/drawing/2014/main" id="{D187203C-E5F4-44A0-AE3F-22AFFC4BA216}"/>
              </a:ext>
            </a:extLst>
          </p:cNvPr>
          <p:cNvSpPr txBox="1"/>
          <p:nvPr/>
        </p:nvSpPr>
        <p:spPr>
          <a:xfrm>
            <a:off x="6925454" y="474557"/>
            <a:ext cx="1966584"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FP</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30" name="Rectangle 29">
            <a:extLst>
              <a:ext uri="{FF2B5EF4-FFF2-40B4-BE49-F238E27FC236}">
                <a16:creationId xmlns:a16="http://schemas.microsoft.com/office/drawing/2014/main" id="{51992A7F-DB19-4EB5-A1D1-32EE5BAE73BE}"/>
              </a:ext>
            </a:extLst>
          </p:cNvPr>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PRCV-FP Full Port Design – Cutaway View</a:t>
            </a:r>
          </a:p>
        </p:txBody>
      </p:sp>
      <p:sp>
        <p:nvSpPr>
          <p:cNvPr id="31" name="Oval 30">
            <a:extLst>
              <a:ext uri="{FF2B5EF4-FFF2-40B4-BE49-F238E27FC236}">
                <a16:creationId xmlns:a16="http://schemas.microsoft.com/office/drawing/2014/main" id="{E16B98FD-1737-4FD6-A375-5312A9592A78}"/>
              </a:ext>
            </a:extLst>
          </p:cNvPr>
          <p:cNvSpPr/>
          <p:nvPr/>
        </p:nvSpPr>
        <p:spPr>
          <a:xfrm>
            <a:off x="2729673" y="784260"/>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2" name="Elbow Connector 28">
            <a:extLst>
              <a:ext uri="{FF2B5EF4-FFF2-40B4-BE49-F238E27FC236}">
                <a16:creationId xmlns:a16="http://schemas.microsoft.com/office/drawing/2014/main" id="{130211E2-AB73-45D5-A8F6-3036ED4567BF}"/>
              </a:ext>
            </a:extLst>
          </p:cNvPr>
          <p:cNvCxnSpPr>
            <a:cxnSpLocks/>
            <a:stCxn id="22" idx="1"/>
            <a:endCxn id="31" idx="0"/>
          </p:cNvCxnSpPr>
          <p:nvPr/>
        </p:nvCxnSpPr>
        <p:spPr>
          <a:xfrm rot="10800000" flipV="1">
            <a:off x="2920173" y="638814"/>
            <a:ext cx="2454222" cy="145446"/>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E836C79-6EF3-441D-950C-55ABAE009C6B}"/>
              </a:ext>
            </a:extLst>
          </p:cNvPr>
          <p:cNvSpPr txBox="1"/>
          <p:nvPr/>
        </p:nvSpPr>
        <p:spPr>
          <a:xfrm>
            <a:off x="657312" y="5452511"/>
            <a:ext cx="1287458"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Downstream Seat</a:t>
            </a:r>
          </a:p>
        </p:txBody>
      </p:sp>
      <p:sp>
        <p:nvSpPr>
          <p:cNvPr id="47" name="Oval 46">
            <a:extLst>
              <a:ext uri="{FF2B5EF4-FFF2-40B4-BE49-F238E27FC236}">
                <a16:creationId xmlns:a16="http://schemas.microsoft.com/office/drawing/2014/main" id="{79EF2AF1-25FE-47C8-879A-9796A5365765}"/>
              </a:ext>
            </a:extLst>
          </p:cNvPr>
          <p:cNvSpPr/>
          <p:nvPr/>
        </p:nvSpPr>
        <p:spPr>
          <a:xfrm>
            <a:off x="2539173" y="4010500"/>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8" name="Elbow Connector 22">
            <a:extLst>
              <a:ext uri="{FF2B5EF4-FFF2-40B4-BE49-F238E27FC236}">
                <a16:creationId xmlns:a16="http://schemas.microsoft.com/office/drawing/2014/main" id="{9E67E582-FC73-4422-97E7-4A3458B82E17}"/>
              </a:ext>
            </a:extLst>
          </p:cNvPr>
          <p:cNvCxnSpPr>
            <a:cxnSpLocks/>
            <a:stCxn id="45" idx="3"/>
            <a:endCxn id="47" idx="2"/>
          </p:cNvCxnSpPr>
          <p:nvPr/>
        </p:nvCxnSpPr>
        <p:spPr>
          <a:xfrm flipV="1">
            <a:off x="1944772" y="4201000"/>
            <a:ext cx="594403" cy="1374620"/>
          </a:xfrm>
          <a:prstGeom prst="bentConnector3">
            <a:avLst>
              <a:gd name="adj1" fmla="val 50000"/>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53" name="Right Arrow 60">
            <a:extLst>
              <a:ext uri="{FF2B5EF4-FFF2-40B4-BE49-F238E27FC236}">
                <a16:creationId xmlns:a16="http://schemas.microsoft.com/office/drawing/2014/main" id="{0DCEA79C-A0BD-4016-A356-5C8855C93145}"/>
              </a:ext>
            </a:extLst>
          </p:cNvPr>
          <p:cNvSpPr/>
          <p:nvPr/>
        </p:nvSpPr>
        <p:spPr>
          <a:xfrm rot="11368820">
            <a:off x="2373082" y="3194002"/>
            <a:ext cx="3857089"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B276475-69D2-49CE-8140-9E31A9D861F2}"/>
              </a:ext>
            </a:extLst>
          </p:cNvPr>
          <p:cNvSpPr>
            <a:spLocks noGrp="1"/>
          </p:cNvSpPr>
          <p:nvPr>
            <p:ph type="sldNum" sz="quarter" idx="12"/>
          </p:nvPr>
        </p:nvSpPr>
        <p:spPr/>
        <p:txBody>
          <a:bodyPr/>
          <a:lstStyle/>
          <a:p>
            <a:fld id="{A9A55B7A-EB57-4D90-AA17-F6DB2188BD53}" type="slidenum">
              <a:rPr lang="en-US" smtClean="0"/>
              <a:pPr/>
              <a:t>5</a:t>
            </a:fld>
            <a:endParaRPr lang="en-US" dirty="0"/>
          </a:p>
        </p:txBody>
      </p:sp>
      <p:sp>
        <p:nvSpPr>
          <p:cNvPr id="27" name="TextBox 26">
            <a:extLst>
              <a:ext uri="{FF2B5EF4-FFF2-40B4-BE49-F238E27FC236}">
                <a16:creationId xmlns:a16="http://schemas.microsoft.com/office/drawing/2014/main" id="{22DB599A-37F2-41F4-9D1C-4FBE1B929341}"/>
              </a:ext>
            </a:extLst>
          </p:cNvPr>
          <p:cNvSpPr txBox="1"/>
          <p:nvPr/>
        </p:nvSpPr>
        <p:spPr>
          <a:xfrm>
            <a:off x="7136328" y="1401798"/>
            <a:ext cx="174465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Lifting Swivels (4)</a:t>
            </a:r>
          </a:p>
        </p:txBody>
      </p:sp>
      <p:sp>
        <p:nvSpPr>
          <p:cNvPr id="28" name="Oval 27">
            <a:extLst>
              <a:ext uri="{FF2B5EF4-FFF2-40B4-BE49-F238E27FC236}">
                <a16:creationId xmlns:a16="http://schemas.microsoft.com/office/drawing/2014/main" id="{45AACC6B-71D8-4DF7-A20F-E40CD906961A}"/>
              </a:ext>
            </a:extLst>
          </p:cNvPr>
          <p:cNvSpPr/>
          <p:nvPr/>
        </p:nvSpPr>
        <p:spPr>
          <a:xfrm>
            <a:off x="5986824" y="1074494"/>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3" name="Elbow Connector 28">
            <a:extLst>
              <a:ext uri="{FF2B5EF4-FFF2-40B4-BE49-F238E27FC236}">
                <a16:creationId xmlns:a16="http://schemas.microsoft.com/office/drawing/2014/main" id="{B04D6B18-290E-47F3-A57F-675686456277}"/>
              </a:ext>
            </a:extLst>
          </p:cNvPr>
          <p:cNvCxnSpPr>
            <a:cxnSpLocks/>
            <a:stCxn id="27" idx="1"/>
            <a:endCxn id="28" idx="0"/>
          </p:cNvCxnSpPr>
          <p:nvPr/>
        </p:nvCxnSpPr>
        <p:spPr>
          <a:xfrm rot="10800000">
            <a:off x="6177324" y="1074497"/>
            <a:ext cx="959002" cy="450413"/>
          </a:xfrm>
          <a:prstGeom prst="bentConnector4">
            <a:avLst>
              <a:gd name="adj1" fmla="val 40068"/>
              <a:gd name="adj2" fmla="val 150753"/>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2662FC-D896-4BA5-802E-AE613E72E8C9}"/>
              </a:ext>
            </a:extLst>
          </p:cNvPr>
          <p:cNvSpPr txBox="1"/>
          <p:nvPr/>
        </p:nvSpPr>
        <p:spPr>
          <a:xfrm>
            <a:off x="1423616" y="5950132"/>
            <a:ext cx="1705771"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Valve Ball Element</a:t>
            </a:r>
          </a:p>
        </p:txBody>
      </p:sp>
      <p:sp>
        <p:nvSpPr>
          <p:cNvPr id="37" name="Oval 36">
            <a:extLst>
              <a:ext uri="{FF2B5EF4-FFF2-40B4-BE49-F238E27FC236}">
                <a16:creationId xmlns:a16="http://schemas.microsoft.com/office/drawing/2014/main" id="{4E9455A4-A833-476E-8D86-D319F8D7A981}"/>
              </a:ext>
            </a:extLst>
          </p:cNvPr>
          <p:cNvSpPr/>
          <p:nvPr/>
        </p:nvSpPr>
        <p:spPr>
          <a:xfrm>
            <a:off x="3942856" y="3820000"/>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8" name="Elbow Connector 18">
            <a:extLst>
              <a:ext uri="{FF2B5EF4-FFF2-40B4-BE49-F238E27FC236}">
                <a16:creationId xmlns:a16="http://schemas.microsoft.com/office/drawing/2014/main" id="{8951A705-DBE9-4325-B40A-2D2E56ECBAD1}"/>
              </a:ext>
            </a:extLst>
          </p:cNvPr>
          <p:cNvCxnSpPr>
            <a:cxnSpLocks/>
            <a:stCxn id="36" idx="3"/>
            <a:endCxn id="37" idx="2"/>
          </p:cNvCxnSpPr>
          <p:nvPr/>
        </p:nvCxnSpPr>
        <p:spPr>
          <a:xfrm flipV="1">
            <a:off x="3129387" y="4010502"/>
            <a:ext cx="813471" cy="2062741"/>
          </a:xfrm>
          <a:prstGeom prst="bent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355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629" y="3257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cxnSp>
        <p:nvCxnSpPr>
          <p:cNvPr id="4" name="Straight Connector 3"/>
          <p:cNvCxnSpPr/>
          <p:nvPr/>
        </p:nvCxnSpPr>
        <p:spPr>
          <a:xfrm>
            <a:off x="5013420" y="3276600"/>
            <a:ext cx="405438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467599" y="2995122"/>
            <a:ext cx="1524000"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Grade Level</a:t>
            </a:r>
          </a:p>
        </p:txBody>
      </p:sp>
      <p:sp>
        <p:nvSpPr>
          <p:cNvPr id="6" name="TextBox 5"/>
          <p:cNvSpPr txBox="1"/>
          <p:nvPr/>
        </p:nvSpPr>
        <p:spPr>
          <a:xfrm>
            <a:off x="197892" y="1683927"/>
            <a:ext cx="4222044" cy="4585871"/>
          </a:xfrm>
          <a:prstGeom prst="rect">
            <a:avLst/>
          </a:prstGeom>
          <a:noFill/>
        </p:spPr>
        <p:txBody>
          <a:bodyPr wrap="square" rtlCol="0">
            <a:spAutoFit/>
          </a:bodyPr>
          <a:lstStyle/>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Most Cost Effective Noise Attenuation Available</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Crank Arm Design Provides Only Truly Viable Control for Below Ground Station</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Ideal Solution for High Pressure, High Volume Pipeline Station Design</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Minimize Heat Loss via Burial</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Lubrication and Drain Lines Extended Above Ground for Ease of Maintenance.</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No Need For Excavation to Perform Preventative Maintenance and Performance Evaluation</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Smaller Station Footprint and Lower Project Costs</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Smaller Diameter Upstream &amp; Downstream Piping / Isolation Valves</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25 </a:t>
            </a:r>
            <a:r>
              <a:rPr lang="en-US" sz="1200" b="1" dirty="0" err="1">
                <a:latin typeface="Arial" panose="020B0604020202020204" pitchFamily="34" charset="0"/>
                <a:cs typeface="Arial" panose="020B0604020202020204" pitchFamily="34" charset="0"/>
              </a:rPr>
              <a:t>dBA</a:t>
            </a:r>
            <a:r>
              <a:rPr lang="en-US" sz="1200" b="1" dirty="0">
                <a:latin typeface="Arial" panose="020B0604020202020204" pitchFamily="34" charset="0"/>
                <a:cs typeface="Arial" panose="020B0604020202020204" pitchFamily="34" charset="0"/>
              </a:rPr>
              <a:t> Noise Attenuation Minimum (3 ft. Depth)</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Replace Existing Becker Below Grade Control Valves</a:t>
            </a:r>
          </a:p>
          <a:p>
            <a:pPr marL="171450" indent="-171450">
              <a:spcBef>
                <a:spcPts val="600"/>
              </a:spcBef>
              <a:spcAft>
                <a:spcPts val="600"/>
              </a:spcAft>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p:txBody>
      </p:sp>
      <p:sp>
        <p:nvSpPr>
          <p:cNvPr id="7" name="Rectangle 6"/>
          <p:cNvSpPr/>
          <p:nvPr/>
        </p:nvSpPr>
        <p:spPr>
          <a:xfrm>
            <a:off x="335134" y="845379"/>
            <a:ext cx="4419601" cy="830997"/>
          </a:xfrm>
          <a:prstGeom prst="rect">
            <a:avLst/>
          </a:prstGeom>
        </p:spPr>
        <p:txBody>
          <a:bodyPr wrap="square">
            <a:spAutoFit/>
          </a:bodyPr>
          <a:lstStyle/>
          <a:p>
            <a:pPr>
              <a:spcBef>
                <a:spcPts val="600"/>
              </a:spcBef>
              <a:spcAft>
                <a:spcPts val="600"/>
              </a:spcAft>
            </a:pPr>
            <a:r>
              <a:rPr lang="en-US" sz="1600" b="1" dirty="0">
                <a:solidFill>
                  <a:srgbClr val="C00000"/>
                </a:solidFill>
                <a:latin typeface="Arial" panose="020B0604020202020204" pitchFamily="34" charset="0"/>
                <a:cs typeface="Arial" panose="020B0604020202020204" pitchFamily="34" charset="0"/>
              </a:rPr>
              <a:t>Unique Below Ground Option Provides Maximum Performance Natural Gas Regulation Station Design</a:t>
            </a:r>
          </a:p>
        </p:txBody>
      </p:sp>
      <p:grpSp>
        <p:nvGrpSpPr>
          <p:cNvPr id="8" name="Group 7"/>
          <p:cNvGrpSpPr/>
          <p:nvPr/>
        </p:nvGrpSpPr>
        <p:grpSpPr>
          <a:xfrm>
            <a:off x="3927038" y="5943600"/>
            <a:ext cx="1199612" cy="326196"/>
            <a:chOff x="7417532" y="5326020"/>
            <a:chExt cx="1199612" cy="326196"/>
          </a:xfrm>
        </p:grpSpPr>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17532" y="5455008"/>
              <a:ext cx="1086382" cy="197208"/>
            </a:xfrm>
            <a:prstGeom prst="rect">
              <a:avLst/>
            </a:prstGeom>
          </p:spPr>
        </p:pic>
        <p:sp>
          <p:nvSpPr>
            <p:cNvPr id="10" name="TextBox 9"/>
            <p:cNvSpPr txBox="1"/>
            <p:nvPr/>
          </p:nvSpPr>
          <p:spPr>
            <a:xfrm>
              <a:off x="7605964" y="5326020"/>
              <a:ext cx="101118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Our Technology</a:t>
              </a:r>
              <a:endParaRPr lang="en-US" dirty="0">
                <a:latin typeface="Arial" panose="020B0604020202020204" pitchFamily="34" charset="0"/>
                <a:cs typeface="Arial" panose="020B0604020202020204" pitchFamily="34" charset="0"/>
              </a:endParaRPr>
            </a:p>
          </p:txBody>
        </p:sp>
      </p:grpSp>
      <p:pic>
        <p:nvPicPr>
          <p:cNvPr id="11"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387910" y="474556"/>
            <a:ext cx="2603691" cy="595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68613" y="474554"/>
            <a:ext cx="1786215" cy="5851440"/>
          </a:xfrm>
          <a:prstGeom prst="rect">
            <a:avLst/>
          </a:prstGeom>
        </p:spPr>
      </p:pic>
      <p:sp>
        <p:nvSpPr>
          <p:cNvPr id="12" name="Slide Number Placeholder 11">
            <a:extLst>
              <a:ext uri="{FF2B5EF4-FFF2-40B4-BE49-F238E27FC236}">
                <a16:creationId xmlns:a16="http://schemas.microsoft.com/office/drawing/2014/main" id="{B6EAC7BE-07E9-49BE-BB66-91BC92E0B478}"/>
              </a:ext>
            </a:extLst>
          </p:cNvPr>
          <p:cNvSpPr>
            <a:spLocks noGrp="1"/>
          </p:cNvSpPr>
          <p:nvPr>
            <p:ph type="sldNum" sz="quarter" idx="12"/>
          </p:nvPr>
        </p:nvSpPr>
        <p:spPr/>
        <p:txBody>
          <a:bodyPr/>
          <a:lstStyle/>
          <a:p>
            <a:fld id="{A9A55B7A-EB57-4D90-AA17-F6DB2188BD53}" type="slidenum">
              <a:rPr lang="en-US" smtClean="0"/>
              <a:pPr/>
              <a:t>50</a:t>
            </a:fld>
            <a:endParaRPr lang="en-US" dirty="0"/>
          </a:p>
        </p:txBody>
      </p:sp>
    </p:spTree>
    <p:extLst>
      <p:ext uri="{BB962C8B-B14F-4D97-AF65-F5344CB8AC3E}">
        <p14:creationId xmlns:p14="http://schemas.microsoft.com/office/powerpoint/2010/main" val="787541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5715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cxnSp>
        <p:nvCxnSpPr>
          <p:cNvPr id="4" name="Straight Connector 3"/>
          <p:cNvCxnSpPr/>
          <p:nvPr/>
        </p:nvCxnSpPr>
        <p:spPr>
          <a:xfrm>
            <a:off x="5013420" y="3805556"/>
            <a:ext cx="405438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467599" y="3524078"/>
            <a:ext cx="1524000"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Grade Level</a:t>
            </a:r>
          </a:p>
        </p:txBody>
      </p:sp>
      <p:sp>
        <p:nvSpPr>
          <p:cNvPr id="6" name="TextBox 5"/>
          <p:cNvSpPr txBox="1"/>
          <p:nvPr/>
        </p:nvSpPr>
        <p:spPr>
          <a:xfrm>
            <a:off x="248185" y="696976"/>
            <a:ext cx="4222044" cy="2523768"/>
          </a:xfrm>
          <a:prstGeom prst="rect">
            <a:avLst/>
          </a:prstGeom>
          <a:noFill/>
        </p:spPr>
        <p:txBody>
          <a:bodyPr wrap="square" rtlCol="0">
            <a:spAutoFit/>
          </a:bodyPr>
          <a:lstStyle/>
          <a:p>
            <a:pPr>
              <a:spcBef>
                <a:spcPts val="600"/>
              </a:spcBef>
              <a:spcAft>
                <a:spcPts val="600"/>
              </a:spcAft>
            </a:pPr>
            <a:r>
              <a:rPr lang="en-US" sz="1200" b="1" dirty="0">
                <a:latin typeface="Arial" panose="020B0604020202020204" pitchFamily="34" charset="0"/>
                <a:cs typeface="Arial" panose="020B0604020202020204" pitchFamily="34" charset="0"/>
              </a:rPr>
              <a:t>Key Design Considerations:</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Downstream Piping Must be Maintained Below Ground for Maximum Distance to Avoid Bringing Noise Above Ground</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Below Ground Installation Does Provide Effective Source Attenuation Over Distance</a:t>
            </a:r>
          </a:p>
          <a:p>
            <a:pPr marL="171450" indent="-171450">
              <a:spcBef>
                <a:spcPts val="600"/>
              </a:spcBef>
              <a:spcAft>
                <a:spcPts val="600"/>
              </a:spcAft>
              <a:buFont typeface="Arial" panose="020B0604020202020204" pitchFamily="34" charset="0"/>
              <a:buChar char="•"/>
            </a:pPr>
            <a:r>
              <a:rPr lang="en-US" sz="1200" b="1" dirty="0">
                <a:latin typeface="Arial" panose="020B0604020202020204" pitchFamily="34" charset="0"/>
                <a:cs typeface="Arial" panose="020B0604020202020204" pitchFamily="34" charset="0"/>
              </a:rPr>
              <a:t>Metering Located Upstream of Control Valves</a:t>
            </a:r>
          </a:p>
          <a:p>
            <a:pPr marL="171450" indent="-171450">
              <a:spcBef>
                <a:spcPts val="600"/>
              </a:spcBef>
              <a:spcAft>
                <a:spcPts val="600"/>
              </a:spcAft>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AE9BAE15-01FF-4C67-8AD1-32106CB66D51}"/>
              </a:ext>
            </a:extLst>
          </p:cNvPr>
          <p:cNvSpPr>
            <a:spLocks noGrp="1"/>
          </p:cNvSpPr>
          <p:nvPr>
            <p:ph type="sldNum" sz="quarter" idx="12"/>
          </p:nvPr>
        </p:nvSpPr>
        <p:spPr/>
        <p:txBody>
          <a:bodyPr/>
          <a:lstStyle/>
          <a:p>
            <a:fld id="{A9A55B7A-EB57-4D90-AA17-F6DB2188BD53}" type="slidenum">
              <a:rPr lang="en-US" smtClean="0"/>
              <a:pPr/>
              <a:t>51</a:t>
            </a:fld>
            <a:endParaRPr lang="en-US" dirty="0"/>
          </a:p>
        </p:txBody>
      </p:sp>
      <p:pic>
        <p:nvPicPr>
          <p:cNvPr id="12" name="Picture 11">
            <a:extLst>
              <a:ext uri="{FF2B5EF4-FFF2-40B4-BE49-F238E27FC236}">
                <a16:creationId xmlns:a16="http://schemas.microsoft.com/office/drawing/2014/main" id="{11D538EC-2E4B-40B1-91F0-7578F146F6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458" y="3135087"/>
            <a:ext cx="4332979" cy="3466383"/>
          </a:xfrm>
          <a:prstGeom prst="rect">
            <a:avLst/>
          </a:prstGeom>
        </p:spPr>
      </p:pic>
      <p:pic>
        <p:nvPicPr>
          <p:cNvPr id="14" name="Picture 13">
            <a:extLst>
              <a:ext uri="{FF2B5EF4-FFF2-40B4-BE49-F238E27FC236}">
                <a16:creationId xmlns:a16="http://schemas.microsoft.com/office/drawing/2014/main" id="{C24E6DF3-2E95-48CC-8E46-8E75F99E1205}"/>
              </a:ext>
            </a:extLst>
          </p:cNvPr>
          <p:cNvPicPr>
            <a:picLocks noChangeAspect="1"/>
          </p:cNvPicPr>
          <p:nvPr/>
        </p:nvPicPr>
        <p:blipFill rotWithShape="1">
          <a:blip r:embed="rId3">
            <a:extLst>
              <a:ext uri="{28A0092B-C50C-407E-A947-70E740481C1C}">
                <a14:useLocalDpi xmlns:a14="http://schemas.microsoft.com/office/drawing/2010/main" val="0"/>
              </a:ext>
            </a:extLst>
          </a:blip>
          <a:srcRect l="35920" t="17426" r="34422" b="21754"/>
          <a:stretch/>
        </p:blipFill>
        <p:spPr>
          <a:xfrm>
            <a:off x="4292082" y="1045030"/>
            <a:ext cx="3222963" cy="5287405"/>
          </a:xfrm>
          <a:prstGeom prst="rect">
            <a:avLst/>
          </a:prstGeom>
        </p:spPr>
      </p:pic>
      <p:sp>
        <p:nvSpPr>
          <p:cNvPr id="17" name="Title 1">
            <a:extLst>
              <a:ext uri="{FF2B5EF4-FFF2-40B4-BE49-F238E27FC236}">
                <a16:creationId xmlns:a16="http://schemas.microsoft.com/office/drawing/2014/main" id="{04A07A04-D327-4C38-AC99-44131990ACB5}"/>
              </a:ext>
            </a:extLst>
          </p:cNvPr>
          <p:cNvSpPr txBox="1">
            <a:spLocks/>
          </p:cNvSpPr>
          <p:nvPr/>
        </p:nvSpPr>
        <p:spPr>
          <a:xfrm>
            <a:off x="2156032" y="3688732"/>
            <a:ext cx="1208585" cy="15711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a:lstStyle>
          <a:p>
            <a:pPr algn="ctr"/>
            <a:r>
              <a:rPr lang="en-US" sz="1000" dirty="0">
                <a:solidFill>
                  <a:srgbClr val="C70017"/>
                </a:solidFill>
              </a:rPr>
              <a:t>ABOVE</a:t>
            </a:r>
          </a:p>
          <a:p>
            <a:pPr algn="ctr"/>
            <a:r>
              <a:rPr lang="en-US" sz="1000" dirty="0">
                <a:solidFill>
                  <a:srgbClr val="C70017"/>
                </a:solidFill>
              </a:rPr>
              <a:t>GROUND</a:t>
            </a:r>
          </a:p>
          <a:p>
            <a:pPr algn="ctr"/>
            <a:r>
              <a:rPr lang="en-US" sz="1000" dirty="0">
                <a:solidFill>
                  <a:srgbClr val="C70017"/>
                </a:solidFill>
              </a:rPr>
              <a:t>DESIGN</a:t>
            </a:r>
          </a:p>
        </p:txBody>
      </p:sp>
      <p:sp>
        <p:nvSpPr>
          <p:cNvPr id="18" name="Title 1">
            <a:extLst>
              <a:ext uri="{FF2B5EF4-FFF2-40B4-BE49-F238E27FC236}">
                <a16:creationId xmlns:a16="http://schemas.microsoft.com/office/drawing/2014/main" id="{16EEC333-C751-488D-AF5B-7AB9595DEB5E}"/>
              </a:ext>
            </a:extLst>
          </p:cNvPr>
          <p:cNvSpPr txBox="1">
            <a:spLocks/>
          </p:cNvSpPr>
          <p:nvPr/>
        </p:nvSpPr>
        <p:spPr>
          <a:xfrm>
            <a:off x="6093661" y="3749700"/>
            <a:ext cx="768526" cy="5937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a:lstStyle>
          <a:p>
            <a:pPr algn="ctr"/>
            <a:r>
              <a:rPr lang="en-US" sz="1000" dirty="0">
                <a:solidFill>
                  <a:srgbClr val="C70017"/>
                </a:solidFill>
              </a:rPr>
              <a:t>BELOW</a:t>
            </a:r>
          </a:p>
          <a:p>
            <a:pPr algn="ctr"/>
            <a:r>
              <a:rPr lang="en-US" sz="1000" dirty="0">
                <a:solidFill>
                  <a:srgbClr val="C70017"/>
                </a:solidFill>
              </a:rPr>
              <a:t>GROUND</a:t>
            </a:r>
          </a:p>
          <a:p>
            <a:pPr algn="ctr"/>
            <a:r>
              <a:rPr lang="en-US" sz="1000" dirty="0">
                <a:solidFill>
                  <a:srgbClr val="C70017"/>
                </a:solidFill>
              </a:rPr>
              <a:t>DESIGN</a:t>
            </a:r>
          </a:p>
        </p:txBody>
      </p:sp>
    </p:spTree>
    <p:extLst>
      <p:ext uri="{BB962C8B-B14F-4D97-AF65-F5344CB8AC3E}">
        <p14:creationId xmlns:p14="http://schemas.microsoft.com/office/powerpoint/2010/main" val="1763051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95162" y="990601"/>
            <a:ext cx="2388109" cy="546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57800" y="342440"/>
            <a:ext cx="2019300" cy="6113993"/>
          </a:xfrm>
          <a:prstGeom prst="rect">
            <a:avLst/>
          </a:prstGeom>
        </p:spPr>
      </p:pic>
      <p:sp>
        <p:nvSpPr>
          <p:cNvPr id="8" name="TextBox 7"/>
          <p:cNvSpPr txBox="1"/>
          <p:nvPr/>
        </p:nvSpPr>
        <p:spPr>
          <a:xfrm>
            <a:off x="3048002" y="1872076"/>
            <a:ext cx="1686099" cy="400110"/>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PRCV Seat Seals Extended Above Ground</a:t>
            </a:r>
          </a:p>
        </p:txBody>
      </p:sp>
      <p:sp>
        <p:nvSpPr>
          <p:cNvPr id="9" name="Oval 8"/>
          <p:cNvSpPr/>
          <p:nvPr/>
        </p:nvSpPr>
        <p:spPr>
          <a:xfrm>
            <a:off x="5715000" y="2286000"/>
            <a:ext cx="381000" cy="381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0" name="Elbow Connector 9"/>
          <p:cNvCxnSpPr>
            <a:stCxn id="8" idx="3"/>
            <a:endCxn id="9" idx="2"/>
          </p:cNvCxnSpPr>
          <p:nvPr/>
        </p:nvCxnSpPr>
        <p:spPr>
          <a:xfrm>
            <a:off x="4734101" y="2072133"/>
            <a:ext cx="980901" cy="404369"/>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867400" y="4267200"/>
            <a:ext cx="381000" cy="381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5" name="Oval 24"/>
          <p:cNvSpPr/>
          <p:nvPr/>
        </p:nvSpPr>
        <p:spPr>
          <a:xfrm>
            <a:off x="6096000" y="1893367"/>
            <a:ext cx="381000" cy="381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7" name="Oval 26"/>
          <p:cNvSpPr/>
          <p:nvPr/>
        </p:nvSpPr>
        <p:spPr>
          <a:xfrm>
            <a:off x="6286500" y="6075431"/>
            <a:ext cx="381000" cy="381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8" name="Oval 27"/>
          <p:cNvSpPr/>
          <p:nvPr/>
        </p:nvSpPr>
        <p:spPr>
          <a:xfrm>
            <a:off x="1981200" y="5257800"/>
            <a:ext cx="381000" cy="381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0" name="Oval 29"/>
          <p:cNvSpPr/>
          <p:nvPr/>
        </p:nvSpPr>
        <p:spPr>
          <a:xfrm>
            <a:off x="5891992" y="3354111"/>
            <a:ext cx="381000" cy="381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1" name="TextBox 30"/>
          <p:cNvSpPr txBox="1"/>
          <p:nvPr/>
        </p:nvSpPr>
        <p:spPr>
          <a:xfrm>
            <a:off x="3276600" y="5486400"/>
            <a:ext cx="1846118" cy="553998"/>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All Port Extension Lines ASME Code Welded and Hydro-tested</a:t>
            </a:r>
          </a:p>
        </p:txBody>
      </p:sp>
      <p:sp>
        <p:nvSpPr>
          <p:cNvPr id="32" name="TextBox 31"/>
          <p:cNvSpPr txBox="1"/>
          <p:nvPr/>
        </p:nvSpPr>
        <p:spPr>
          <a:xfrm>
            <a:off x="3012558" y="4457700"/>
            <a:ext cx="1524000"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Stem Lubrication / Test Extended</a:t>
            </a:r>
          </a:p>
        </p:txBody>
      </p:sp>
      <p:sp>
        <p:nvSpPr>
          <p:cNvPr id="33" name="TextBox 32"/>
          <p:cNvSpPr txBox="1"/>
          <p:nvPr/>
        </p:nvSpPr>
        <p:spPr>
          <a:xfrm>
            <a:off x="7512756" y="5248245"/>
            <a:ext cx="1524000"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Drain Line / Blowdown Extended</a:t>
            </a:r>
          </a:p>
        </p:txBody>
      </p:sp>
      <p:sp>
        <p:nvSpPr>
          <p:cNvPr id="36" name="TextBox 35"/>
          <p:cNvSpPr txBox="1"/>
          <p:nvPr/>
        </p:nvSpPr>
        <p:spPr>
          <a:xfrm>
            <a:off x="7277100" y="893802"/>
            <a:ext cx="1524000"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Tail-rod Instrument Mounting System Standard</a:t>
            </a:r>
          </a:p>
        </p:txBody>
      </p:sp>
      <p:sp>
        <p:nvSpPr>
          <p:cNvPr id="37" name="TextBox 36"/>
          <p:cNvSpPr txBox="1"/>
          <p:nvPr/>
        </p:nvSpPr>
        <p:spPr>
          <a:xfrm>
            <a:off x="7277100" y="1711061"/>
            <a:ext cx="1524000"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Vented Actuator Housing</a:t>
            </a:r>
          </a:p>
        </p:txBody>
      </p:sp>
      <p:sp>
        <p:nvSpPr>
          <p:cNvPr id="38" name="TextBox 37"/>
          <p:cNvSpPr txBox="1"/>
          <p:nvPr/>
        </p:nvSpPr>
        <p:spPr>
          <a:xfrm>
            <a:off x="7162800" y="2775640"/>
            <a:ext cx="1524000"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Coal Tar Epoxy Coating on Below Ground Portion</a:t>
            </a:r>
          </a:p>
        </p:txBody>
      </p:sp>
      <p:sp>
        <p:nvSpPr>
          <p:cNvPr id="39" name="TextBox 38"/>
          <p:cNvSpPr txBox="1"/>
          <p:nvPr/>
        </p:nvSpPr>
        <p:spPr>
          <a:xfrm>
            <a:off x="3929842" y="3867090"/>
            <a:ext cx="1524000" cy="400110"/>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Fully Welded Bracket Supports on All Lines</a:t>
            </a:r>
          </a:p>
        </p:txBody>
      </p:sp>
      <p:cxnSp>
        <p:nvCxnSpPr>
          <p:cNvPr id="41" name="Elbow Connector 40"/>
          <p:cNvCxnSpPr>
            <a:stCxn id="30" idx="6"/>
            <a:endCxn id="38" idx="1"/>
          </p:cNvCxnSpPr>
          <p:nvPr/>
        </p:nvCxnSpPr>
        <p:spPr>
          <a:xfrm flipV="1">
            <a:off x="6272992" y="3052639"/>
            <a:ext cx="889808" cy="491972"/>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39" idx="3"/>
            <a:endCxn id="19" idx="2"/>
          </p:cNvCxnSpPr>
          <p:nvPr/>
        </p:nvCxnSpPr>
        <p:spPr>
          <a:xfrm>
            <a:off x="5453842" y="4067147"/>
            <a:ext cx="413558" cy="390555"/>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28" idx="0"/>
            <a:endCxn id="32" idx="1"/>
          </p:cNvCxnSpPr>
          <p:nvPr/>
        </p:nvCxnSpPr>
        <p:spPr>
          <a:xfrm rot="5400000" flipH="1" flipV="1">
            <a:off x="2292109" y="4537349"/>
            <a:ext cx="600045" cy="840858"/>
          </a:xfrm>
          <a:prstGeom prst="bentConnector2">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33" idx="1"/>
            <a:endCxn id="27" idx="6"/>
          </p:cNvCxnSpPr>
          <p:nvPr/>
        </p:nvCxnSpPr>
        <p:spPr>
          <a:xfrm rot="10800000" flipV="1">
            <a:off x="6667500" y="5448301"/>
            <a:ext cx="845256" cy="817631"/>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968885" y="5105400"/>
            <a:ext cx="381000" cy="381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9" name="Elbow Connector 48"/>
          <p:cNvCxnSpPr>
            <a:stCxn id="31" idx="3"/>
            <a:endCxn id="48" idx="2"/>
          </p:cNvCxnSpPr>
          <p:nvPr/>
        </p:nvCxnSpPr>
        <p:spPr>
          <a:xfrm flipV="1">
            <a:off x="5122720" y="5295902"/>
            <a:ext cx="846167" cy="467499"/>
          </a:xfrm>
          <a:prstGeom prst="bentConnector3">
            <a:avLst>
              <a:gd name="adj1" fmla="val 34282"/>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25" idx="6"/>
            <a:endCxn id="37" idx="1"/>
          </p:cNvCxnSpPr>
          <p:nvPr/>
        </p:nvCxnSpPr>
        <p:spPr>
          <a:xfrm flipV="1">
            <a:off x="6477000" y="1911118"/>
            <a:ext cx="800100" cy="172751"/>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18411" y="550990"/>
            <a:ext cx="5149042" cy="584775"/>
          </a:xfrm>
          <a:prstGeom prst="rect">
            <a:avLst/>
          </a:prstGeom>
        </p:spPr>
        <p:txBody>
          <a:bodyPr wrap="square">
            <a:spAutoFit/>
          </a:bodyPr>
          <a:lstStyle/>
          <a:p>
            <a:pPr>
              <a:spcBef>
                <a:spcPts val="600"/>
              </a:spcBef>
              <a:spcAft>
                <a:spcPts val="600"/>
              </a:spcAft>
            </a:pPr>
            <a:r>
              <a:rPr lang="en-US" sz="1600" b="1" dirty="0">
                <a:solidFill>
                  <a:srgbClr val="C00000"/>
                </a:solidFill>
                <a:latin typeface="Arial" panose="020B0604020202020204" pitchFamily="34" charset="0"/>
                <a:cs typeface="Arial" panose="020B0604020202020204" pitchFamily="34" charset="0"/>
              </a:rPr>
              <a:t>Key Design Components Ensure Maintain-Ability and Trouble-Free Operation Without Excavation</a:t>
            </a:r>
          </a:p>
        </p:txBody>
      </p:sp>
      <p:sp>
        <p:nvSpPr>
          <p:cNvPr id="29" name="Oval 28"/>
          <p:cNvSpPr/>
          <p:nvPr/>
        </p:nvSpPr>
        <p:spPr>
          <a:xfrm>
            <a:off x="6159385" y="444787"/>
            <a:ext cx="381000" cy="3810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5" name="Elbow Connector 34"/>
          <p:cNvCxnSpPr>
            <a:stCxn id="29" idx="6"/>
            <a:endCxn id="36" idx="1"/>
          </p:cNvCxnSpPr>
          <p:nvPr/>
        </p:nvCxnSpPr>
        <p:spPr>
          <a:xfrm>
            <a:off x="6540387" y="635287"/>
            <a:ext cx="736715" cy="535514"/>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sp>
        <p:nvSpPr>
          <p:cNvPr id="4" name="Slide Number Placeholder 3">
            <a:extLst>
              <a:ext uri="{FF2B5EF4-FFF2-40B4-BE49-F238E27FC236}">
                <a16:creationId xmlns:a16="http://schemas.microsoft.com/office/drawing/2014/main" id="{79870B70-DEB1-4BD2-9EB1-3E39C6A21051}"/>
              </a:ext>
            </a:extLst>
          </p:cNvPr>
          <p:cNvSpPr>
            <a:spLocks noGrp="1"/>
          </p:cNvSpPr>
          <p:nvPr>
            <p:ph type="sldNum" sz="quarter" idx="12"/>
          </p:nvPr>
        </p:nvSpPr>
        <p:spPr/>
        <p:txBody>
          <a:bodyPr/>
          <a:lstStyle/>
          <a:p>
            <a:fld id="{A9A55B7A-EB57-4D90-AA17-F6DB2188BD53}" type="slidenum">
              <a:rPr lang="en-US" smtClean="0"/>
              <a:t>52</a:t>
            </a:fld>
            <a:endParaRPr lang="en-US"/>
          </a:p>
        </p:txBody>
      </p:sp>
    </p:spTree>
    <p:extLst>
      <p:ext uri="{BB962C8B-B14F-4D97-AF65-F5344CB8AC3E}">
        <p14:creationId xmlns:p14="http://schemas.microsoft.com/office/powerpoint/2010/main" val="1309122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49089" y="356749"/>
            <a:ext cx="1795549" cy="6043353"/>
          </a:xfrm>
          <a:prstGeom prst="rect">
            <a:avLst/>
          </a:prstGeom>
        </p:spPr>
      </p:pic>
      <p:grpSp>
        <p:nvGrpSpPr>
          <p:cNvPr id="8" name="Group 7"/>
          <p:cNvGrpSpPr/>
          <p:nvPr/>
        </p:nvGrpSpPr>
        <p:grpSpPr>
          <a:xfrm>
            <a:off x="253539" y="5315041"/>
            <a:ext cx="2396066" cy="901963"/>
            <a:chOff x="2754489" y="3462080"/>
            <a:chExt cx="3386666" cy="1274859"/>
          </a:xfrm>
        </p:grpSpPr>
        <p:pic>
          <p:nvPicPr>
            <p:cNvPr id="9" name="Picture 3" descr="C:\Users\VRG Vontrols\Documents\VRG\Marketing Documents\Equipment Images\GV1-086F1-D0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853288" y="3462080"/>
              <a:ext cx="287867" cy="1274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VRG Vontrols\Documents\VRG\Marketing Documents\Equipment Images\GV1-086F1-D0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754489" y="3714748"/>
              <a:ext cx="3204282" cy="785815"/>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3" descr="C:\Users\VRG Vontrols\Documents\VRG\Marketing Documents\Equipment Images\GV1-086F1-D0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937469" y="5488038"/>
            <a:ext cx="1777533" cy="555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VRG Vontrols\Documents\VRG\Marketing Documents\Equipment Images\GV1-086F1-D0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0800000" flipH="1">
            <a:off x="3725488" y="5315040"/>
            <a:ext cx="203666" cy="901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VRG Vontrols\Documents\VRG\Marketing Documents\Equipment Images\GV1-086F1-D0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613167" y="5315041"/>
            <a:ext cx="203666" cy="901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23167" y="365062"/>
            <a:ext cx="1795549" cy="6043353"/>
          </a:xfrm>
          <a:prstGeom prst="rect">
            <a:avLst/>
          </a:prstGeom>
        </p:spPr>
      </p:pic>
      <p:pic>
        <p:nvPicPr>
          <p:cNvPr id="17" name="Picture 3" descr="C:\Users\VRG Vontrols\Documents\VRG\Marketing Documents\Equipment Images\GV1-086F1-D01.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108772" y="5488038"/>
            <a:ext cx="1777533" cy="5559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VRG Vontrols\Documents\VRG\Marketing Documents\Equipment Images\GV1-086F1-D0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0800000" flipH="1">
            <a:off x="6905104" y="5315040"/>
            <a:ext cx="203666" cy="901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5493" y="3149826"/>
            <a:ext cx="8435339" cy="2385543"/>
          </a:xfrm>
          <a:prstGeom prst="rect">
            <a:avLst/>
          </a:prstGeom>
          <a:blipFill dpi="0" rotWithShape="1">
            <a:blip r:embed="rId5">
              <a:alphaModFix amt="31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evron 20"/>
          <p:cNvSpPr/>
          <p:nvPr/>
        </p:nvSpPr>
        <p:spPr>
          <a:xfrm flipH="1">
            <a:off x="6823364" y="5613620"/>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flipH="1">
            <a:off x="6248400" y="5619384"/>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flipH="1">
            <a:off x="5715000" y="5619384"/>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p:cNvSpPr/>
          <p:nvPr/>
        </p:nvSpPr>
        <p:spPr>
          <a:xfrm flipH="1">
            <a:off x="5071456" y="5613620"/>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hevron 34"/>
          <p:cNvSpPr/>
          <p:nvPr/>
        </p:nvSpPr>
        <p:spPr>
          <a:xfrm flipH="1">
            <a:off x="4496492" y="5619384"/>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35"/>
          <p:cNvSpPr/>
          <p:nvPr/>
        </p:nvSpPr>
        <p:spPr>
          <a:xfrm flipH="1">
            <a:off x="3874426" y="5619384"/>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evron 36"/>
          <p:cNvSpPr/>
          <p:nvPr/>
        </p:nvSpPr>
        <p:spPr>
          <a:xfrm flipH="1">
            <a:off x="1806630" y="5613620"/>
            <a:ext cx="533400" cy="304800"/>
          </a:xfrm>
          <a:prstGeom prst="chevron">
            <a:avLst/>
          </a:prstGeom>
          <a:solidFill>
            <a:srgbClr val="C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hevron 37"/>
          <p:cNvSpPr/>
          <p:nvPr/>
        </p:nvSpPr>
        <p:spPr>
          <a:xfrm flipH="1">
            <a:off x="1231666" y="5619384"/>
            <a:ext cx="533400" cy="304800"/>
          </a:xfrm>
          <a:prstGeom prst="chevron">
            <a:avLst/>
          </a:prstGeom>
          <a:solidFill>
            <a:srgbClr val="C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hevron 38"/>
          <p:cNvSpPr/>
          <p:nvPr/>
        </p:nvSpPr>
        <p:spPr>
          <a:xfrm flipH="1">
            <a:off x="609600" y="5619384"/>
            <a:ext cx="533400" cy="304800"/>
          </a:xfrm>
          <a:prstGeom prst="chevron">
            <a:avLst/>
          </a:prstGeom>
          <a:solidFill>
            <a:srgbClr val="C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p:cNvSpPr/>
          <p:nvPr/>
        </p:nvSpPr>
        <p:spPr>
          <a:xfrm>
            <a:off x="305493" y="6003860"/>
            <a:ext cx="8435339" cy="381000"/>
          </a:xfrm>
          <a:prstGeom prst="rect">
            <a:avLst/>
          </a:prstGeom>
          <a:blipFill dpi="0" rotWithShape="1">
            <a:blip r:embed="rId5">
              <a:alphaModFix amt="31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477000" y="928885"/>
            <a:ext cx="1231666"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Monitor Regulator</a:t>
            </a:r>
          </a:p>
        </p:txBody>
      </p:sp>
      <p:sp>
        <p:nvSpPr>
          <p:cNvPr id="42" name="TextBox 41"/>
          <p:cNvSpPr txBox="1"/>
          <p:nvPr/>
        </p:nvSpPr>
        <p:spPr>
          <a:xfrm>
            <a:off x="3352800" y="915088"/>
            <a:ext cx="1231666"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Worker Regulator</a:t>
            </a:r>
          </a:p>
        </p:txBody>
      </p:sp>
      <p:sp>
        <p:nvSpPr>
          <p:cNvPr id="43" name="Up-Down Arrow 42"/>
          <p:cNvSpPr/>
          <p:nvPr/>
        </p:nvSpPr>
        <p:spPr>
          <a:xfrm>
            <a:off x="7006936" y="3048001"/>
            <a:ext cx="1072798" cy="2514599"/>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rot="16200000">
            <a:off x="6323321" y="4186935"/>
            <a:ext cx="2412776" cy="33855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BURIED DEPTH </a:t>
            </a:r>
          </a:p>
        </p:txBody>
      </p:sp>
      <p:sp>
        <p:nvSpPr>
          <p:cNvPr id="45" name="Rectangle 44"/>
          <p:cNvSpPr/>
          <p:nvPr/>
        </p:nvSpPr>
        <p:spPr>
          <a:xfrm>
            <a:off x="253541" y="4006734"/>
            <a:ext cx="2606039"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25 </a:t>
            </a:r>
            <a:r>
              <a:rPr lang="en-US" sz="1600" b="1" dirty="0" err="1">
                <a:latin typeface="Arial" panose="020B0604020202020204" pitchFamily="34" charset="0"/>
                <a:cs typeface="Arial" panose="020B0604020202020204" pitchFamily="34" charset="0"/>
              </a:rPr>
              <a:t>dBA</a:t>
            </a:r>
            <a:r>
              <a:rPr lang="en-US" sz="1600" b="1" dirty="0">
                <a:latin typeface="Arial" panose="020B0604020202020204" pitchFamily="34" charset="0"/>
                <a:cs typeface="Arial" panose="020B0604020202020204" pitchFamily="34" charset="0"/>
              </a:rPr>
              <a:t> Noise </a:t>
            </a:r>
          </a:p>
          <a:p>
            <a:pPr algn="ctr"/>
            <a:r>
              <a:rPr lang="en-US" sz="1600" b="1" dirty="0">
                <a:latin typeface="Arial" panose="020B0604020202020204" pitchFamily="34" charset="0"/>
                <a:cs typeface="Arial" panose="020B0604020202020204" pitchFamily="34" charset="0"/>
              </a:rPr>
              <a:t>Attenuation (3 Ft.)</a:t>
            </a:r>
          </a:p>
        </p:txBody>
      </p:sp>
      <p:sp>
        <p:nvSpPr>
          <p:cNvPr id="29" name="Chevron 28"/>
          <p:cNvSpPr/>
          <p:nvPr/>
        </p:nvSpPr>
        <p:spPr>
          <a:xfrm flipH="1">
            <a:off x="7890164" y="5622860"/>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hevron 29"/>
          <p:cNvSpPr/>
          <p:nvPr/>
        </p:nvSpPr>
        <p:spPr>
          <a:xfrm flipH="1">
            <a:off x="7315200" y="5628624"/>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31"/>
          <p:cNvSpPr/>
          <p:nvPr/>
        </p:nvSpPr>
        <p:spPr>
          <a:xfrm flipH="1">
            <a:off x="2362200" y="5622860"/>
            <a:ext cx="533400" cy="304800"/>
          </a:xfrm>
          <a:prstGeom prst="chevron">
            <a:avLst/>
          </a:prstGeom>
          <a:solidFill>
            <a:srgbClr val="C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rot="20350822">
            <a:off x="2817873" y="5392730"/>
            <a:ext cx="719435" cy="751812"/>
            <a:chOff x="2817871" y="5180070"/>
            <a:chExt cx="719435" cy="751812"/>
          </a:xfrm>
        </p:grpSpPr>
        <p:sp>
          <p:nvSpPr>
            <p:cNvPr id="2" name="Chord 1"/>
            <p:cNvSpPr/>
            <p:nvPr/>
          </p:nvSpPr>
          <p:spPr>
            <a:xfrm rot="9671268">
              <a:off x="2817871" y="5180070"/>
              <a:ext cx="719435" cy="719435"/>
            </a:xfrm>
            <a:prstGeom prst="chord">
              <a:avLst>
                <a:gd name="adj1" fmla="val 2700000"/>
                <a:gd name="adj2" fmla="val 102437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hord 47"/>
            <p:cNvSpPr/>
            <p:nvPr/>
          </p:nvSpPr>
          <p:spPr>
            <a:xfrm rot="11928732" flipV="1">
              <a:off x="2817871" y="5212447"/>
              <a:ext cx="719435" cy="719435"/>
            </a:xfrm>
            <a:prstGeom prst="chord">
              <a:avLst>
                <a:gd name="adj1" fmla="val 2700000"/>
                <a:gd name="adj2" fmla="val 102437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5986167" y="5394260"/>
            <a:ext cx="719435" cy="751812"/>
            <a:chOff x="2817871" y="5180070"/>
            <a:chExt cx="719435" cy="751812"/>
          </a:xfrm>
        </p:grpSpPr>
        <p:sp>
          <p:nvSpPr>
            <p:cNvPr id="50" name="Chord 49"/>
            <p:cNvSpPr/>
            <p:nvPr/>
          </p:nvSpPr>
          <p:spPr>
            <a:xfrm rot="9671268">
              <a:off x="2817871" y="5180070"/>
              <a:ext cx="719435" cy="719435"/>
            </a:xfrm>
            <a:prstGeom prst="chord">
              <a:avLst>
                <a:gd name="adj1" fmla="val 2700000"/>
                <a:gd name="adj2" fmla="val 102437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hord 50"/>
            <p:cNvSpPr/>
            <p:nvPr/>
          </p:nvSpPr>
          <p:spPr>
            <a:xfrm rot="11928732" flipV="1">
              <a:off x="2817871" y="5212447"/>
              <a:ext cx="719435" cy="719435"/>
            </a:xfrm>
            <a:prstGeom prst="chord">
              <a:avLst>
                <a:gd name="adj1" fmla="val 2700000"/>
                <a:gd name="adj2" fmla="val 102437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hevron 30"/>
          <p:cNvSpPr/>
          <p:nvPr/>
        </p:nvSpPr>
        <p:spPr>
          <a:xfrm flipH="1">
            <a:off x="3352800" y="5622860"/>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220676" y="1954781"/>
            <a:ext cx="2141139" cy="1077218"/>
          </a:xfrm>
          <a:prstGeom prst="rect">
            <a:avLst/>
          </a:prstGeom>
        </p:spPr>
        <p:txBody>
          <a:bodyPr wrap="square">
            <a:spAutoFit/>
          </a:bodyPr>
          <a:lstStyle/>
          <a:p>
            <a:pPr>
              <a:spcBef>
                <a:spcPts val="600"/>
              </a:spcBef>
              <a:spcAft>
                <a:spcPts val="600"/>
              </a:spcAft>
            </a:pPr>
            <a:r>
              <a:rPr lang="en-US" sz="1600" b="1" dirty="0">
                <a:solidFill>
                  <a:srgbClr val="C00000"/>
                </a:solidFill>
                <a:latin typeface="Arial" panose="020B0604020202020204" pitchFamily="34" charset="0"/>
                <a:cs typeface="Arial" panose="020B0604020202020204" pitchFamily="34" charset="0"/>
              </a:rPr>
              <a:t>Optimize Station M&amp;R Station Design with Less Overall Costs</a:t>
            </a:r>
          </a:p>
        </p:txBody>
      </p:sp>
      <p:grpSp>
        <p:nvGrpSpPr>
          <p:cNvPr id="53" name="Group 52"/>
          <p:cNvGrpSpPr/>
          <p:nvPr/>
        </p:nvGrpSpPr>
        <p:grpSpPr>
          <a:xfrm rot="20405973">
            <a:off x="701253" y="4684314"/>
            <a:ext cx="1371600" cy="1371600"/>
            <a:chOff x="381000" y="572239"/>
            <a:chExt cx="1371600" cy="1371600"/>
          </a:xfrm>
          <a:solidFill>
            <a:schemeClr val="bg1">
              <a:lumMod val="75000"/>
            </a:schemeClr>
          </a:solidFill>
        </p:grpSpPr>
        <p:grpSp>
          <p:nvGrpSpPr>
            <p:cNvPr id="54" name="Group 53"/>
            <p:cNvGrpSpPr/>
            <p:nvPr/>
          </p:nvGrpSpPr>
          <p:grpSpPr>
            <a:xfrm>
              <a:off x="381000" y="572239"/>
              <a:ext cx="1371600" cy="1371600"/>
              <a:chOff x="381000" y="572239"/>
              <a:chExt cx="1371600" cy="1371600"/>
            </a:xfrm>
            <a:grpFill/>
          </p:grpSpPr>
          <p:sp>
            <p:nvSpPr>
              <p:cNvPr id="56" name="Block Arc 55"/>
              <p:cNvSpPr/>
              <p:nvPr/>
            </p:nvSpPr>
            <p:spPr>
              <a:xfrm rot="690149">
                <a:off x="381000" y="572239"/>
                <a:ext cx="1371600" cy="1371600"/>
              </a:xfrm>
              <a:prstGeom prst="blockArc">
                <a:avLst>
                  <a:gd name="adj1" fmla="val 10800000"/>
                  <a:gd name="adj2" fmla="val 20174454"/>
                  <a:gd name="adj3" fmla="val 476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Block Arc 56"/>
              <p:cNvSpPr/>
              <p:nvPr/>
            </p:nvSpPr>
            <p:spPr>
              <a:xfrm>
                <a:off x="555567" y="798019"/>
                <a:ext cx="1022467" cy="1143000"/>
              </a:xfrm>
              <a:prstGeom prst="blockArc">
                <a:avLst>
                  <a:gd name="adj1" fmla="val 12010716"/>
                  <a:gd name="adj2" fmla="val 20174454"/>
                  <a:gd name="adj3" fmla="val 476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Block Arc 57"/>
              <p:cNvSpPr/>
              <p:nvPr/>
            </p:nvSpPr>
            <p:spPr>
              <a:xfrm rot="20366966">
                <a:off x="668845" y="1050892"/>
                <a:ext cx="795911" cy="862069"/>
              </a:xfrm>
              <a:prstGeom prst="blockArc">
                <a:avLst>
                  <a:gd name="adj1" fmla="val 14395516"/>
                  <a:gd name="adj2" fmla="val 20174454"/>
                  <a:gd name="adj3" fmla="val 4763"/>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5" name="Oval 54"/>
            <p:cNvSpPr/>
            <p:nvPr/>
          </p:nvSpPr>
          <p:spPr>
            <a:xfrm>
              <a:off x="915300" y="1218019"/>
              <a:ext cx="303000" cy="30300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sp>
        <p:nvSpPr>
          <p:cNvPr id="6" name="Slide Number Placeholder 5">
            <a:extLst>
              <a:ext uri="{FF2B5EF4-FFF2-40B4-BE49-F238E27FC236}">
                <a16:creationId xmlns:a16="http://schemas.microsoft.com/office/drawing/2014/main" id="{67BF073C-87A6-4481-AEDA-4BB4B184F6B2}"/>
              </a:ext>
            </a:extLst>
          </p:cNvPr>
          <p:cNvSpPr>
            <a:spLocks noGrp="1"/>
          </p:cNvSpPr>
          <p:nvPr>
            <p:ph type="sldNum" sz="quarter" idx="12"/>
          </p:nvPr>
        </p:nvSpPr>
        <p:spPr/>
        <p:txBody>
          <a:bodyPr/>
          <a:lstStyle/>
          <a:p>
            <a:fld id="{A9A55B7A-EB57-4D90-AA17-F6DB2188BD53}" type="slidenum">
              <a:rPr lang="en-US" smtClean="0"/>
              <a:t>53</a:t>
            </a:fld>
            <a:endParaRPr lang="en-US"/>
          </a:p>
        </p:txBody>
      </p:sp>
    </p:spTree>
    <p:extLst>
      <p:ext uri="{BB962C8B-B14F-4D97-AF65-F5344CB8AC3E}">
        <p14:creationId xmlns:p14="http://schemas.microsoft.com/office/powerpoint/2010/main" val="174149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graphicFrame>
        <p:nvGraphicFramePr>
          <p:cNvPr id="7" name="Chart 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723888565"/>
              </p:ext>
            </p:extLst>
          </p:nvPr>
        </p:nvGraphicFramePr>
        <p:xfrm>
          <a:off x="533400" y="685800"/>
          <a:ext cx="8319758"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0A3A0748-E74A-4012-AAC2-A82C13CE2940}"/>
              </a:ext>
            </a:extLst>
          </p:cNvPr>
          <p:cNvSpPr>
            <a:spLocks noGrp="1"/>
          </p:cNvSpPr>
          <p:nvPr>
            <p:ph type="sldNum" sz="quarter" idx="12"/>
          </p:nvPr>
        </p:nvSpPr>
        <p:spPr/>
        <p:txBody>
          <a:bodyPr/>
          <a:lstStyle/>
          <a:p>
            <a:fld id="{A9A55B7A-EB57-4D90-AA17-F6DB2188BD53}" type="slidenum">
              <a:rPr lang="en-US" smtClean="0"/>
              <a:pPr/>
              <a:t>54</a:t>
            </a:fld>
            <a:endParaRPr lang="en-US" dirty="0"/>
          </a:p>
        </p:txBody>
      </p:sp>
    </p:spTree>
    <p:extLst>
      <p:ext uri="{BB962C8B-B14F-4D97-AF65-F5344CB8AC3E}">
        <p14:creationId xmlns:p14="http://schemas.microsoft.com/office/powerpoint/2010/main" val="271961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Noise Attenuation Solutions – Below Ground When Pipe Comes Above Ground</a:t>
            </a:r>
          </a:p>
        </p:txBody>
      </p:sp>
      <p:graphicFrame>
        <p:nvGraphicFramePr>
          <p:cNvPr id="2" name="Table 1"/>
          <p:cNvGraphicFramePr>
            <a:graphicFrameLocks noGrp="1"/>
          </p:cNvGraphicFramePr>
          <p:nvPr>
            <p:extLst>
              <p:ext uri="{D42A27DB-BD31-4B8C-83A1-F6EECF244321}">
                <p14:modId xmlns:p14="http://schemas.microsoft.com/office/powerpoint/2010/main" val="52625044"/>
              </p:ext>
            </p:extLst>
          </p:nvPr>
        </p:nvGraphicFramePr>
        <p:xfrm>
          <a:off x="1208969" y="762000"/>
          <a:ext cx="6635750" cy="2667000"/>
        </p:xfrm>
        <a:graphic>
          <a:graphicData uri="http://schemas.openxmlformats.org/drawingml/2006/table">
            <a:tbl>
              <a:tblPr firstRow="1" bandRow="1">
                <a:tableStyleId>{073A0DAA-6AF3-43AB-8588-CEC1D06C72B9}</a:tableStyleId>
              </a:tblPr>
              <a:tblGrid>
                <a:gridCol w="3317875">
                  <a:extLst>
                    <a:ext uri="{9D8B030D-6E8A-4147-A177-3AD203B41FA5}">
                      <a16:colId xmlns:a16="http://schemas.microsoft.com/office/drawing/2014/main" val="3386755369"/>
                    </a:ext>
                  </a:extLst>
                </a:gridCol>
                <a:gridCol w="3317875">
                  <a:extLst>
                    <a:ext uri="{9D8B030D-6E8A-4147-A177-3AD203B41FA5}">
                      <a16:colId xmlns:a16="http://schemas.microsoft.com/office/drawing/2014/main" val="580282170"/>
                    </a:ext>
                  </a:extLst>
                </a:gridCol>
              </a:tblGrid>
              <a:tr h="666750">
                <a:tc>
                  <a:txBody>
                    <a:bodyPr/>
                    <a:lstStyle/>
                    <a:p>
                      <a:pPr algn="ctr"/>
                      <a:r>
                        <a:rPr lang="en-US" sz="1600" b="1" baseline="0" dirty="0">
                          <a:latin typeface="Arial" panose="020B0604020202020204" pitchFamily="34" charset="0"/>
                          <a:cs typeface="Arial" panose="020B0604020202020204" pitchFamily="34" charset="0"/>
                        </a:rPr>
                        <a:t>Downstream Pipe Distance</a:t>
                      </a:r>
                    </a:p>
                    <a:p>
                      <a:pPr algn="ctr"/>
                      <a:r>
                        <a:rPr lang="en-US" sz="1600" b="1" baseline="0" dirty="0">
                          <a:latin typeface="Arial" panose="020B0604020202020204" pitchFamily="34" charset="0"/>
                          <a:cs typeface="Arial" panose="020B0604020202020204" pitchFamily="34" charset="0"/>
                        </a:rPr>
                        <a:t>from Control Valve</a:t>
                      </a:r>
                    </a:p>
                  </a:txBody>
                  <a:tcPr anchor="ctr"/>
                </a:tc>
                <a:tc>
                  <a:txBody>
                    <a:bodyPr/>
                    <a:lstStyle/>
                    <a:p>
                      <a:pPr algn="ctr"/>
                      <a:r>
                        <a:rPr lang="en-US" sz="1600" b="1" baseline="0" dirty="0">
                          <a:latin typeface="Arial" panose="020B0604020202020204" pitchFamily="34" charset="0"/>
                          <a:cs typeface="Arial" panose="020B0604020202020204" pitchFamily="34" charset="0"/>
                        </a:rPr>
                        <a:t>Effective Below Ground </a:t>
                      </a:r>
                    </a:p>
                    <a:p>
                      <a:pPr algn="ctr"/>
                      <a:r>
                        <a:rPr lang="en-US" sz="1600" b="1" baseline="0" dirty="0">
                          <a:latin typeface="Arial" panose="020B0604020202020204" pitchFamily="34" charset="0"/>
                          <a:cs typeface="Arial" panose="020B0604020202020204" pitchFamily="34" charset="0"/>
                        </a:rPr>
                        <a:t>Noise Attenuation</a:t>
                      </a:r>
                    </a:p>
                  </a:txBody>
                  <a:tcPr anchor="ctr"/>
                </a:tc>
                <a:extLst>
                  <a:ext uri="{0D108BD9-81ED-4DB2-BD59-A6C34878D82A}">
                    <a16:rowId xmlns:a16="http://schemas.microsoft.com/office/drawing/2014/main" val="65511277"/>
                  </a:ext>
                </a:extLst>
              </a:tr>
              <a:tr h="666750">
                <a:tc>
                  <a:txBody>
                    <a:bodyPr/>
                    <a:lstStyle/>
                    <a:p>
                      <a:pPr algn="ctr"/>
                      <a:r>
                        <a:rPr lang="en-US" sz="1600" b="1" baseline="0" dirty="0">
                          <a:latin typeface="Arial" panose="020B0604020202020204" pitchFamily="34" charset="0"/>
                          <a:cs typeface="Arial" panose="020B0604020202020204" pitchFamily="34" charset="0"/>
                        </a:rPr>
                        <a:t>0 – 200 ft</a:t>
                      </a:r>
                    </a:p>
                  </a:txBody>
                  <a:tcPr anchor="ctr"/>
                </a:tc>
                <a:tc>
                  <a:txBody>
                    <a:bodyPr/>
                    <a:lstStyle/>
                    <a:p>
                      <a:pPr algn="ctr"/>
                      <a:r>
                        <a:rPr lang="en-US" sz="1600" b="1" baseline="0" dirty="0">
                          <a:latin typeface="Arial" panose="020B0604020202020204" pitchFamily="34" charset="0"/>
                          <a:cs typeface="Arial" panose="020B0604020202020204" pitchFamily="34" charset="0"/>
                        </a:rPr>
                        <a:t>10 dBA</a:t>
                      </a:r>
                    </a:p>
                  </a:txBody>
                  <a:tcPr anchor="ctr"/>
                </a:tc>
                <a:extLst>
                  <a:ext uri="{0D108BD9-81ED-4DB2-BD59-A6C34878D82A}">
                    <a16:rowId xmlns:a16="http://schemas.microsoft.com/office/drawing/2014/main" val="2643781313"/>
                  </a:ext>
                </a:extLst>
              </a:tr>
              <a:tr h="666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a:latin typeface="Arial" panose="020B0604020202020204" pitchFamily="34" charset="0"/>
                          <a:cs typeface="Arial" panose="020B0604020202020204" pitchFamily="34" charset="0"/>
                        </a:rPr>
                        <a:t>200 ft – 1.0 Mile</a:t>
                      </a:r>
                    </a:p>
                  </a:txBody>
                  <a:tcPr anchor="ctr"/>
                </a:tc>
                <a:tc>
                  <a:txBody>
                    <a:bodyPr/>
                    <a:lstStyle/>
                    <a:p>
                      <a:pPr algn="ctr"/>
                      <a:r>
                        <a:rPr lang="en-US" sz="1600" b="1" baseline="0" dirty="0">
                          <a:latin typeface="Arial" panose="020B0604020202020204" pitchFamily="34" charset="0"/>
                          <a:cs typeface="Arial" panose="020B0604020202020204" pitchFamily="34" charset="0"/>
                        </a:rPr>
                        <a:t>10 – 25 dBA</a:t>
                      </a:r>
                    </a:p>
                  </a:txBody>
                  <a:tcPr anchor="ctr"/>
                </a:tc>
                <a:extLst>
                  <a:ext uri="{0D108BD9-81ED-4DB2-BD59-A6C34878D82A}">
                    <a16:rowId xmlns:a16="http://schemas.microsoft.com/office/drawing/2014/main" val="1506173058"/>
                  </a:ext>
                </a:extLst>
              </a:tr>
              <a:tr h="666750">
                <a:tc>
                  <a:txBody>
                    <a:bodyPr/>
                    <a:lstStyle/>
                    <a:p>
                      <a:pPr algn="ctr"/>
                      <a:r>
                        <a:rPr lang="en-US" sz="1600" b="1" baseline="0" dirty="0">
                          <a:latin typeface="Arial" panose="020B0604020202020204" pitchFamily="34" charset="0"/>
                          <a:cs typeface="Arial" panose="020B0604020202020204" pitchFamily="34" charset="0"/>
                        </a:rPr>
                        <a:t>1.0 Mile OR Greater</a:t>
                      </a:r>
                    </a:p>
                  </a:txBody>
                  <a:tcPr anchor="ctr"/>
                </a:tc>
                <a:tc>
                  <a:txBody>
                    <a:bodyPr/>
                    <a:lstStyle/>
                    <a:p>
                      <a:pPr algn="ctr"/>
                      <a:r>
                        <a:rPr lang="en-US" sz="1600" b="1" baseline="0" dirty="0">
                          <a:latin typeface="Arial" panose="020B0604020202020204" pitchFamily="34" charset="0"/>
                          <a:cs typeface="Arial" panose="020B0604020202020204" pitchFamily="34" charset="0"/>
                        </a:rPr>
                        <a:t>25 dBA or Greater</a:t>
                      </a:r>
                    </a:p>
                  </a:txBody>
                  <a:tcPr anchor="ctr"/>
                </a:tc>
                <a:extLst>
                  <a:ext uri="{0D108BD9-81ED-4DB2-BD59-A6C34878D82A}">
                    <a16:rowId xmlns:a16="http://schemas.microsoft.com/office/drawing/2014/main" val="3771081501"/>
                  </a:ext>
                </a:extLst>
              </a:tr>
            </a:tbl>
          </a:graphicData>
        </a:graphic>
      </p:graphicFrame>
      <p:sp>
        <p:nvSpPr>
          <p:cNvPr id="5" name="Slide Number Placeholder 4">
            <a:extLst>
              <a:ext uri="{FF2B5EF4-FFF2-40B4-BE49-F238E27FC236}">
                <a16:creationId xmlns:a16="http://schemas.microsoft.com/office/drawing/2014/main" id="{08912AE3-E9B6-4630-9623-5F54736A6974}"/>
              </a:ext>
            </a:extLst>
          </p:cNvPr>
          <p:cNvSpPr>
            <a:spLocks noGrp="1"/>
          </p:cNvSpPr>
          <p:nvPr>
            <p:ph type="sldNum" sz="quarter" idx="12"/>
          </p:nvPr>
        </p:nvSpPr>
        <p:spPr/>
        <p:txBody>
          <a:bodyPr/>
          <a:lstStyle/>
          <a:p>
            <a:fld id="{A9A55B7A-EB57-4D90-AA17-F6DB2188BD53}" type="slidenum">
              <a:rPr lang="en-US" smtClean="0"/>
              <a:pPr/>
              <a:t>55</a:t>
            </a:fld>
            <a:endParaRPr lang="en-US" dirty="0"/>
          </a:p>
        </p:txBody>
      </p:sp>
      <p:grpSp>
        <p:nvGrpSpPr>
          <p:cNvPr id="57" name="Group 56">
            <a:extLst>
              <a:ext uri="{FF2B5EF4-FFF2-40B4-BE49-F238E27FC236}">
                <a16:creationId xmlns:a16="http://schemas.microsoft.com/office/drawing/2014/main" id="{8FED940C-BFAE-4644-AB93-51BD7C98F2A2}"/>
              </a:ext>
            </a:extLst>
          </p:cNvPr>
          <p:cNvGrpSpPr/>
          <p:nvPr/>
        </p:nvGrpSpPr>
        <p:grpSpPr>
          <a:xfrm>
            <a:off x="4547616" y="3620186"/>
            <a:ext cx="631752" cy="2621331"/>
            <a:chOff x="5023661" y="3823561"/>
            <a:chExt cx="631752" cy="2621331"/>
          </a:xfrm>
        </p:grpSpPr>
        <p:sp>
          <p:nvSpPr>
            <p:cNvPr id="4" name="Rectangle 3">
              <a:extLst>
                <a:ext uri="{FF2B5EF4-FFF2-40B4-BE49-F238E27FC236}">
                  <a16:creationId xmlns:a16="http://schemas.microsoft.com/office/drawing/2014/main" id="{67215729-D463-4249-8C67-3C9FC82081A7}"/>
                </a:ext>
              </a:extLst>
            </p:cNvPr>
            <p:cNvSpPr/>
            <p:nvPr/>
          </p:nvSpPr>
          <p:spPr>
            <a:xfrm>
              <a:off x="5023662" y="3823561"/>
              <a:ext cx="631751" cy="6949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D4165A5-F398-48C0-8FAB-2FD3BB4A0ED3}"/>
                </a:ext>
              </a:extLst>
            </p:cNvPr>
            <p:cNvGrpSpPr/>
            <p:nvPr/>
          </p:nvGrpSpPr>
          <p:grpSpPr>
            <a:xfrm rot="5400000">
              <a:off x="5162753" y="5952232"/>
              <a:ext cx="353568" cy="631751"/>
              <a:chOff x="914400" y="4778449"/>
              <a:chExt cx="353568" cy="631751"/>
            </a:xfrm>
            <a:noFill/>
          </p:grpSpPr>
          <p:sp>
            <p:nvSpPr>
              <p:cNvPr id="49" name="Isosceles Triangle 48">
                <a:extLst>
                  <a:ext uri="{FF2B5EF4-FFF2-40B4-BE49-F238E27FC236}">
                    <a16:creationId xmlns:a16="http://schemas.microsoft.com/office/drawing/2014/main" id="{68594630-27CD-44A2-970E-3F1F81860D31}"/>
                  </a:ext>
                </a:extLst>
              </p:cNvPr>
              <p:cNvSpPr/>
              <p:nvPr/>
            </p:nvSpPr>
            <p:spPr>
              <a:xfrm>
                <a:off x="914400" y="5105400"/>
                <a:ext cx="353568" cy="3048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A281C880-5D82-40EA-B142-F3B562A93BCC}"/>
                  </a:ext>
                </a:extLst>
              </p:cNvPr>
              <p:cNvSpPr/>
              <p:nvPr/>
            </p:nvSpPr>
            <p:spPr>
              <a:xfrm rot="10800000">
                <a:off x="914400" y="4778449"/>
                <a:ext cx="353568" cy="3048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Connector 52">
              <a:extLst>
                <a:ext uri="{FF2B5EF4-FFF2-40B4-BE49-F238E27FC236}">
                  <a16:creationId xmlns:a16="http://schemas.microsoft.com/office/drawing/2014/main" id="{B3BA3B00-FD19-49E8-8F42-A368555CFF66}"/>
                </a:ext>
              </a:extLst>
            </p:cNvPr>
            <p:cNvCxnSpPr>
              <a:cxnSpLocks/>
            </p:cNvCxnSpPr>
            <p:nvPr/>
          </p:nvCxnSpPr>
          <p:spPr>
            <a:xfrm>
              <a:off x="5331801" y="4171024"/>
              <a:ext cx="13274" cy="2097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2CC62B-DA1D-4417-817A-38FA53B687BE}"/>
                </a:ext>
              </a:extLst>
            </p:cNvPr>
            <p:cNvCxnSpPr>
              <a:stCxn id="4" idx="1"/>
              <a:endCxn id="4" idx="3"/>
            </p:cNvCxnSpPr>
            <p:nvPr/>
          </p:nvCxnSpPr>
          <p:spPr>
            <a:xfrm>
              <a:off x="5023662" y="4171024"/>
              <a:ext cx="6317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E2A4E1B7-EBA5-47F1-A294-69D080D51BAE}"/>
              </a:ext>
            </a:extLst>
          </p:cNvPr>
          <p:cNvGrpSpPr/>
          <p:nvPr/>
        </p:nvGrpSpPr>
        <p:grpSpPr>
          <a:xfrm>
            <a:off x="5943600" y="3620186"/>
            <a:ext cx="631752" cy="2621331"/>
            <a:chOff x="5023661" y="3823561"/>
            <a:chExt cx="631752" cy="2621331"/>
          </a:xfrm>
        </p:grpSpPr>
        <p:sp>
          <p:nvSpPr>
            <p:cNvPr id="59" name="Rectangle 58">
              <a:extLst>
                <a:ext uri="{FF2B5EF4-FFF2-40B4-BE49-F238E27FC236}">
                  <a16:creationId xmlns:a16="http://schemas.microsoft.com/office/drawing/2014/main" id="{D1C65B68-B6AD-4D06-8CE8-B90E81285AD8}"/>
                </a:ext>
              </a:extLst>
            </p:cNvPr>
            <p:cNvSpPr/>
            <p:nvPr/>
          </p:nvSpPr>
          <p:spPr>
            <a:xfrm>
              <a:off x="5023662" y="3823561"/>
              <a:ext cx="631751" cy="6949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ABE3EA72-B47C-4F9C-A8EE-1AB00D34F6A0}"/>
                </a:ext>
              </a:extLst>
            </p:cNvPr>
            <p:cNvGrpSpPr/>
            <p:nvPr/>
          </p:nvGrpSpPr>
          <p:grpSpPr>
            <a:xfrm rot="5400000">
              <a:off x="5162753" y="5952232"/>
              <a:ext cx="353568" cy="631751"/>
              <a:chOff x="914400" y="4778449"/>
              <a:chExt cx="353568" cy="631751"/>
            </a:xfrm>
            <a:noFill/>
          </p:grpSpPr>
          <p:sp>
            <p:nvSpPr>
              <p:cNvPr id="63" name="Isosceles Triangle 62">
                <a:extLst>
                  <a:ext uri="{FF2B5EF4-FFF2-40B4-BE49-F238E27FC236}">
                    <a16:creationId xmlns:a16="http://schemas.microsoft.com/office/drawing/2014/main" id="{F28FC9DF-DA92-49BF-AD44-BF8F6EBBED65}"/>
                  </a:ext>
                </a:extLst>
              </p:cNvPr>
              <p:cNvSpPr/>
              <p:nvPr/>
            </p:nvSpPr>
            <p:spPr>
              <a:xfrm>
                <a:off x="914400" y="5105400"/>
                <a:ext cx="353568" cy="3048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0E58F0E0-D3E2-40F7-978E-78C71A449133}"/>
                  </a:ext>
                </a:extLst>
              </p:cNvPr>
              <p:cNvSpPr/>
              <p:nvPr/>
            </p:nvSpPr>
            <p:spPr>
              <a:xfrm rot="10800000">
                <a:off x="914400" y="4778449"/>
                <a:ext cx="353568" cy="3048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a:extLst>
                <a:ext uri="{FF2B5EF4-FFF2-40B4-BE49-F238E27FC236}">
                  <a16:creationId xmlns:a16="http://schemas.microsoft.com/office/drawing/2014/main" id="{D266D2BF-AB43-48CA-827B-5AED047BC0AE}"/>
                </a:ext>
              </a:extLst>
            </p:cNvPr>
            <p:cNvCxnSpPr>
              <a:cxnSpLocks/>
            </p:cNvCxnSpPr>
            <p:nvPr/>
          </p:nvCxnSpPr>
          <p:spPr>
            <a:xfrm>
              <a:off x="5331801" y="4171024"/>
              <a:ext cx="13274" cy="2097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A7BD7A3-AFEF-4BBE-B2DB-E8203188351C}"/>
                </a:ext>
              </a:extLst>
            </p:cNvPr>
            <p:cNvCxnSpPr>
              <a:stCxn id="59" idx="1"/>
              <a:endCxn id="59" idx="3"/>
            </p:cNvCxnSpPr>
            <p:nvPr/>
          </p:nvCxnSpPr>
          <p:spPr>
            <a:xfrm>
              <a:off x="5023662" y="4171024"/>
              <a:ext cx="6317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33C6EF4B-3466-4C7D-8F98-55A2E78C166E}"/>
              </a:ext>
            </a:extLst>
          </p:cNvPr>
          <p:cNvCxnSpPr/>
          <p:nvPr/>
        </p:nvCxnSpPr>
        <p:spPr>
          <a:xfrm flipH="1">
            <a:off x="143820" y="4324254"/>
            <a:ext cx="15691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2B88071-57F8-4B0C-9264-AA872B90B3C0}"/>
              </a:ext>
            </a:extLst>
          </p:cNvPr>
          <p:cNvCxnSpPr>
            <a:cxnSpLocks/>
          </p:cNvCxnSpPr>
          <p:nvPr/>
        </p:nvCxnSpPr>
        <p:spPr>
          <a:xfrm flipH="1">
            <a:off x="2438400" y="6060824"/>
            <a:ext cx="208844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D2B10E0-7B0D-4445-8624-7EF80C8C8231}"/>
              </a:ext>
            </a:extLst>
          </p:cNvPr>
          <p:cNvCxnSpPr>
            <a:cxnSpLocks/>
          </p:cNvCxnSpPr>
          <p:nvPr/>
        </p:nvCxnSpPr>
        <p:spPr>
          <a:xfrm flipH="1">
            <a:off x="5179370" y="6060824"/>
            <a:ext cx="7642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E7CA95A-53D6-453F-B7D5-98287A48779D}"/>
              </a:ext>
            </a:extLst>
          </p:cNvPr>
          <p:cNvCxnSpPr/>
          <p:nvPr/>
        </p:nvCxnSpPr>
        <p:spPr>
          <a:xfrm flipH="1">
            <a:off x="6575352" y="6060824"/>
            <a:ext cx="15691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9C45C34-22FC-44DE-ADA6-FD7C33A6B434}"/>
              </a:ext>
            </a:extLst>
          </p:cNvPr>
          <p:cNvCxnSpPr/>
          <p:nvPr/>
        </p:nvCxnSpPr>
        <p:spPr>
          <a:xfrm>
            <a:off x="1697736" y="4315110"/>
            <a:ext cx="762000" cy="17457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ED45F9D-06FC-4661-93B5-B0104201441F}"/>
              </a:ext>
            </a:extLst>
          </p:cNvPr>
          <p:cNvCxnSpPr/>
          <p:nvPr/>
        </p:nvCxnSpPr>
        <p:spPr>
          <a:xfrm>
            <a:off x="1676400" y="4389122"/>
            <a:ext cx="0" cy="2119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ADA18BB-6D2F-47F5-8438-8843CF8D0F5D}"/>
              </a:ext>
            </a:extLst>
          </p:cNvPr>
          <p:cNvCxnSpPr>
            <a:cxnSpLocks/>
          </p:cNvCxnSpPr>
          <p:nvPr/>
        </p:nvCxnSpPr>
        <p:spPr>
          <a:xfrm>
            <a:off x="4526844" y="6324602"/>
            <a:ext cx="0" cy="183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26E6014-53B7-4610-9610-2766AFF94006}"/>
              </a:ext>
            </a:extLst>
          </p:cNvPr>
          <p:cNvCxnSpPr>
            <a:cxnSpLocks/>
          </p:cNvCxnSpPr>
          <p:nvPr/>
        </p:nvCxnSpPr>
        <p:spPr>
          <a:xfrm flipH="1">
            <a:off x="1697736" y="6427704"/>
            <a:ext cx="282910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A6ACD8F-55EC-44F8-BFB1-0D512042152E}"/>
              </a:ext>
            </a:extLst>
          </p:cNvPr>
          <p:cNvSpPr txBox="1"/>
          <p:nvPr/>
        </p:nvSpPr>
        <p:spPr>
          <a:xfrm>
            <a:off x="2578059" y="6165306"/>
            <a:ext cx="1139165" cy="553998"/>
          </a:xfrm>
          <a:prstGeom prst="rect">
            <a:avLst/>
          </a:prstGeom>
          <a:solidFill>
            <a:schemeClr val="bg1"/>
          </a:solidFill>
        </p:spPr>
        <p:txBody>
          <a:bodyPr wrap="square" rtlCol="0">
            <a:spAutoFit/>
          </a:bodyPr>
          <a:lstStyle/>
          <a:p>
            <a:pPr algn="ctr"/>
            <a:r>
              <a:rPr lang="en-US" sz="1000" b="1" dirty="0"/>
              <a:t>DOWNSTREAM</a:t>
            </a:r>
          </a:p>
          <a:p>
            <a:pPr algn="ctr"/>
            <a:r>
              <a:rPr lang="en-US" sz="1000" b="1" dirty="0"/>
              <a:t>PIPE</a:t>
            </a:r>
          </a:p>
          <a:p>
            <a:pPr algn="ctr"/>
            <a:r>
              <a:rPr lang="en-US" sz="1000" b="1" dirty="0"/>
              <a:t>DISTANCE</a:t>
            </a:r>
          </a:p>
        </p:txBody>
      </p:sp>
      <p:sp>
        <p:nvSpPr>
          <p:cNvPr id="87" name="Chevron 34">
            <a:extLst>
              <a:ext uri="{FF2B5EF4-FFF2-40B4-BE49-F238E27FC236}">
                <a16:creationId xmlns:a16="http://schemas.microsoft.com/office/drawing/2014/main" id="{AD9230E8-0C77-4A76-831A-120A383DD3D7}"/>
              </a:ext>
            </a:extLst>
          </p:cNvPr>
          <p:cNvSpPr/>
          <p:nvPr/>
        </p:nvSpPr>
        <p:spPr>
          <a:xfrm flipH="1">
            <a:off x="5874333" y="6414504"/>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hevron 35">
            <a:extLst>
              <a:ext uri="{FF2B5EF4-FFF2-40B4-BE49-F238E27FC236}">
                <a16:creationId xmlns:a16="http://schemas.microsoft.com/office/drawing/2014/main" id="{E81D964C-21B8-40F7-8E42-15B72CBCE709}"/>
              </a:ext>
            </a:extLst>
          </p:cNvPr>
          <p:cNvSpPr/>
          <p:nvPr/>
        </p:nvSpPr>
        <p:spPr>
          <a:xfrm flipH="1">
            <a:off x="5374043" y="6407815"/>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hevron 30">
            <a:extLst>
              <a:ext uri="{FF2B5EF4-FFF2-40B4-BE49-F238E27FC236}">
                <a16:creationId xmlns:a16="http://schemas.microsoft.com/office/drawing/2014/main" id="{857DB4B1-4A99-4C6E-B932-DBBB96EC4D59}"/>
              </a:ext>
            </a:extLst>
          </p:cNvPr>
          <p:cNvSpPr/>
          <p:nvPr/>
        </p:nvSpPr>
        <p:spPr>
          <a:xfrm flipH="1">
            <a:off x="4852417" y="6411291"/>
            <a:ext cx="533400" cy="3048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1489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44" y="607058"/>
            <a:ext cx="8001000" cy="4500563"/>
          </a:xfrm>
          <a:prstGeom prst="rect">
            <a:avLst/>
          </a:prstGeom>
        </p:spPr>
      </p:pic>
      <p:sp>
        <p:nvSpPr>
          <p:cNvPr id="8" name="Rectangle 7"/>
          <p:cNvSpPr/>
          <p:nvPr/>
        </p:nvSpPr>
        <p:spPr>
          <a:xfrm>
            <a:off x="2590800" y="5256403"/>
            <a:ext cx="4346062" cy="830997"/>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Below Ground PRCV-FP Control Valves</a:t>
            </a:r>
          </a:p>
          <a:p>
            <a:pPr algn="ctr"/>
            <a:r>
              <a:rPr lang="en-US" sz="1200" b="1" dirty="0">
                <a:latin typeface="Arial" panose="020B0604020202020204" pitchFamily="34" charset="0"/>
                <a:cs typeface="Arial" panose="020B0604020202020204" pitchFamily="34" charset="0"/>
              </a:rPr>
              <a:t>Equipped with Remote PMV DG3 Positioner and VMO150</a:t>
            </a:r>
          </a:p>
          <a:p>
            <a:pPr algn="ctr"/>
            <a:r>
              <a:rPr lang="en-US" sz="1200" b="1" dirty="0">
                <a:solidFill>
                  <a:srgbClr val="C00000"/>
                </a:solidFill>
                <a:latin typeface="Arial" panose="020B0604020202020204" pitchFamily="34" charset="0"/>
                <a:cs typeface="Arial" panose="020B0604020202020204" pitchFamily="34" charset="0"/>
              </a:rPr>
              <a:t>Kern River Gas Transmission</a:t>
            </a:r>
          </a:p>
          <a:p>
            <a:pPr algn="ctr"/>
            <a:r>
              <a:rPr lang="en-US" sz="1200" b="1" dirty="0">
                <a:solidFill>
                  <a:srgbClr val="C00000"/>
                </a:solidFill>
                <a:latin typeface="Arial" panose="020B0604020202020204" pitchFamily="34" charset="0"/>
                <a:cs typeface="Arial" panose="020B0604020202020204" pitchFamily="34" charset="0"/>
              </a:rPr>
              <a:t>Hunter Meter Station</a:t>
            </a:r>
            <a:endParaRPr lang="en-US" sz="12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54B8F4-0CC5-46F4-B524-0DB341219ABB}"/>
              </a:ext>
            </a:extLst>
          </p:cNvPr>
          <p:cNvSpPr>
            <a:spLocks noGrp="1"/>
          </p:cNvSpPr>
          <p:nvPr>
            <p:ph type="sldNum" sz="quarter" idx="12"/>
          </p:nvPr>
        </p:nvSpPr>
        <p:spPr/>
        <p:txBody>
          <a:bodyPr/>
          <a:lstStyle/>
          <a:p>
            <a:fld id="{A9A55B7A-EB57-4D90-AA17-F6DB2188BD53}" type="slidenum">
              <a:rPr lang="en-US" smtClean="0"/>
              <a:pPr/>
              <a:t>56</a:t>
            </a:fld>
            <a:endParaRPr lang="en-US" dirty="0"/>
          </a:p>
        </p:txBody>
      </p:sp>
    </p:spTree>
    <p:extLst>
      <p:ext uri="{BB962C8B-B14F-4D97-AF65-F5344CB8AC3E}">
        <p14:creationId xmlns:p14="http://schemas.microsoft.com/office/powerpoint/2010/main" val="1461008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sp>
        <p:nvSpPr>
          <p:cNvPr id="8" name="Rectangle 7"/>
          <p:cNvSpPr/>
          <p:nvPr/>
        </p:nvSpPr>
        <p:spPr>
          <a:xfrm>
            <a:off x="2590800" y="5256403"/>
            <a:ext cx="4346062" cy="830997"/>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Below Ground PRCV-FP Control Valves</a:t>
            </a:r>
          </a:p>
          <a:p>
            <a:pPr algn="ctr"/>
            <a:r>
              <a:rPr lang="en-US" sz="1200" b="1" dirty="0">
                <a:latin typeface="Arial" panose="020B0604020202020204" pitchFamily="34" charset="0"/>
                <a:cs typeface="Arial" panose="020B0604020202020204" pitchFamily="34" charset="0"/>
              </a:rPr>
              <a:t>Equipped with Remote PMV DG3 Positioner and VMO150</a:t>
            </a:r>
          </a:p>
          <a:p>
            <a:pPr algn="ctr"/>
            <a:r>
              <a:rPr lang="en-US" sz="1200" b="1" dirty="0">
                <a:solidFill>
                  <a:srgbClr val="C00000"/>
                </a:solidFill>
                <a:latin typeface="Arial" panose="020B0604020202020204" pitchFamily="34" charset="0"/>
                <a:cs typeface="Arial" panose="020B0604020202020204" pitchFamily="34" charset="0"/>
              </a:rPr>
              <a:t>Kern River Gas Transmission</a:t>
            </a:r>
          </a:p>
          <a:p>
            <a:pPr algn="ctr"/>
            <a:r>
              <a:rPr lang="en-US" sz="1200" b="1" dirty="0">
                <a:solidFill>
                  <a:srgbClr val="C00000"/>
                </a:solidFill>
                <a:latin typeface="Arial" panose="020B0604020202020204" pitchFamily="34" charset="0"/>
                <a:cs typeface="Arial" panose="020B0604020202020204" pitchFamily="34" charset="0"/>
              </a:rPr>
              <a:t>Hunter Meter Station</a:t>
            </a:r>
            <a:endParaRPr lang="en-US" sz="1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779" y="688655"/>
            <a:ext cx="8094133" cy="4552950"/>
          </a:xfrm>
          <a:prstGeom prst="rect">
            <a:avLst/>
          </a:prstGeom>
        </p:spPr>
      </p:pic>
      <p:sp>
        <p:nvSpPr>
          <p:cNvPr id="4" name="Slide Number Placeholder 3">
            <a:extLst>
              <a:ext uri="{FF2B5EF4-FFF2-40B4-BE49-F238E27FC236}">
                <a16:creationId xmlns:a16="http://schemas.microsoft.com/office/drawing/2014/main" id="{7D89CB81-9814-4FDC-A5D6-283D579672A3}"/>
              </a:ext>
            </a:extLst>
          </p:cNvPr>
          <p:cNvSpPr>
            <a:spLocks noGrp="1"/>
          </p:cNvSpPr>
          <p:nvPr>
            <p:ph type="sldNum" sz="quarter" idx="12"/>
          </p:nvPr>
        </p:nvSpPr>
        <p:spPr/>
        <p:txBody>
          <a:bodyPr/>
          <a:lstStyle/>
          <a:p>
            <a:fld id="{A9A55B7A-EB57-4D90-AA17-F6DB2188BD53}" type="slidenum">
              <a:rPr lang="en-US" smtClean="0"/>
              <a:pPr/>
              <a:t>57</a:t>
            </a:fld>
            <a:endParaRPr lang="en-US" dirty="0"/>
          </a:p>
        </p:txBody>
      </p:sp>
    </p:spTree>
    <p:extLst>
      <p:ext uri="{BB962C8B-B14F-4D97-AF65-F5344CB8AC3E}">
        <p14:creationId xmlns:p14="http://schemas.microsoft.com/office/powerpoint/2010/main" val="1838933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sp>
        <p:nvSpPr>
          <p:cNvPr id="47" name="Rectangle 46"/>
          <p:cNvSpPr/>
          <p:nvPr/>
        </p:nvSpPr>
        <p:spPr>
          <a:xfrm>
            <a:off x="2590800" y="5256403"/>
            <a:ext cx="4346062" cy="830997"/>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Below Ground PRCV-FP Control Valves</a:t>
            </a:r>
          </a:p>
          <a:p>
            <a:pPr algn="ctr"/>
            <a:r>
              <a:rPr lang="en-US" sz="1200" b="1" dirty="0">
                <a:latin typeface="Arial" panose="020B0604020202020204" pitchFamily="34" charset="0"/>
                <a:cs typeface="Arial" panose="020B0604020202020204" pitchFamily="34" charset="0"/>
              </a:rPr>
              <a:t>Equipped with Remote PMV DG3 Positioner and VMO150</a:t>
            </a:r>
          </a:p>
          <a:p>
            <a:pPr algn="ctr"/>
            <a:r>
              <a:rPr lang="en-US" sz="1200" b="1" dirty="0">
                <a:solidFill>
                  <a:srgbClr val="C00000"/>
                </a:solidFill>
                <a:latin typeface="Arial" panose="020B0604020202020204" pitchFamily="34" charset="0"/>
                <a:cs typeface="Arial" panose="020B0604020202020204" pitchFamily="34" charset="0"/>
              </a:rPr>
              <a:t>Kern River Gas Transmission</a:t>
            </a:r>
          </a:p>
          <a:p>
            <a:pPr algn="ctr"/>
            <a:r>
              <a:rPr lang="en-US" sz="1200" b="1" dirty="0">
                <a:solidFill>
                  <a:srgbClr val="C00000"/>
                </a:solidFill>
                <a:latin typeface="Arial" panose="020B0604020202020204" pitchFamily="34" charset="0"/>
                <a:cs typeface="Arial" panose="020B0604020202020204" pitchFamily="34" charset="0"/>
              </a:rPr>
              <a:t>Hunter Meter Station</a:t>
            </a:r>
            <a:endParaRPr lang="en-US" sz="12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44" y="607056"/>
            <a:ext cx="7997056" cy="4498344"/>
          </a:xfrm>
          <a:prstGeom prst="rect">
            <a:avLst/>
          </a:prstGeom>
        </p:spPr>
      </p:pic>
      <p:sp>
        <p:nvSpPr>
          <p:cNvPr id="3" name="Slide Number Placeholder 2">
            <a:extLst>
              <a:ext uri="{FF2B5EF4-FFF2-40B4-BE49-F238E27FC236}">
                <a16:creationId xmlns:a16="http://schemas.microsoft.com/office/drawing/2014/main" id="{BDDB1A58-0B5F-4AB6-874E-F7F71F0DE156}"/>
              </a:ext>
            </a:extLst>
          </p:cNvPr>
          <p:cNvSpPr>
            <a:spLocks noGrp="1"/>
          </p:cNvSpPr>
          <p:nvPr>
            <p:ph type="sldNum" sz="quarter" idx="12"/>
          </p:nvPr>
        </p:nvSpPr>
        <p:spPr/>
        <p:txBody>
          <a:bodyPr/>
          <a:lstStyle/>
          <a:p>
            <a:fld id="{A9A55B7A-EB57-4D90-AA17-F6DB2188BD53}" type="slidenum">
              <a:rPr lang="en-US" smtClean="0"/>
              <a:pPr/>
              <a:t>58</a:t>
            </a:fld>
            <a:endParaRPr lang="en-US" dirty="0"/>
          </a:p>
        </p:txBody>
      </p:sp>
    </p:spTree>
    <p:extLst>
      <p:ext uri="{BB962C8B-B14F-4D97-AF65-F5344CB8AC3E}">
        <p14:creationId xmlns:p14="http://schemas.microsoft.com/office/powerpoint/2010/main" val="1748771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sp>
        <p:nvSpPr>
          <p:cNvPr id="5" name="Rectangle 4"/>
          <p:cNvSpPr/>
          <p:nvPr/>
        </p:nvSpPr>
        <p:spPr>
          <a:xfrm>
            <a:off x="2344650" y="5534321"/>
            <a:ext cx="5014065" cy="1015663"/>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Enclosure with VRG Controls Below Ground PRCV Control Valves</a:t>
            </a:r>
          </a:p>
          <a:p>
            <a:pPr algn="ctr"/>
            <a:r>
              <a:rPr lang="en-US" sz="1200" b="1" dirty="0">
                <a:latin typeface="Arial" panose="020B0604020202020204" pitchFamily="34" charset="0"/>
                <a:cs typeface="Arial" panose="020B0604020202020204" pitchFamily="34" charset="0"/>
              </a:rPr>
              <a:t>Located at Natural Gas Storage Facility</a:t>
            </a:r>
          </a:p>
          <a:p>
            <a:pPr algn="ctr"/>
            <a:r>
              <a:rPr lang="en-US" sz="1200" b="1" dirty="0">
                <a:solidFill>
                  <a:srgbClr val="C00000"/>
                </a:solidFill>
                <a:latin typeface="Arial" panose="020B0604020202020204" pitchFamily="34" charset="0"/>
                <a:cs typeface="Arial" panose="020B0604020202020204" pitchFamily="34" charset="0"/>
              </a:rPr>
              <a:t>NICOR Gas / AGL Resources</a:t>
            </a:r>
          </a:p>
          <a:p>
            <a:pPr algn="ctr"/>
            <a:r>
              <a:rPr lang="en-US" sz="1200" b="1" dirty="0">
                <a:solidFill>
                  <a:srgbClr val="C00000"/>
                </a:solidFill>
                <a:latin typeface="Arial" panose="020B0604020202020204" pitchFamily="34" charset="0"/>
                <a:cs typeface="Arial" panose="020B0604020202020204" pitchFamily="34" charset="0"/>
              </a:rPr>
              <a:t>Ancona Storage Facility</a:t>
            </a:r>
          </a:p>
          <a:p>
            <a:pPr algn="ctr"/>
            <a:endParaRPr lang="en-US" sz="12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1144" y="568368"/>
            <a:ext cx="7391400" cy="4927600"/>
          </a:xfrm>
          <a:prstGeom prst="rect">
            <a:avLst/>
          </a:prstGeom>
        </p:spPr>
      </p:pic>
      <p:sp>
        <p:nvSpPr>
          <p:cNvPr id="3" name="Slide Number Placeholder 2">
            <a:extLst>
              <a:ext uri="{FF2B5EF4-FFF2-40B4-BE49-F238E27FC236}">
                <a16:creationId xmlns:a16="http://schemas.microsoft.com/office/drawing/2014/main" id="{CF615446-C0B3-4302-AF16-56869A0F092C}"/>
              </a:ext>
            </a:extLst>
          </p:cNvPr>
          <p:cNvSpPr>
            <a:spLocks noGrp="1"/>
          </p:cNvSpPr>
          <p:nvPr>
            <p:ph type="sldNum" sz="quarter" idx="12"/>
          </p:nvPr>
        </p:nvSpPr>
        <p:spPr/>
        <p:txBody>
          <a:bodyPr/>
          <a:lstStyle/>
          <a:p>
            <a:fld id="{A9A55B7A-EB57-4D90-AA17-F6DB2188BD53}" type="slidenum">
              <a:rPr lang="en-US" smtClean="0"/>
              <a:pPr/>
              <a:t>59</a:t>
            </a:fld>
            <a:endParaRPr lang="en-US" dirty="0"/>
          </a:p>
        </p:txBody>
      </p:sp>
    </p:spTree>
    <p:extLst>
      <p:ext uri="{BB962C8B-B14F-4D97-AF65-F5344CB8AC3E}">
        <p14:creationId xmlns:p14="http://schemas.microsoft.com/office/powerpoint/2010/main" val="739836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CDD2866-B3A6-4F18-A5DE-9C1DEFB2C97B}"/>
              </a:ext>
            </a:extLst>
          </p:cNvPr>
          <p:cNvGraphicFramePr>
            <a:graphicFrameLocks/>
          </p:cNvGraphicFramePr>
          <p:nvPr>
            <p:extLst>
              <p:ext uri="{D42A27DB-BD31-4B8C-83A1-F6EECF244321}">
                <p14:modId xmlns:p14="http://schemas.microsoft.com/office/powerpoint/2010/main" val="2648682044"/>
              </p:ext>
            </p:extLst>
          </p:nvPr>
        </p:nvGraphicFramePr>
        <p:xfrm>
          <a:off x="304800" y="1143000"/>
          <a:ext cx="8210636"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PRCV-FP Flow Profile</a:t>
            </a:r>
          </a:p>
        </p:txBody>
      </p:sp>
      <p:sp>
        <p:nvSpPr>
          <p:cNvPr id="7" name="Rectangle 6">
            <a:extLst>
              <a:ext uri="{FF2B5EF4-FFF2-40B4-BE49-F238E27FC236}">
                <a16:creationId xmlns:a16="http://schemas.microsoft.com/office/drawing/2014/main" id="{3288D2EB-8A1E-4F5F-B50A-BE0AE4A6446E}"/>
              </a:ext>
            </a:extLst>
          </p:cNvPr>
          <p:cNvSpPr/>
          <p:nvPr/>
        </p:nvSpPr>
        <p:spPr>
          <a:xfrm>
            <a:off x="2971800" y="495240"/>
            <a:ext cx="3622052" cy="400110"/>
          </a:xfrm>
          <a:prstGeom prst="rect">
            <a:avLst/>
          </a:prstGeom>
        </p:spPr>
        <p:txBody>
          <a:bodyPr wrap="square">
            <a:spAutoFit/>
          </a:bodyPr>
          <a:lstStyle/>
          <a:p>
            <a:pPr algn="ctr"/>
            <a:r>
              <a:rPr lang="en-US" sz="1000" b="1" u="sng" dirty="0">
                <a:solidFill>
                  <a:srgbClr val="C00000"/>
                </a:solidFill>
                <a:latin typeface="Arial" panose="020B0604020202020204" pitchFamily="34" charset="0"/>
                <a:cs typeface="Arial" panose="020B0604020202020204" pitchFamily="34" charset="0"/>
              </a:rPr>
              <a:t>Watch Video</a:t>
            </a:r>
            <a:endParaRPr lang="en-US" sz="1000" b="1" u="sng" dirty="0">
              <a:solidFill>
                <a:srgbClr val="C00000"/>
              </a:solidFill>
              <a:latin typeface="Arial" panose="020B0604020202020204" pitchFamily="34" charset="0"/>
              <a:cs typeface="Arial" panose="020B0604020202020204" pitchFamily="34" charset="0"/>
              <a:hlinkClick r:id="rId3"/>
            </a:endParaRPr>
          </a:p>
          <a:p>
            <a:pPr algn="ctr"/>
            <a:r>
              <a:rPr lang="en-US" sz="1000" dirty="0">
                <a:latin typeface="Arial" panose="020B0604020202020204" pitchFamily="34" charset="0"/>
                <a:cs typeface="Arial" panose="020B0604020202020204" pitchFamily="34" charset="0"/>
                <a:hlinkClick r:id="rId4"/>
              </a:rPr>
              <a:t>https://www.youtube.com/watch?v=JOs2xb_CbFk</a:t>
            </a:r>
            <a:r>
              <a:rPr lang="en-US" sz="1000" dirty="0">
                <a:latin typeface="Arial" panose="020B0604020202020204" pitchFamily="34" charset="0"/>
                <a:cs typeface="Arial" panose="020B0604020202020204" pitchFamily="34" charset="0"/>
              </a:rPr>
              <a:t> </a:t>
            </a:r>
          </a:p>
        </p:txBody>
      </p:sp>
      <p:sp>
        <p:nvSpPr>
          <p:cNvPr id="13" name="TextBox 12"/>
          <p:cNvSpPr txBox="1"/>
          <p:nvPr/>
        </p:nvSpPr>
        <p:spPr>
          <a:xfrm>
            <a:off x="3962402" y="1622124"/>
            <a:ext cx="1119637"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FP</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4" name="Slide Number Placeholder 3">
            <a:extLst>
              <a:ext uri="{FF2B5EF4-FFF2-40B4-BE49-F238E27FC236}">
                <a16:creationId xmlns:a16="http://schemas.microsoft.com/office/drawing/2014/main" id="{1C6DCA1E-5C15-4456-9DCF-63A4D0C7D843}"/>
              </a:ext>
            </a:extLst>
          </p:cNvPr>
          <p:cNvSpPr>
            <a:spLocks noGrp="1"/>
          </p:cNvSpPr>
          <p:nvPr>
            <p:ph type="sldNum" sz="quarter" idx="12"/>
          </p:nvPr>
        </p:nvSpPr>
        <p:spPr/>
        <p:txBody>
          <a:bodyPr/>
          <a:lstStyle/>
          <a:p>
            <a:fld id="{A9A55B7A-EB57-4D90-AA17-F6DB2188BD53}" type="slidenum">
              <a:rPr lang="en-US" smtClean="0"/>
              <a:pPr/>
              <a:t>6</a:t>
            </a:fld>
            <a:endParaRPr lang="en-US" dirty="0"/>
          </a:p>
        </p:txBody>
      </p:sp>
    </p:spTree>
    <p:extLst>
      <p:ext uri="{BB962C8B-B14F-4D97-AF65-F5344CB8AC3E}">
        <p14:creationId xmlns:p14="http://schemas.microsoft.com/office/powerpoint/2010/main" val="1475479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sp>
        <p:nvSpPr>
          <p:cNvPr id="47" name="Rectangle 46"/>
          <p:cNvSpPr/>
          <p:nvPr/>
        </p:nvSpPr>
        <p:spPr>
          <a:xfrm>
            <a:off x="5191409" y="5105402"/>
            <a:ext cx="3740126" cy="1015663"/>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Below Ground PRCV-FP Control Valves</a:t>
            </a:r>
          </a:p>
          <a:p>
            <a:pPr algn="ctr"/>
            <a:r>
              <a:rPr lang="en-US" sz="1200" b="1" dirty="0">
                <a:latin typeface="Arial" panose="020B0604020202020204" pitchFamily="34" charset="0"/>
                <a:cs typeface="Arial" panose="020B0604020202020204" pitchFamily="34" charset="0"/>
              </a:rPr>
              <a:t>Equipped with PMV DG3 Positioner and VMO150</a:t>
            </a:r>
          </a:p>
          <a:p>
            <a:pPr algn="ctr"/>
            <a:r>
              <a:rPr lang="en-US" sz="1200" b="1" dirty="0">
                <a:solidFill>
                  <a:srgbClr val="C00000"/>
                </a:solidFill>
                <a:latin typeface="Arial" panose="020B0604020202020204" pitchFamily="34" charset="0"/>
                <a:cs typeface="Arial" panose="020B0604020202020204" pitchFamily="34" charset="0"/>
              </a:rPr>
              <a:t>NICOR Gas / AGL Resources</a:t>
            </a:r>
          </a:p>
          <a:p>
            <a:pPr algn="ctr"/>
            <a:r>
              <a:rPr lang="en-US" sz="1200" b="1" dirty="0">
                <a:solidFill>
                  <a:srgbClr val="C00000"/>
                </a:solidFill>
                <a:latin typeface="Arial" panose="020B0604020202020204" pitchFamily="34" charset="0"/>
                <a:cs typeface="Arial" panose="020B0604020202020204" pitchFamily="34" charset="0"/>
              </a:rPr>
              <a:t>Ancona Storage Facility</a:t>
            </a:r>
          </a:p>
          <a:p>
            <a:pPr algn="ctr"/>
            <a:endParaRPr lang="en-US" sz="1200" b="1" dirty="0">
              <a:latin typeface="Arial" panose="020B0604020202020204" pitchFamily="34" charset="0"/>
              <a:cs typeface="Arial" panose="020B0604020202020204" pitchFamily="34" charset="0"/>
            </a:endParaRPr>
          </a:p>
        </p:txBody>
      </p:sp>
      <p:pic>
        <p:nvPicPr>
          <p:cNvPr id="59" name="Picture 5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54000" y="1490873"/>
            <a:ext cx="5791200" cy="3860800"/>
          </a:xfrm>
          <a:prstGeom prst="rect">
            <a:avLst/>
          </a:prstGeom>
        </p:spPr>
      </p:pic>
      <p:sp>
        <p:nvSpPr>
          <p:cNvPr id="3" name="Slide Number Placeholder 2">
            <a:extLst>
              <a:ext uri="{FF2B5EF4-FFF2-40B4-BE49-F238E27FC236}">
                <a16:creationId xmlns:a16="http://schemas.microsoft.com/office/drawing/2014/main" id="{7E433B57-2B1D-49A5-98DE-B97A94D8626F}"/>
              </a:ext>
            </a:extLst>
          </p:cNvPr>
          <p:cNvSpPr>
            <a:spLocks noGrp="1"/>
          </p:cNvSpPr>
          <p:nvPr>
            <p:ph type="sldNum" sz="quarter" idx="12"/>
          </p:nvPr>
        </p:nvSpPr>
        <p:spPr/>
        <p:txBody>
          <a:bodyPr/>
          <a:lstStyle/>
          <a:p>
            <a:fld id="{A9A55B7A-EB57-4D90-AA17-F6DB2188BD53}" type="slidenum">
              <a:rPr lang="en-US" smtClean="0"/>
              <a:pPr/>
              <a:t>60</a:t>
            </a:fld>
            <a:endParaRPr lang="en-US" dirty="0"/>
          </a:p>
        </p:txBody>
      </p:sp>
    </p:spTree>
    <p:extLst>
      <p:ext uri="{BB962C8B-B14F-4D97-AF65-F5344CB8AC3E}">
        <p14:creationId xmlns:p14="http://schemas.microsoft.com/office/powerpoint/2010/main" val="2103231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Pipe Size Selection</a:t>
            </a:r>
          </a:p>
        </p:txBody>
      </p:sp>
      <p:graphicFrame>
        <p:nvGraphicFramePr>
          <p:cNvPr id="5" name="Chart 4">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3387212163"/>
              </p:ext>
            </p:extLst>
          </p:nvPr>
        </p:nvGraphicFramePr>
        <p:xfrm>
          <a:off x="533402" y="685800"/>
          <a:ext cx="8411679" cy="533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017039949"/>
              </p:ext>
            </p:extLst>
          </p:nvPr>
        </p:nvGraphicFramePr>
        <p:xfrm>
          <a:off x="1524002" y="5087644"/>
          <a:ext cx="7086600" cy="533400"/>
        </p:xfrm>
        <a:graphic>
          <a:graphicData uri="http://schemas.openxmlformats.org/drawingml/2006/table">
            <a:tbl>
              <a:tblPr>
                <a:tableStyleId>{5C22544A-7EE6-4342-B048-85BDC9FD1C3A}</a:tableStyleId>
              </a:tblPr>
              <a:tblGrid>
                <a:gridCol w="1181100">
                  <a:extLst>
                    <a:ext uri="{9D8B030D-6E8A-4147-A177-3AD203B41FA5}">
                      <a16:colId xmlns:a16="http://schemas.microsoft.com/office/drawing/2014/main" val="1787756570"/>
                    </a:ext>
                  </a:extLst>
                </a:gridCol>
                <a:gridCol w="1181100">
                  <a:extLst>
                    <a:ext uri="{9D8B030D-6E8A-4147-A177-3AD203B41FA5}">
                      <a16:colId xmlns:a16="http://schemas.microsoft.com/office/drawing/2014/main" val="4144218196"/>
                    </a:ext>
                  </a:extLst>
                </a:gridCol>
                <a:gridCol w="1181100">
                  <a:extLst>
                    <a:ext uri="{9D8B030D-6E8A-4147-A177-3AD203B41FA5}">
                      <a16:colId xmlns:a16="http://schemas.microsoft.com/office/drawing/2014/main" val="3016908671"/>
                    </a:ext>
                  </a:extLst>
                </a:gridCol>
                <a:gridCol w="1181100">
                  <a:extLst>
                    <a:ext uri="{9D8B030D-6E8A-4147-A177-3AD203B41FA5}">
                      <a16:colId xmlns:a16="http://schemas.microsoft.com/office/drawing/2014/main" val="1586504408"/>
                    </a:ext>
                  </a:extLst>
                </a:gridCol>
                <a:gridCol w="1181100">
                  <a:extLst>
                    <a:ext uri="{9D8B030D-6E8A-4147-A177-3AD203B41FA5}">
                      <a16:colId xmlns:a16="http://schemas.microsoft.com/office/drawing/2014/main" val="2361622922"/>
                    </a:ext>
                  </a:extLst>
                </a:gridCol>
                <a:gridCol w="1181100">
                  <a:extLst>
                    <a:ext uri="{9D8B030D-6E8A-4147-A177-3AD203B41FA5}">
                      <a16:colId xmlns:a16="http://schemas.microsoft.com/office/drawing/2014/main" val="964053739"/>
                    </a:ext>
                  </a:extLst>
                </a:gridCol>
              </a:tblGrid>
              <a:tr h="266700">
                <a:tc>
                  <a:txBody>
                    <a:bodyPr/>
                    <a:lstStyle/>
                    <a:p>
                      <a:pPr algn="ctr" fontAlgn="b"/>
                      <a:r>
                        <a:rPr lang="en-US" sz="1100" b="1" u="none" strike="noStrike" dirty="0">
                          <a:effectLst/>
                          <a:latin typeface="Arial" panose="020B0604020202020204" pitchFamily="34" charset="0"/>
                          <a:cs typeface="Arial" panose="020B0604020202020204" pitchFamily="34" charset="0"/>
                        </a:rPr>
                        <a:t>104 dBA</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dirty="0">
                          <a:effectLst/>
                          <a:latin typeface="Arial" panose="020B0604020202020204" pitchFamily="34" charset="0"/>
                          <a:cs typeface="Arial" panose="020B0604020202020204" pitchFamily="34" charset="0"/>
                        </a:rPr>
                        <a:t>103 dBA</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dirty="0">
                          <a:effectLst/>
                          <a:latin typeface="Arial" panose="020B0604020202020204" pitchFamily="34" charset="0"/>
                          <a:cs typeface="Arial" panose="020B0604020202020204" pitchFamily="34" charset="0"/>
                        </a:rPr>
                        <a:t>102 dBA</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dirty="0">
                          <a:effectLst/>
                          <a:latin typeface="Arial" panose="020B0604020202020204" pitchFamily="34" charset="0"/>
                          <a:cs typeface="Arial" panose="020B0604020202020204" pitchFamily="34" charset="0"/>
                        </a:rPr>
                        <a:t>101 dBA</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dirty="0">
                          <a:effectLst/>
                          <a:latin typeface="Arial" panose="020B0604020202020204" pitchFamily="34" charset="0"/>
                          <a:cs typeface="Arial" panose="020B0604020202020204" pitchFamily="34" charset="0"/>
                        </a:rPr>
                        <a:t>100 dBA</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dirty="0">
                          <a:effectLst/>
                          <a:latin typeface="Arial" panose="020B0604020202020204" pitchFamily="34" charset="0"/>
                          <a:cs typeface="Arial" panose="020B0604020202020204" pitchFamily="34" charset="0"/>
                        </a:rPr>
                        <a:t>99 dBA</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593632095"/>
                  </a:ext>
                </a:extLst>
              </a:tr>
              <a:tr h="266700">
                <a:tc>
                  <a:txBody>
                    <a:bodyPr/>
                    <a:lstStyle/>
                    <a:p>
                      <a:pPr algn="ctr" fontAlgn="b"/>
                      <a:r>
                        <a:rPr lang="en-US" sz="1100" b="1" u="none" strike="noStrike">
                          <a:effectLst/>
                          <a:latin typeface="Arial" panose="020B0604020202020204" pitchFamily="34" charset="0"/>
                          <a:cs typeface="Arial" panose="020B0604020202020204" pitchFamily="34" charset="0"/>
                        </a:rPr>
                        <a:t>V=188fps</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a:effectLst/>
                          <a:latin typeface="Arial" panose="020B0604020202020204" pitchFamily="34" charset="0"/>
                          <a:cs typeface="Arial" panose="020B0604020202020204" pitchFamily="34" charset="0"/>
                        </a:rPr>
                        <a:t>V=130fps</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a:effectLst/>
                          <a:latin typeface="Arial" panose="020B0604020202020204" pitchFamily="34" charset="0"/>
                          <a:cs typeface="Arial" panose="020B0604020202020204" pitchFamily="34" charset="0"/>
                        </a:rPr>
                        <a:t>V=100fps</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a:effectLst/>
                          <a:latin typeface="Arial" panose="020B0604020202020204" pitchFamily="34" charset="0"/>
                          <a:cs typeface="Arial" panose="020B0604020202020204" pitchFamily="34" charset="0"/>
                        </a:rPr>
                        <a:t>V=73fps</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a:effectLst/>
                          <a:latin typeface="Arial" panose="020B0604020202020204" pitchFamily="34" charset="0"/>
                          <a:cs typeface="Arial" panose="020B0604020202020204" pitchFamily="34" charset="0"/>
                        </a:rPr>
                        <a:t>V=58fps</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1100" b="1" u="none" strike="noStrike" dirty="0">
                          <a:effectLst/>
                          <a:latin typeface="Arial" panose="020B0604020202020204" pitchFamily="34" charset="0"/>
                          <a:cs typeface="Arial" panose="020B0604020202020204" pitchFamily="34" charset="0"/>
                        </a:rPr>
                        <a:t>V=47fps</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1766884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12734334"/>
              </p:ext>
            </p:extLst>
          </p:nvPr>
        </p:nvGraphicFramePr>
        <p:xfrm>
          <a:off x="7467600" y="1295400"/>
          <a:ext cx="1346200" cy="1066800"/>
        </p:xfrm>
        <a:graphic>
          <a:graphicData uri="http://schemas.openxmlformats.org/drawingml/2006/table">
            <a:tbl>
              <a:tblPr>
                <a:tableStyleId>{5C22544A-7EE6-4342-B048-85BDC9FD1C3A}</a:tableStyleId>
              </a:tblPr>
              <a:tblGrid>
                <a:gridCol w="1346200">
                  <a:extLst>
                    <a:ext uri="{9D8B030D-6E8A-4147-A177-3AD203B41FA5}">
                      <a16:colId xmlns:a16="http://schemas.microsoft.com/office/drawing/2014/main" val="1679402807"/>
                    </a:ext>
                  </a:extLst>
                </a:gridCol>
              </a:tblGrid>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Q= 400 MMSCFD</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36048607"/>
                  </a:ext>
                </a:extLst>
              </a:tr>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P₁= 850 psig</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90238000"/>
                  </a:ext>
                </a:extLst>
              </a:tr>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P₂= 650 psig</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77237316"/>
                  </a:ext>
                </a:extLst>
              </a:tr>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T= 60⁰F</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761163750"/>
                  </a:ext>
                </a:extLst>
              </a:tr>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12" IN PRCV-FP</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02614764"/>
                  </a:ext>
                </a:extLst>
              </a:tr>
            </a:tbl>
          </a:graphicData>
        </a:graphic>
      </p:graphicFrame>
      <p:sp>
        <p:nvSpPr>
          <p:cNvPr id="8" name="Arrow: Up 7"/>
          <p:cNvSpPr/>
          <p:nvPr/>
        </p:nvSpPr>
        <p:spPr>
          <a:xfrm>
            <a:off x="4152615" y="3657600"/>
            <a:ext cx="609600" cy="1295400"/>
          </a:xfrm>
          <a:prstGeom prst="upArrow">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DC8436E2-92F7-44A8-8211-30CCE7C78146}"/>
              </a:ext>
            </a:extLst>
          </p:cNvPr>
          <p:cNvSpPr>
            <a:spLocks noGrp="1"/>
          </p:cNvSpPr>
          <p:nvPr>
            <p:ph type="sldNum" sz="quarter" idx="12"/>
          </p:nvPr>
        </p:nvSpPr>
        <p:spPr/>
        <p:txBody>
          <a:bodyPr/>
          <a:lstStyle/>
          <a:p>
            <a:fld id="{A9A55B7A-EB57-4D90-AA17-F6DB2188BD53}" type="slidenum">
              <a:rPr lang="en-US" smtClean="0"/>
              <a:pPr/>
              <a:t>61</a:t>
            </a:fld>
            <a:endParaRPr lang="en-US" dirty="0"/>
          </a:p>
        </p:txBody>
      </p:sp>
    </p:spTree>
    <p:extLst>
      <p:ext uri="{BB962C8B-B14F-4D97-AF65-F5344CB8AC3E}">
        <p14:creationId xmlns:p14="http://schemas.microsoft.com/office/powerpoint/2010/main" val="3402394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Pipe Schedule Selection</a:t>
            </a:r>
          </a:p>
        </p:txBody>
      </p:sp>
      <p:graphicFrame>
        <p:nvGraphicFramePr>
          <p:cNvPr id="5" name="Chart 4">
            <a:extLst>
              <a:ext uri="{FF2B5EF4-FFF2-40B4-BE49-F238E27FC236}">
                <a16:creationId xmlns:a16="http://schemas.microsoft.com/office/drawing/2014/main" id="{00000000-0008-0000-0200-000002000000}"/>
              </a:ext>
            </a:extLst>
          </p:cNvPr>
          <p:cNvGraphicFramePr/>
          <p:nvPr>
            <p:extLst>
              <p:ext uri="{D42A27DB-BD31-4B8C-83A1-F6EECF244321}">
                <p14:modId xmlns:p14="http://schemas.microsoft.com/office/powerpoint/2010/main" val="3338181278"/>
              </p:ext>
            </p:extLst>
          </p:nvPr>
        </p:nvGraphicFramePr>
        <p:xfrm>
          <a:off x="515868" y="838200"/>
          <a:ext cx="8021955" cy="50520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160310249"/>
              </p:ext>
            </p:extLst>
          </p:nvPr>
        </p:nvGraphicFramePr>
        <p:xfrm>
          <a:off x="1524000" y="4876800"/>
          <a:ext cx="7462988" cy="563584"/>
        </p:xfrm>
        <a:graphic>
          <a:graphicData uri="http://schemas.openxmlformats.org/drawingml/2006/table">
            <a:tbl>
              <a:tblPr>
                <a:tableStyleId>{5C22544A-7EE6-4342-B048-85BDC9FD1C3A}</a:tableStyleId>
              </a:tblPr>
              <a:tblGrid>
                <a:gridCol w="616108">
                  <a:extLst>
                    <a:ext uri="{9D8B030D-6E8A-4147-A177-3AD203B41FA5}">
                      <a16:colId xmlns:a16="http://schemas.microsoft.com/office/drawing/2014/main" val="1539145211"/>
                    </a:ext>
                  </a:extLst>
                </a:gridCol>
                <a:gridCol w="616108">
                  <a:extLst>
                    <a:ext uri="{9D8B030D-6E8A-4147-A177-3AD203B41FA5}">
                      <a16:colId xmlns:a16="http://schemas.microsoft.com/office/drawing/2014/main" val="3025102906"/>
                    </a:ext>
                  </a:extLst>
                </a:gridCol>
                <a:gridCol w="616108">
                  <a:extLst>
                    <a:ext uri="{9D8B030D-6E8A-4147-A177-3AD203B41FA5}">
                      <a16:colId xmlns:a16="http://schemas.microsoft.com/office/drawing/2014/main" val="2936449336"/>
                    </a:ext>
                  </a:extLst>
                </a:gridCol>
                <a:gridCol w="616108">
                  <a:extLst>
                    <a:ext uri="{9D8B030D-6E8A-4147-A177-3AD203B41FA5}">
                      <a16:colId xmlns:a16="http://schemas.microsoft.com/office/drawing/2014/main" val="3324304637"/>
                    </a:ext>
                  </a:extLst>
                </a:gridCol>
                <a:gridCol w="616108">
                  <a:extLst>
                    <a:ext uri="{9D8B030D-6E8A-4147-A177-3AD203B41FA5}">
                      <a16:colId xmlns:a16="http://schemas.microsoft.com/office/drawing/2014/main" val="204462589"/>
                    </a:ext>
                  </a:extLst>
                </a:gridCol>
                <a:gridCol w="616108">
                  <a:extLst>
                    <a:ext uri="{9D8B030D-6E8A-4147-A177-3AD203B41FA5}">
                      <a16:colId xmlns:a16="http://schemas.microsoft.com/office/drawing/2014/main" val="1225153499"/>
                    </a:ext>
                  </a:extLst>
                </a:gridCol>
                <a:gridCol w="616108">
                  <a:extLst>
                    <a:ext uri="{9D8B030D-6E8A-4147-A177-3AD203B41FA5}">
                      <a16:colId xmlns:a16="http://schemas.microsoft.com/office/drawing/2014/main" val="2244119777"/>
                    </a:ext>
                  </a:extLst>
                </a:gridCol>
                <a:gridCol w="616108">
                  <a:extLst>
                    <a:ext uri="{9D8B030D-6E8A-4147-A177-3AD203B41FA5}">
                      <a16:colId xmlns:a16="http://schemas.microsoft.com/office/drawing/2014/main" val="1669526968"/>
                    </a:ext>
                  </a:extLst>
                </a:gridCol>
                <a:gridCol w="616108">
                  <a:extLst>
                    <a:ext uri="{9D8B030D-6E8A-4147-A177-3AD203B41FA5}">
                      <a16:colId xmlns:a16="http://schemas.microsoft.com/office/drawing/2014/main" val="2703107258"/>
                    </a:ext>
                  </a:extLst>
                </a:gridCol>
                <a:gridCol w="616108">
                  <a:extLst>
                    <a:ext uri="{9D8B030D-6E8A-4147-A177-3AD203B41FA5}">
                      <a16:colId xmlns:a16="http://schemas.microsoft.com/office/drawing/2014/main" val="2590399968"/>
                    </a:ext>
                  </a:extLst>
                </a:gridCol>
                <a:gridCol w="616108">
                  <a:extLst>
                    <a:ext uri="{9D8B030D-6E8A-4147-A177-3AD203B41FA5}">
                      <a16:colId xmlns:a16="http://schemas.microsoft.com/office/drawing/2014/main" val="534275474"/>
                    </a:ext>
                  </a:extLst>
                </a:gridCol>
                <a:gridCol w="685800">
                  <a:extLst>
                    <a:ext uri="{9D8B030D-6E8A-4147-A177-3AD203B41FA5}">
                      <a16:colId xmlns:a16="http://schemas.microsoft.com/office/drawing/2014/main" val="3140940377"/>
                    </a:ext>
                  </a:extLst>
                </a:gridCol>
              </a:tblGrid>
              <a:tr h="270501">
                <a:tc>
                  <a:txBody>
                    <a:bodyPr/>
                    <a:lstStyle/>
                    <a:p>
                      <a:pPr algn="ctr" fontAlgn="ctr"/>
                      <a:r>
                        <a:rPr lang="en-US" sz="900" b="1" u="none" strike="noStrike">
                          <a:solidFill>
                            <a:schemeClr val="tx1"/>
                          </a:solidFill>
                          <a:effectLst/>
                        </a:rPr>
                        <a:t>10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20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30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STD</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40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60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80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100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120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140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dirty="0">
                          <a:solidFill>
                            <a:schemeClr val="tx1"/>
                          </a:solidFill>
                          <a:effectLst/>
                        </a:rPr>
                        <a:t>160</a:t>
                      </a:r>
                      <a:endParaRPr lang="en-US" sz="900" b="1" i="0" u="none" strike="noStrike" dirty="0">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dirty="0">
                          <a:solidFill>
                            <a:schemeClr val="tx1"/>
                          </a:solidFill>
                          <a:effectLst/>
                        </a:rPr>
                        <a:t>Noise Decibels</a:t>
                      </a:r>
                      <a:endParaRPr lang="en-US" sz="900" b="1" i="0" u="none" strike="noStrike" dirty="0">
                        <a:solidFill>
                          <a:schemeClr val="tx1"/>
                        </a:solidFill>
                        <a:effectLst/>
                        <a:latin typeface="Arial" panose="020B0604020202020204" pitchFamily="34" charset="0"/>
                      </a:endParaRPr>
                    </a:p>
                  </a:txBody>
                  <a:tcPr marL="7472" marR="7472" marT="7472" marB="0" anchor="ctr"/>
                </a:tc>
                <a:extLst>
                  <a:ext uri="{0D108BD9-81ED-4DB2-BD59-A6C34878D82A}">
                    <a16:rowId xmlns:a16="http://schemas.microsoft.com/office/drawing/2014/main" val="885501965"/>
                  </a:ext>
                </a:extLst>
              </a:tr>
              <a:tr h="270501">
                <a:tc>
                  <a:txBody>
                    <a:bodyPr/>
                    <a:lstStyle/>
                    <a:p>
                      <a:pPr algn="ctr" fontAlgn="ctr"/>
                      <a:r>
                        <a:rPr lang="en-US" sz="900" b="1" u="none" strike="noStrike">
                          <a:solidFill>
                            <a:schemeClr val="tx1"/>
                          </a:solidFill>
                          <a:effectLst/>
                        </a:rPr>
                        <a:t>107</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107</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105</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104</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103</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100</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99</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97</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95</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a:solidFill>
                            <a:schemeClr val="tx1"/>
                          </a:solidFill>
                          <a:effectLst/>
                        </a:rPr>
                        <a:t>94</a:t>
                      </a:r>
                      <a:endParaRPr lang="en-US" sz="900" b="1" i="0" u="none" strike="noStrike">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dirty="0">
                          <a:solidFill>
                            <a:schemeClr val="tx1"/>
                          </a:solidFill>
                          <a:effectLst/>
                        </a:rPr>
                        <a:t>93</a:t>
                      </a:r>
                      <a:endParaRPr lang="en-US" sz="900" b="1" i="0" u="none" strike="noStrike" dirty="0">
                        <a:solidFill>
                          <a:schemeClr val="tx1"/>
                        </a:solidFill>
                        <a:effectLst/>
                        <a:latin typeface="Arial" panose="020B0604020202020204" pitchFamily="34" charset="0"/>
                      </a:endParaRPr>
                    </a:p>
                  </a:txBody>
                  <a:tcPr marL="7472" marR="7472" marT="7472" marB="0" anchor="ctr"/>
                </a:tc>
                <a:tc>
                  <a:txBody>
                    <a:bodyPr/>
                    <a:lstStyle/>
                    <a:p>
                      <a:pPr algn="ctr" fontAlgn="ctr"/>
                      <a:r>
                        <a:rPr lang="en-US" sz="900" b="1" u="none" strike="noStrike" dirty="0">
                          <a:solidFill>
                            <a:schemeClr val="tx1"/>
                          </a:solidFill>
                          <a:effectLst/>
                        </a:rPr>
                        <a:t>Pipe </a:t>
                      </a:r>
                    </a:p>
                    <a:p>
                      <a:pPr algn="ctr" fontAlgn="ctr"/>
                      <a:r>
                        <a:rPr lang="en-US" sz="900" b="1" u="none" strike="noStrike" dirty="0">
                          <a:solidFill>
                            <a:schemeClr val="tx1"/>
                          </a:solidFill>
                          <a:effectLst/>
                        </a:rPr>
                        <a:t>Schedule</a:t>
                      </a:r>
                      <a:endParaRPr lang="en-US" sz="900" b="1" i="0" u="none" strike="noStrike" dirty="0">
                        <a:solidFill>
                          <a:schemeClr val="tx1"/>
                        </a:solidFill>
                        <a:effectLst/>
                        <a:latin typeface="Arial" panose="020B0604020202020204" pitchFamily="34" charset="0"/>
                      </a:endParaRPr>
                    </a:p>
                  </a:txBody>
                  <a:tcPr marL="7472" marR="7472" marT="7472" marB="0" anchor="ctr"/>
                </a:tc>
                <a:extLst>
                  <a:ext uri="{0D108BD9-81ED-4DB2-BD59-A6C34878D82A}">
                    <a16:rowId xmlns:a16="http://schemas.microsoft.com/office/drawing/2014/main" val="1602040772"/>
                  </a:ext>
                </a:extLst>
              </a:tr>
            </a:tbl>
          </a:graphicData>
        </a:graphic>
      </p:graphicFrame>
      <p:sp>
        <p:nvSpPr>
          <p:cNvPr id="6" name="Arrow: Up 5"/>
          <p:cNvSpPr/>
          <p:nvPr/>
        </p:nvSpPr>
        <p:spPr>
          <a:xfrm rot="10800000">
            <a:off x="3352800" y="2217938"/>
            <a:ext cx="609600" cy="1295400"/>
          </a:xfrm>
          <a:prstGeom prst="upArrow">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470290738"/>
              </p:ext>
            </p:extLst>
          </p:nvPr>
        </p:nvGraphicFramePr>
        <p:xfrm>
          <a:off x="4196779" y="1447800"/>
          <a:ext cx="1346200" cy="1066800"/>
        </p:xfrm>
        <a:graphic>
          <a:graphicData uri="http://schemas.openxmlformats.org/drawingml/2006/table">
            <a:tbl>
              <a:tblPr>
                <a:tableStyleId>{5C22544A-7EE6-4342-B048-85BDC9FD1C3A}</a:tableStyleId>
              </a:tblPr>
              <a:tblGrid>
                <a:gridCol w="1346200">
                  <a:extLst>
                    <a:ext uri="{9D8B030D-6E8A-4147-A177-3AD203B41FA5}">
                      <a16:colId xmlns:a16="http://schemas.microsoft.com/office/drawing/2014/main" val="1679402807"/>
                    </a:ext>
                  </a:extLst>
                </a:gridCol>
              </a:tblGrid>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Q= 400 MMSCFD</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236048607"/>
                  </a:ext>
                </a:extLst>
              </a:tr>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P₁= 850 psig</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390238000"/>
                  </a:ext>
                </a:extLst>
              </a:tr>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P₂= 650 psig</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877237316"/>
                  </a:ext>
                </a:extLst>
              </a:tr>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T= 60⁰F</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761163750"/>
                  </a:ext>
                </a:extLst>
              </a:tr>
              <a:tr h="213360">
                <a:tc>
                  <a:txBody>
                    <a:bodyPr/>
                    <a:lstStyle/>
                    <a:p>
                      <a:pPr algn="ctr" fontAlgn="b"/>
                      <a:r>
                        <a:rPr lang="en-US" sz="1100" b="1" u="none" strike="noStrike" dirty="0">
                          <a:solidFill>
                            <a:schemeClr val="tx1"/>
                          </a:solidFill>
                          <a:effectLst/>
                          <a:latin typeface="Arial" panose="020B0604020202020204" pitchFamily="34" charset="0"/>
                          <a:cs typeface="Arial" panose="020B0604020202020204" pitchFamily="34" charset="0"/>
                        </a:rPr>
                        <a:t>12" IN PRCV-FP</a:t>
                      </a: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02614764"/>
                  </a:ext>
                </a:extLst>
              </a:tr>
            </a:tbl>
          </a:graphicData>
        </a:graphic>
      </p:graphicFrame>
      <p:sp>
        <p:nvSpPr>
          <p:cNvPr id="8" name="Slide Number Placeholder 7">
            <a:extLst>
              <a:ext uri="{FF2B5EF4-FFF2-40B4-BE49-F238E27FC236}">
                <a16:creationId xmlns:a16="http://schemas.microsoft.com/office/drawing/2014/main" id="{C47A4BE2-03A9-4E5A-B16E-1C45509F5D12}"/>
              </a:ext>
            </a:extLst>
          </p:cNvPr>
          <p:cNvSpPr>
            <a:spLocks noGrp="1"/>
          </p:cNvSpPr>
          <p:nvPr>
            <p:ph type="sldNum" sz="quarter" idx="12"/>
          </p:nvPr>
        </p:nvSpPr>
        <p:spPr/>
        <p:txBody>
          <a:bodyPr/>
          <a:lstStyle/>
          <a:p>
            <a:fld id="{A9A55B7A-EB57-4D90-AA17-F6DB2188BD53}" type="slidenum">
              <a:rPr lang="en-US" smtClean="0"/>
              <a:pPr/>
              <a:t>62</a:t>
            </a:fld>
            <a:endParaRPr lang="en-US" dirty="0"/>
          </a:p>
        </p:txBody>
      </p:sp>
    </p:spTree>
    <p:extLst>
      <p:ext uri="{BB962C8B-B14F-4D97-AF65-F5344CB8AC3E}">
        <p14:creationId xmlns:p14="http://schemas.microsoft.com/office/powerpoint/2010/main" val="3598360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25" y="47625"/>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Split Range Control (Cascade)</a:t>
            </a:r>
          </a:p>
        </p:txBody>
      </p:sp>
      <p:sp>
        <p:nvSpPr>
          <p:cNvPr id="4" name="TextBox 3"/>
          <p:cNvSpPr txBox="1"/>
          <p:nvPr/>
        </p:nvSpPr>
        <p:spPr>
          <a:xfrm>
            <a:off x="248186" y="696978"/>
            <a:ext cx="5390615" cy="4216539"/>
          </a:xfrm>
          <a:prstGeom prst="rect">
            <a:avLst/>
          </a:prstGeom>
          <a:noFill/>
        </p:spPr>
        <p:txBody>
          <a:bodyPr wrap="square" rtlCol="0">
            <a:spAutoFit/>
          </a:bodyPr>
          <a:lstStyle/>
          <a:p>
            <a:pPr>
              <a:spcBef>
                <a:spcPts val="600"/>
              </a:spcBef>
              <a:spcAft>
                <a:spcPts val="600"/>
              </a:spcAft>
            </a:pPr>
            <a:r>
              <a:rPr lang="en-US" b="1" dirty="0">
                <a:latin typeface="Arial" panose="020B0604020202020204" pitchFamily="34" charset="0"/>
                <a:cs typeface="Arial" panose="020B0604020202020204" pitchFamily="34" charset="0"/>
              </a:rPr>
              <a:t>Key Design Considerations:</a:t>
            </a:r>
          </a:p>
          <a:p>
            <a:pPr marL="171450" indent="-1714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Higher Flow Volume = Higher Noise</a:t>
            </a:r>
          </a:p>
          <a:p>
            <a:pPr marL="171450" indent="-1714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Higher Flow Velocity = Higher Noise</a:t>
            </a:r>
          </a:p>
          <a:p>
            <a:pPr marL="171450" indent="-1714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Broadcasting Flow Across Two or More Runs Lessens Velocity and Noise</a:t>
            </a:r>
          </a:p>
          <a:p>
            <a:pPr marL="171450" indent="-1714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May be configured for Pressure Control or Volumetric Flow Control</a:t>
            </a:r>
          </a:p>
          <a:p>
            <a:pPr marL="171450" indent="-1714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VRG Size Provides “Split Range” Evaluation Tool for Analysis</a:t>
            </a:r>
          </a:p>
          <a:p>
            <a:pPr marL="171450" indent="-171450">
              <a:spcBef>
                <a:spcPts val="600"/>
              </a:spcBef>
              <a:spcAft>
                <a:spcPts val="6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CF03F74-7AC2-4278-AC43-C9436393B1DD}"/>
              </a:ext>
            </a:extLst>
          </p:cNvPr>
          <p:cNvSpPr>
            <a:spLocks noGrp="1"/>
          </p:cNvSpPr>
          <p:nvPr>
            <p:ph type="sldNum" sz="quarter" idx="12"/>
          </p:nvPr>
        </p:nvSpPr>
        <p:spPr/>
        <p:txBody>
          <a:bodyPr/>
          <a:lstStyle/>
          <a:p>
            <a:fld id="{A9A55B7A-EB57-4D90-AA17-F6DB2188BD53}" type="slidenum">
              <a:rPr lang="en-US" smtClean="0"/>
              <a:pPr/>
              <a:t>63</a:t>
            </a:fld>
            <a:endParaRPr lang="en-US" dirty="0"/>
          </a:p>
        </p:txBody>
      </p:sp>
    </p:spTree>
    <p:extLst>
      <p:ext uri="{BB962C8B-B14F-4D97-AF65-F5344CB8AC3E}">
        <p14:creationId xmlns:p14="http://schemas.microsoft.com/office/powerpoint/2010/main" val="223226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Noise Dissipation vs. Distance</a:t>
            </a:r>
          </a:p>
        </p:txBody>
      </p:sp>
      <p:pic>
        <p:nvPicPr>
          <p:cNvPr id="5" name="Picture 4">
            <a:extLst>
              <a:ext uri="{FF2B5EF4-FFF2-40B4-BE49-F238E27FC236}">
                <a16:creationId xmlns:a16="http://schemas.microsoft.com/office/drawing/2014/main" id="{A204248F-E086-4F89-8731-D2A1A108C5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44" y="768060"/>
            <a:ext cx="8001000" cy="4500563"/>
          </a:xfrm>
          <a:prstGeom prst="rect">
            <a:avLst/>
          </a:prstGeom>
        </p:spPr>
      </p:pic>
      <p:sp>
        <p:nvSpPr>
          <p:cNvPr id="6" name="Rectangle 5">
            <a:extLst>
              <a:ext uri="{FF2B5EF4-FFF2-40B4-BE49-F238E27FC236}">
                <a16:creationId xmlns:a16="http://schemas.microsoft.com/office/drawing/2014/main" id="{3009217B-FCFD-40EC-B051-31A1E4ADB790}"/>
              </a:ext>
            </a:extLst>
          </p:cNvPr>
          <p:cNvSpPr/>
          <p:nvPr/>
        </p:nvSpPr>
        <p:spPr>
          <a:xfrm>
            <a:off x="2590800" y="5417405"/>
            <a:ext cx="4346062" cy="830997"/>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Below Ground PRCV-FP Control Valves</a:t>
            </a:r>
          </a:p>
          <a:p>
            <a:pPr algn="ctr"/>
            <a:r>
              <a:rPr lang="en-US" sz="1200" b="1" dirty="0">
                <a:latin typeface="Arial" panose="020B0604020202020204" pitchFamily="34" charset="0"/>
                <a:cs typeface="Arial" panose="020B0604020202020204" pitchFamily="34" charset="0"/>
              </a:rPr>
              <a:t>Equipped with Remote PMV DG3 Positioner and VMO150</a:t>
            </a:r>
          </a:p>
          <a:p>
            <a:pPr algn="ctr"/>
            <a:r>
              <a:rPr lang="en-US" sz="1200" b="1" dirty="0">
                <a:solidFill>
                  <a:srgbClr val="C00000"/>
                </a:solidFill>
                <a:latin typeface="Arial" panose="020B0604020202020204" pitchFamily="34" charset="0"/>
                <a:cs typeface="Arial" panose="020B0604020202020204" pitchFamily="34" charset="0"/>
              </a:rPr>
              <a:t>Kern River Gas Transmission</a:t>
            </a:r>
          </a:p>
          <a:p>
            <a:pPr algn="ctr"/>
            <a:r>
              <a:rPr lang="en-US" sz="1200" b="1" dirty="0">
                <a:solidFill>
                  <a:srgbClr val="C00000"/>
                </a:solidFill>
                <a:latin typeface="Arial" panose="020B0604020202020204" pitchFamily="34" charset="0"/>
                <a:cs typeface="Arial" panose="020B0604020202020204" pitchFamily="34" charset="0"/>
              </a:rPr>
              <a:t>Hunter Meter Station</a:t>
            </a:r>
            <a:endParaRPr lang="en-US" sz="12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A97B550-2615-48AE-BEA5-3ECB425ADAC5}"/>
              </a:ext>
            </a:extLst>
          </p:cNvPr>
          <p:cNvSpPr>
            <a:spLocks noGrp="1"/>
          </p:cNvSpPr>
          <p:nvPr>
            <p:ph type="sldNum" sz="quarter" idx="12"/>
          </p:nvPr>
        </p:nvSpPr>
        <p:spPr/>
        <p:txBody>
          <a:bodyPr/>
          <a:lstStyle/>
          <a:p>
            <a:fld id="{A9A55B7A-EB57-4D90-AA17-F6DB2188BD53}" type="slidenum">
              <a:rPr lang="en-US" smtClean="0"/>
              <a:pPr/>
              <a:t>64</a:t>
            </a:fld>
            <a:endParaRPr lang="en-US" dirty="0"/>
          </a:p>
        </p:txBody>
      </p:sp>
    </p:spTree>
    <p:extLst>
      <p:ext uri="{BB962C8B-B14F-4D97-AF65-F5344CB8AC3E}">
        <p14:creationId xmlns:p14="http://schemas.microsoft.com/office/powerpoint/2010/main" val="3429505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Noise Dissipation vs. Distance</a:t>
            </a:r>
          </a:p>
        </p:txBody>
      </p:sp>
      <p:graphicFrame>
        <p:nvGraphicFramePr>
          <p:cNvPr id="4" name="Chart 3">
            <a:extLst>
              <a:ext uri="{FF2B5EF4-FFF2-40B4-BE49-F238E27FC236}">
                <a16:creationId xmlns:a16="http://schemas.microsoft.com/office/drawing/2014/main" id="{00000000-0008-0000-0400-000004000000}"/>
              </a:ext>
            </a:extLst>
          </p:cNvPr>
          <p:cNvGraphicFramePr>
            <a:graphicFrameLocks/>
          </p:cNvGraphicFramePr>
          <p:nvPr/>
        </p:nvGraphicFramePr>
        <p:xfrm>
          <a:off x="716491" y="762000"/>
          <a:ext cx="7711018" cy="5029200"/>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2" name="TextBox 1"/>
              <p:cNvSpPr txBox="1"/>
              <p:nvPr/>
            </p:nvSpPr>
            <p:spPr>
              <a:xfrm>
                <a:off x="3200400" y="3200402"/>
                <a:ext cx="4724400" cy="516745"/>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C00000"/>
                          </a:solidFill>
                          <a:latin typeface="Cambria Math" panose="02040503050406030204" pitchFamily="18" charset="0"/>
                        </a:rPr>
                        <m:t>𝐷𝑖𝑠𝑡𝑎𝑛𝑐𝑒</m:t>
                      </m:r>
                      <m:r>
                        <a:rPr lang="en-US" i="1">
                          <a:solidFill>
                            <a:srgbClr val="C00000"/>
                          </a:solidFill>
                          <a:latin typeface="Cambria Math" panose="02040503050406030204" pitchFamily="18" charset="0"/>
                        </a:rPr>
                        <m:t> </m:t>
                      </m:r>
                      <m:r>
                        <a:rPr lang="en-US" i="1">
                          <a:solidFill>
                            <a:srgbClr val="C00000"/>
                          </a:solidFill>
                          <a:latin typeface="Cambria Math" panose="02040503050406030204" pitchFamily="18" charset="0"/>
                        </a:rPr>
                        <m:t>𝐴𝑡𝑡𝑒𝑛𝑢𝑎𝑡𝑖𝑜𝑛</m:t>
                      </m:r>
                      <m:r>
                        <a:rPr lang="en-US" i="1">
                          <a:solidFill>
                            <a:srgbClr val="C00000"/>
                          </a:solidFill>
                          <a:latin typeface="Cambria Math" panose="02040503050406030204" pitchFamily="18" charset="0"/>
                        </a:rPr>
                        <m:t>=10 × </m:t>
                      </m:r>
                      <m:func>
                        <m:funcPr>
                          <m:ctrlPr>
                            <a:rPr lang="en-US" i="1">
                              <a:solidFill>
                                <a:srgbClr val="C00000"/>
                              </a:solidFill>
                              <a:latin typeface="Cambria Math" panose="02040503050406030204" pitchFamily="18" charset="0"/>
                              <a:ea typeface="Cambria Math" panose="02040503050406030204" pitchFamily="18" charset="0"/>
                            </a:rPr>
                          </m:ctrlPr>
                        </m:funcPr>
                        <m:fName>
                          <m:sSub>
                            <m:sSubPr>
                              <m:ctrlPr>
                                <a:rPr lang="en-US" i="1">
                                  <a:solidFill>
                                    <a:srgbClr val="C00000"/>
                                  </a:solidFill>
                                  <a:latin typeface="Cambria Math" panose="02040503050406030204" pitchFamily="18" charset="0"/>
                                  <a:ea typeface="Cambria Math" panose="02040503050406030204" pitchFamily="18" charset="0"/>
                                </a:rPr>
                              </m:ctrlPr>
                            </m:sSubPr>
                            <m:e>
                              <m:r>
                                <m:rPr>
                                  <m:sty m:val="p"/>
                                </m:rPr>
                                <a:rPr lang="en-US">
                                  <a:solidFill>
                                    <a:srgbClr val="C00000"/>
                                  </a:solidFill>
                                  <a:latin typeface="Cambria Math" panose="02040503050406030204" pitchFamily="18" charset="0"/>
                                  <a:ea typeface="Cambria Math" panose="02040503050406030204" pitchFamily="18" charset="0"/>
                                </a:rPr>
                                <m:t>log</m:t>
                              </m:r>
                            </m:e>
                            <m:sub>
                              <m:r>
                                <a:rPr lang="en-US" i="1">
                                  <a:solidFill>
                                    <a:srgbClr val="C00000"/>
                                  </a:solidFill>
                                  <a:latin typeface="Cambria Math" panose="02040503050406030204" pitchFamily="18" charset="0"/>
                                  <a:ea typeface="Cambria Math" panose="02040503050406030204" pitchFamily="18" charset="0"/>
                                </a:rPr>
                                <m:t>10</m:t>
                              </m:r>
                            </m:sub>
                          </m:sSub>
                        </m:fName>
                        <m:e>
                          <m:f>
                            <m:fPr>
                              <m:ctrlPr>
                                <a:rPr lang="en-US" i="1">
                                  <a:solidFill>
                                    <a:srgbClr val="C00000"/>
                                  </a:solidFill>
                                  <a:latin typeface="Cambria Math" panose="02040503050406030204" pitchFamily="18" charset="0"/>
                                  <a:ea typeface="Cambria Math" panose="02040503050406030204" pitchFamily="18" charset="0"/>
                                </a:rPr>
                              </m:ctrlPr>
                            </m:fPr>
                            <m:num>
                              <m:r>
                                <a:rPr lang="en-US" i="1">
                                  <a:solidFill>
                                    <a:srgbClr val="C00000"/>
                                  </a:solidFill>
                                  <a:latin typeface="Cambria Math" panose="02040503050406030204" pitchFamily="18" charset="0"/>
                                  <a:ea typeface="Cambria Math" panose="02040503050406030204" pitchFamily="18" charset="0"/>
                                </a:rPr>
                                <m:t>𝐷</m:t>
                              </m:r>
                            </m:num>
                            <m:den>
                              <m:r>
                                <a:rPr lang="en-US" i="1">
                                  <a:solidFill>
                                    <a:srgbClr val="C00000"/>
                                  </a:solidFill>
                                  <a:latin typeface="Cambria Math" panose="02040503050406030204" pitchFamily="18" charset="0"/>
                                  <a:ea typeface="Cambria Math" panose="02040503050406030204" pitchFamily="18" charset="0"/>
                                </a:rPr>
                                <m:t>4</m:t>
                              </m:r>
                            </m:den>
                          </m:f>
                        </m:e>
                      </m:func>
                    </m:oMath>
                  </m:oMathPara>
                </a14:m>
                <a:endParaRPr lang="en-US" dirty="0">
                  <a:solidFill>
                    <a:srgbClr val="C00000"/>
                  </a:solidFill>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200400" y="3200402"/>
                <a:ext cx="4724400" cy="516745"/>
              </a:xfrm>
              <a:prstGeom prst="rect">
                <a:avLst/>
              </a:prstGeom>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330637CC-1D5D-433C-9943-709DF1931998}"/>
              </a:ext>
            </a:extLst>
          </p:cNvPr>
          <p:cNvSpPr>
            <a:spLocks noGrp="1"/>
          </p:cNvSpPr>
          <p:nvPr>
            <p:ph type="sldNum" sz="quarter" idx="12"/>
          </p:nvPr>
        </p:nvSpPr>
        <p:spPr/>
        <p:txBody>
          <a:bodyPr/>
          <a:lstStyle/>
          <a:p>
            <a:fld id="{A9A55B7A-EB57-4D90-AA17-F6DB2188BD53}" type="slidenum">
              <a:rPr lang="en-US" smtClean="0"/>
              <a:pPr/>
              <a:t>65</a:t>
            </a:fld>
            <a:endParaRPr lang="en-US" dirty="0"/>
          </a:p>
        </p:txBody>
      </p:sp>
    </p:spTree>
    <p:extLst>
      <p:ext uri="{BB962C8B-B14F-4D97-AF65-F5344CB8AC3E}">
        <p14:creationId xmlns:p14="http://schemas.microsoft.com/office/powerpoint/2010/main" val="2279504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44" y="42745"/>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Pipe Lagging</a:t>
            </a:r>
          </a:p>
        </p:txBody>
      </p:sp>
      <p:pic>
        <p:nvPicPr>
          <p:cNvPr id="1028" name="Picture 4" descr="http://www.advancethermal.com/images/galleries/space-jak/space-jak-01b-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18608" t="5298" r="20633" b="5298"/>
          <a:stretch/>
        </p:blipFill>
        <p:spPr bwMode="auto">
          <a:xfrm>
            <a:off x="867936" y="2667000"/>
            <a:ext cx="3610108" cy="34897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dvance thermal cor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539" y="2057400"/>
            <a:ext cx="3841327"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dvance thermal corp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8044" y="5105400"/>
            <a:ext cx="1047750" cy="8521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7244" y="609600"/>
            <a:ext cx="6369756" cy="1938992"/>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Effective For Higher Base Noise &gt;100 dBA</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5 – 10 dBA Noise Attenuation</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Must Apply Lagging on Noise Source To Downstream Pipe Reentry into Ground</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Utilized at Kinder Morgan</a:t>
            </a:r>
          </a:p>
        </p:txBody>
      </p:sp>
      <p:sp>
        <p:nvSpPr>
          <p:cNvPr id="4" name="Slide Number Placeholder 3">
            <a:extLst>
              <a:ext uri="{FF2B5EF4-FFF2-40B4-BE49-F238E27FC236}">
                <a16:creationId xmlns:a16="http://schemas.microsoft.com/office/drawing/2014/main" id="{1ABA14F9-719B-41A6-AFB2-F158D5BAD8A5}"/>
              </a:ext>
            </a:extLst>
          </p:cNvPr>
          <p:cNvSpPr>
            <a:spLocks noGrp="1"/>
          </p:cNvSpPr>
          <p:nvPr>
            <p:ph type="sldNum" sz="quarter" idx="12"/>
          </p:nvPr>
        </p:nvSpPr>
        <p:spPr/>
        <p:txBody>
          <a:bodyPr/>
          <a:lstStyle/>
          <a:p>
            <a:fld id="{A9A55B7A-EB57-4D90-AA17-F6DB2188BD53}" type="slidenum">
              <a:rPr lang="en-US" smtClean="0"/>
              <a:pPr/>
              <a:t>66</a:t>
            </a:fld>
            <a:endParaRPr lang="en-US" dirty="0"/>
          </a:p>
        </p:txBody>
      </p:sp>
    </p:spTree>
    <p:extLst>
      <p:ext uri="{BB962C8B-B14F-4D97-AF65-F5344CB8AC3E}">
        <p14:creationId xmlns:p14="http://schemas.microsoft.com/office/powerpoint/2010/main" val="1275114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44" y="42745"/>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Building Enclosure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667002"/>
            <a:ext cx="3761912" cy="25079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7281" y="2638664"/>
            <a:ext cx="3776673" cy="2517782"/>
          </a:xfrm>
          <a:prstGeom prst="rect">
            <a:avLst/>
          </a:prstGeom>
        </p:spPr>
      </p:pic>
      <p:sp>
        <p:nvSpPr>
          <p:cNvPr id="6" name="TextBox 5"/>
          <p:cNvSpPr txBox="1"/>
          <p:nvPr/>
        </p:nvSpPr>
        <p:spPr>
          <a:xfrm>
            <a:off x="107244" y="609602"/>
            <a:ext cx="6369756" cy="150810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Best Results with Fiberglass Cabinets</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Typical Maximum Attenuation 20 dBA</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Additional Noise Attenuation with Building Insulation and 2</a:t>
            </a:r>
            <a:r>
              <a:rPr lang="en-US" b="1" baseline="30000" dirty="0">
                <a:latin typeface="Arial" panose="020B0604020202020204" pitchFamily="34" charset="0"/>
                <a:cs typeface="Arial" panose="020B0604020202020204" pitchFamily="34" charset="0"/>
              </a:rPr>
              <a:t>nd</a:t>
            </a:r>
            <a:r>
              <a:rPr lang="en-US" b="1" dirty="0">
                <a:latin typeface="Arial" panose="020B0604020202020204" pitchFamily="34" charset="0"/>
                <a:cs typeface="Arial" panose="020B0604020202020204" pitchFamily="34" charset="0"/>
              </a:rPr>
              <a:t> Skin</a:t>
            </a:r>
          </a:p>
        </p:txBody>
      </p:sp>
      <p:sp>
        <p:nvSpPr>
          <p:cNvPr id="7" name="Slide Number Placeholder 6">
            <a:extLst>
              <a:ext uri="{FF2B5EF4-FFF2-40B4-BE49-F238E27FC236}">
                <a16:creationId xmlns:a16="http://schemas.microsoft.com/office/drawing/2014/main" id="{D712E6BE-7811-43C7-9F3D-F337AFD5F8F7}"/>
              </a:ext>
            </a:extLst>
          </p:cNvPr>
          <p:cNvSpPr>
            <a:spLocks noGrp="1"/>
          </p:cNvSpPr>
          <p:nvPr>
            <p:ph type="sldNum" sz="quarter" idx="12"/>
          </p:nvPr>
        </p:nvSpPr>
        <p:spPr/>
        <p:txBody>
          <a:bodyPr/>
          <a:lstStyle/>
          <a:p>
            <a:fld id="{A9A55B7A-EB57-4D90-AA17-F6DB2188BD53}" type="slidenum">
              <a:rPr lang="en-US" smtClean="0"/>
              <a:pPr/>
              <a:t>67</a:t>
            </a:fld>
            <a:endParaRPr lang="en-US" dirty="0"/>
          </a:p>
        </p:txBody>
      </p:sp>
    </p:spTree>
    <p:extLst>
      <p:ext uri="{BB962C8B-B14F-4D97-AF65-F5344CB8AC3E}">
        <p14:creationId xmlns:p14="http://schemas.microsoft.com/office/powerpoint/2010/main" val="2180888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44" y="42745"/>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Inline Control Valve Silencers</a:t>
            </a:r>
          </a:p>
        </p:txBody>
      </p:sp>
      <p:pic>
        <p:nvPicPr>
          <p:cNvPr id="2" name="Picture 1"/>
          <p:cNvPicPr>
            <a:picLocks noChangeAspect="1"/>
          </p:cNvPicPr>
          <p:nvPr/>
        </p:nvPicPr>
        <p:blipFill>
          <a:blip r:embed="rId2"/>
          <a:stretch>
            <a:fillRect/>
          </a:stretch>
        </p:blipFill>
        <p:spPr>
          <a:xfrm>
            <a:off x="609600" y="762002"/>
            <a:ext cx="5276850" cy="2771775"/>
          </a:xfrm>
          <a:prstGeom prst="rect">
            <a:avLst/>
          </a:prstGeom>
        </p:spPr>
      </p:pic>
      <p:pic>
        <p:nvPicPr>
          <p:cNvPr id="4" name="Picture 3"/>
          <p:cNvPicPr>
            <a:picLocks noChangeAspect="1"/>
          </p:cNvPicPr>
          <p:nvPr/>
        </p:nvPicPr>
        <p:blipFill>
          <a:blip r:embed="rId3"/>
          <a:stretch>
            <a:fillRect/>
          </a:stretch>
        </p:blipFill>
        <p:spPr>
          <a:xfrm>
            <a:off x="685802" y="3533775"/>
            <a:ext cx="7934325" cy="2362200"/>
          </a:xfrm>
          <a:prstGeom prst="rect">
            <a:avLst/>
          </a:prstGeom>
        </p:spPr>
      </p:pic>
      <p:sp>
        <p:nvSpPr>
          <p:cNvPr id="6" name="Slide Number Placeholder 5">
            <a:extLst>
              <a:ext uri="{FF2B5EF4-FFF2-40B4-BE49-F238E27FC236}">
                <a16:creationId xmlns:a16="http://schemas.microsoft.com/office/drawing/2014/main" id="{771899DA-8E3A-4E42-B0EF-202A09827DC8}"/>
              </a:ext>
            </a:extLst>
          </p:cNvPr>
          <p:cNvSpPr>
            <a:spLocks noGrp="1"/>
          </p:cNvSpPr>
          <p:nvPr>
            <p:ph type="sldNum" sz="quarter" idx="12"/>
          </p:nvPr>
        </p:nvSpPr>
        <p:spPr/>
        <p:txBody>
          <a:bodyPr/>
          <a:lstStyle/>
          <a:p>
            <a:fld id="{A9A55B7A-EB57-4D90-AA17-F6DB2188BD53}" type="slidenum">
              <a:rPr lang="en-US" smtClean="0"/>
              <a:pPr/>
              <a:t>68</a:t>
            </a:fld>
            <a:endParaRPr lang="en-US" dirty="0"/>
          </a:p>
        </p:txBody>
      </p:sp>
    </p:spTree>
    <p:extLst>
      <p:ext uri="{BB962C8B-B14F-4D97-AF65-F5344CB8AC3E}">
        <p14:creationId xmlns:p14="http://schemas.microsoft.com/office/powerpoint/2010/main" val="1020600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44" y="42745"/>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Inline Control Valve Silencers</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02" b="85294" l="13618" r="97764"/>
                    </a14:imgEffect>
                  </a14:imgLayer>
                </a14:imgProps>
              </a:ext>
            </a:extLst>
          </a:blip>
          <a:srcRect l="12601" t="2941" b="9664"/>
          <a:stretch/>
        </p:blipFill>
        <p:spPr>
          <a:xfrm>
            <a:off x="2315647" y="2835948"/>
            <a:ext cx="6581998" cy="3183852"/>
          </a:xfrm>
          <a:prstGeom prst="rect">
            <a:avLst/>
          </a:prstGeom>
        </p:spPr>
      </p:pic>
      <p:sp>
        <p:nvSpPr>
          <p:cNvPr id="6" name="TextBox 5"/>
          <p:cNvSpPr txBox="1"/>
          <p:nvPr/>
        </p:nvSpPr>
        <p:spPr>
          <a:xfrm>
            <a:off x="107244" y="609602"/>
            <a:ext cx="6369756" cy="492442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Overall Pressure Drop Must be Shared with Inline Control Valve Silencer for Maximum Effect and Cost Effectiveness</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Typ.  20 PSID Minimum Pressure Drop Across Silencer</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Typ. Maximum Noise Attenuation 50 dBA</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May be Combined with Other Noise Attenuating Technologies:</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Below Ground Control Valves</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PRCV-STH1</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PRCV-STHM</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PRCV-STHP</a:t>
            </a:r>
          </a:p>
          <a:p>
            <a:pPr marL="285750" indent="-285750">
              <a:spcBef>
                <a:spcPts val="600"/>
              </a:spcBef>
              <a:spcAft>
                <a:spcPts val="600"/>
              </a:spcAft>
              <a:buFont typeface="Arial" panose="020B0604020202020204" pitchFamily="34" charset="0"/>
              <a:buChar char="•"/>
            </a:pPr>
            <a:r>
              <a:rPr lang="en-US" b="1" dirty="0">
                <a:latin typeface="Arial" panose="020B0604020202020204" pitchFamily="34" charset="0"/>
                <a:cs typeface="Arial" panose="020B0604020202020204" pitchFamily="34" charset="0"/>
              </a:rPr>
              <a:t>Pipe Lagging</a:t>
            </a:r>
          </a:p>
        </p:txBody>
      </p:sp>
      <p:sp>
        <p:nvSpPr>
          <p:cNvPr id="4" name="Slide Number Placeholder 3">
            <a:extLst>
              <a:ext uri="{FF2B5EF4-FFF2-40B4-BE49-F238E27FC236}">
                <a16:creationId xmlns:a16="http://schemas.microsoft.com/office/drawing/2014/main" id="{346A2B6D-602B-4149-AFB9-E7E0B5F18EF7}"/>
              </a:ext>
            </a:extLst>
          </p:cNvPr>
          <p:cNvSpPr>
            <a:spLocks noGrp="1"/>
          </p:cNvSpPr>
          <p:nvPr>
            <p:ph type="sldNum" sz="quarter" idx="12"/>
          </p:nvPr>
        </p:nvSpPr>
        <p:spPr/>
        <p:txBody>
          <a:bodyPr/>
          <a:lstStyle/>
          <a:p>
            <a:fld id="{A9A55B7A-EB57-4D90-AA17-F6DB2188BD53}" type="slidenum">
              <a:rPr lang="en-US" smtClean="0"/>
              <a:pPr/>
              <a:t>69</a:t>
            </a:fld>
            <a:endParaRPr lang="en-US" dirty="0"/>
          </a:p>
        </p:txBody>
      </p:sp>
    </p:spTree>
    <p:extLst>
      <p:ext uri="{BB962C8B-B14F-4D97-AF65-F5344CB8AC3E}">
        <p14:creationId xmlns:p14="http://schemas.microsoft.com/office/powerpoint/2010/main" val="2258754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person, engine&#10;&#10;Description automatically generated">
            <a:extLst>
              <a:ext uri="{FF2B5EF4-FFF2-40B4-BE49-F238E27FC236}">
                <a16:creationId xmlns:a16="http://schemas.microsoft.com/office/drawing/2014/main" id="{28E42D36-1454-4E52-91FF-812DA2CB2413}"/>
              </a:ext>
            </a:extLst>
          </p:cNvPr>
          <p:cNvPicPr>
            <a:picLocks noChangeAspect="1"/>
          </p:cNvPicPr>
          <p:nvPr/>
        </p:nvPicPr>
        <p:blipFill rotWithShape="1">
          <a:blip r:embed="rId2">
            <a:extLst>
              <a:ext uri="{28A0092B-C50C-407E-A947-70E740481C1C}">
                <a14:useLocalDpi xmlns:a14="http://schemas.microsoft.com/office/drawing/2010/main" val="0"/>
              </a:ext>
            </a:extLst>
          </a:blip>
          <a:srcRect l="30469" t="23779" r="27984" b="18068"/>
          <a:stretch/>
        </p:blipFill>
        <p:spPr>
          <a:xfrm>
            <a:off x="1064205" y="611712"/>
            <a:ext cx="7212796" cy="5677955"/>
          </a:xfrm>
          <a:prstGeom prst="rect">
            <a:avLst/>
          </a:prstGeom>
          <a:effectLst>
            <a:outerShdw blurRad="50800" dist="38100" dir="5400000" algn="t" rotWithShape="0">
              <a:prstClr val="black">
                <a:alpha val="40000"/>
              </a:prstClr>
            </a:outerShdw>
          </a:effectLst>
        </p:spPr>
      </p:pic>
      <p:sp>
        <p:nvSpPr>
          <p:cNvPr id="2" name="Slide Number Placeholder 1"/>
          <p:cNvSpPr>
            <a:spLocks noGrp="1"/>
          </p:cNvSpPr>
          <p:nvPr>
            <p:ph type="sldNum" sz="quarter" idx="12"/>
          </p:nvPr>
        </p:nvSpPr>
        <p:spPr/>
        <p:txBody>
          <a:bodyPr/>
          <a:lstStyle/>
          <a:p>
            <a:fld id="{A9A55B7A-EB57-4D90-AA17-F6DB2188BD53}" type="slidenum">
              <a:rPr lang="en-US" smtClean="0"/>
              <a:pPr/>
              <a:t>7</a:t>
            </a:fld>
            <a:endParaRPr lang="en-US" dirty="0"/>
          </a:p>
        </p:txBody>
      </p:sp>
      <p:sp>
        <p:nvSpPr>
          <p:cNvPr id="14" name="TextBox 13"/>
          <p:cNvSpPr txBox="1"/>
          <p:nvPr/>
        </p:nvSpPr>
        <p:spPr>
          <a:xfrm>
            <a:off x="6680537" y="5895884"/>
            <a:ext cx="199391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Fixed Diffuser</a:t>
            </a:r>
          </a:p>
        </p:txBody>
      </p:sp>
      <p:sp>
        <p:nvSpPr>
          <p:cNvPr id="15" name="Oval 14"/>
          <p:cNvSpPr/>
          <p:nvPr/>
        </p:nvSpPr>
        <p:spPr>
          <a:xfrm>
            <a:off x="5301654" y="4085638"/>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6" name="Elbow Connector 41"/>
          <p:cNvCxnSpPr>
            <a:stCxn id="14" idx="1"/>
            <a:endCxn id="15" idx="6"/>
          </p:cNvCxnSpPr>
          <p:nvPr/>
        </p:nvCxnSpPr>
        <p:spPr>
          <a:xfrm rot="10800000">
            <a:off x="5682657" y="4276141"/>
            <a:ext cx="997883" cy="1742855"/>
          </a:xfrm>
          <a:prstGeom prst="bent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123772" y="4616484"/>
            <a:ext cx="1009572" cy="994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983072" y="474557"/>
            <a:ext cx="1908967"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STH1</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21" name="Rectangle 20">
            <a:extLst>
              <a:ext uri="{FF2B5EF4-FFF2-40B4-BE49-F238E27FC236}">
                <a16:creationId xmlns:a16="http://schemas.microsoft.com/office/drawing/2014/main" id="{51C535C4-DC15-42BE-ABA5-608BB676A4E9}"/>
              </a:ext>
            </a:extLst>
          </p:cNvPr>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PRCV-STH1 Stealth Trim – Cutaway View</a:t>
            </a:r>
          </a:p>
        </p:txBody>
      </p:sp>
      <p:sp>
        <p:nvSpPr>
          <p:cNvPr id="28" name="TextBox 27">
            <a:extLst>
              <a:ext uri="{FF2B5EF4-FFF2-40B4-BE49-F238E27FC236}">
                <a16:creationId xmlns:a16="http://schemas.microsoft.com/office/drawing/2014/main" id="{3585937B-DA0D-49A6-9767-D1F4B374D5BA}"/>
              </a:ext>
            </a:extLst>
          </p:cNvPr>
          <p:cNvSpPr txBox="1"/>
          <p:nvPr/>
        </p:nvSpPr>
        <p:spPr>
          <a:xfrm>
            <a:off x="2463466" y="6117868"/>
            <a:ext cx="1009629"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Body Drain</a:t>
            </a:r>
          </a:p>
        </p:txBody>
      </p:sp>
      <p:sp>
        <p:nvSpPr>
          <p:cNvPr id="29" name="Oval 28">
            <a:extLst>
              <a:ext uri="{FF2B5EF4-FFF2-40B4-BE49-F238E27FC236}">
                <a16:creationId xmlns:a16="http://schemas.microsoft.com/office/drawing/2014/main" id="{C74B79AC-4BD6-4CC0-AA26-36399140E0B2}"/>
              </a:ext>
            </a:extLst>
          </p:cNvPr>
          <p:cNvSpPr/>
          <p:nvPr/>
        </p:nvSpPr>
        <p:spPr>
          <a:xfrm>
            <a:off x="3968934" y="5233612"/>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0" name="Elbow Connector 18">
            <a:extLst>
              <a:ext uri="{FF2B5EF4-FFF2-40B4-BE49-F238E27FC236}">
                <a16:creationId xmlns:a16="http://schemas.microsoft.com/office/drawing/2014/main" id="{FCDD9A91-DE5B-481A-88E1-BCA4D1097FF5}"/>
              </a:ext>
            </a:extLst>
          </p:cNvPr>
          <p:cNvCxnSpPr>
            <a:cxnSpLocks/>
            <a:stCxn id="28" idx="3"/>
            <a:endCxn id="29" idx="2"/>
          </p:cNvCxnSpPr>
          <p:nvPr/>
        </p:nvCxnSpPr>
        <p:spPr>
          <a:xfrm flipV="1">
            <a:off x="3473095" y="5424114"/>
            <a:ext cx="495841" cy="816865"/>
          </a:xfrm>
          <a:prstGeom prst="bent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ABC6ADF-F964-4FF3-AD10-A377239A4725}"/>
              </a:ext>
            </a:extLst>
          </p:cNvPr>
          <p:cNvSpPr txBox="1"/>
          <p:nvPr/>
        </p:nvSpPr>
        <p:spPr>
          <a:xfrm>
            <a:off x="7964752" y="2699798"/>
            <a:ext cx="1021957"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Variable Diffuser</a:t>
            </a:r>
          </a:p>
        </p:txBody>
      </p:sp>
      <p:sp>
        <p:nvSpPr>
          <p:cNvPr id="37" name="TextBox 36">
            <a:extLst>
              <a:ext uri="{FF2B5EF4-FFF2-40B4-BE49-F238E27FC236}">
                <a16:creationId xmlns:a16="http://schemas.microsoft.com/office/drawing/2014/main" id="{FABDBD92-5691-4DCC-BF06-3F5541906EAE}"/>
              </a:ext>
            </a:extLst>
          </p:cNvPr>
          <p:cNvSpPr txBox="1"/>
          <p:nvPr/>
        </p:nvSpPr>
        <p:spPr>
          <a:xfrm>
            <a:off x="288541" y="591186"/>
            <a:ext cx="1752585"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Seat Lubrication Ports (2)</a:t>
            </a:r>
          </a:p>
        </p:txBody>
      </p:sp>
      <p:sp>
        <p:nvSpPr>
          <p:cNvPr id="38" name="Oval 37">
            <a:extLst>
              <a:ext uri="{FF2B5EF4-FFF2-40B4-BE49-F238E27FC236}">
                <a16:creationId xmlns:a16="http://schemas.microsoft.com/office/drawing/2014/main" id="{ACA7F5D5-D80E-4144-AFC5-60F3ABA2CE8F}"/>
              </a:ext>
            </a:extLst>
          </p:cNvPr>
          <p:cNvSpPr/>
          <p:nvPr/>
        </p:nvSpPr>
        <p:spPr>
          <a:xfrm>
            <a:off x="2670848" y="831309"/>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9" name="Elbow Connector 28">
            <a:extLst>
              <a:ext uri="{FF2B5EF4-FFF2-40B4-BE49-F238E27FC236}">
                <a16:creationId xmlns:a16="http://schemas.microsoft.com/office/drawing/2014/main" id="{79CCED6D-715F-4EDC-8443-076165D58D93}"/>
              </a:ext>
            </a:extLst>
          </p:cNvPr>
          <p:cNvCxnSpPr>
            <a:cxnSpLocks/>
            <a:stCxn id="37" idx="3"/>
            <a:endCxn id="38" idx="2"/>
          </p:cNvCxnSpPr>
          <p:nvPr/>
        </p:nvCxnSpPr>
        <p:spPr>
          <a:xfrm>
            <a:off x="2041124" y="714295"/>
            <a:ext cx="629724" cy="307514"/>
          </a:xfrm>
          <a:prstGeom prst="bent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98E5CFE5-B8C8-4219-89FD-2623EA13891B}"/>
              </a:ext>
            </a:extLst>
          </p:cNvPr>
          <p:cNvSpPr/>
          <p:nvPr/>
        </p:nvSpPr>
        <p:spPr>
          <a:xfrm>
            <a:off x="5185652" y="3505200"/>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0" name="Elbow Connector 41">
            <a:extLst>
              <a:ext uri="{FF2B5EF4-FFF2-40B4-BE49-F238E27FC236}">
                <a16:creationId xmlns:a16="http://schemas.microsoft.com/office/drawing/2014/main" id="{403F155F-1BEB-4BFA-91E1-1B63999B5A31}"/>
              </a:ext>
            </a:extLst>
          </p:cNvPr>
          <p:cNvCxnSpPr>
            <a:cxnSpLocks/>
            <a:stCxn id="34" idx="1"/>
            <a:endCxn id="49" idx="0"/>
          </p:cNvCxnSpPr>
          <p:nvPr/>
        </p:nvCxnSpPr>
        <p:spPr>
          <a:xfrm rot="10800000" flipV="1">
            <a:off x="5376152" y="2976798"/>
            <a:ext cx="2588598" cy="528403"/>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FE074AE-550A-412F-85A6-5ABA0A4AAF14}"/>
              </a:ext>
            </a:extLst>
          </p:cNvPr>
          <p:cNvSpPr txBox="1"/>
          <p:nvPr/>
        </p:nvSpPr>
        <p:spPr>
          <a:xfrm>
            <a:off x="947749" y="5163848"/>
            <a:ext cx="1705771"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Valve Ball Element</a:t>
            </a:r>
          </a:p>
        </p:txBody>
      </p:sp>
      <p:sp>
        <p:nvSpPr>
          <p:cNvPr id="56" name="Oval 55">
            <a:extLst>
              <a:ext uri="{FF2B5EF4-FFF2-40B4-BE49-F238E27FC236}">
                <a16:creationId xmlns:a16="http://schemas.microsoft.com/office/drawing/2014/main" id="{B8C5C26F-434F-476E-AD20-1B8BD886F3E9}"/>
              </a:ext>
            </a:extLst>
          </p:cNvPr>
          <p:cNvSpPr/>
          <p:nvPr/>
        </p:nvSpPr>
        <p:spPr>
          <a:xfrm>
            <a:off x="3988015" y="3992010"/>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7" name="Elbow Connector 18">
            <a:extLst>
              <a:ext uri="{FF2B5EF4-FFF2-40B4-BE49-F238E27FC236}">
                <a16:creationId xmlns:a16="http://schemas.microsoft.com/office/drawing/2014/main" id="{C2600431-041C-4D22-A49A-3909D322680D}"/>
              </a:ext>
            </a:extLst>
          </p:cNvPr>
          <p:cNvCxnSpPr>
            <a:cxnSpLocks/>
            <a:stCxn id="55" idx="3"/>
            <a:endCxn id="56" idx="2"/>
          </p:cNvCxnSpPr>
          <p:nvPr/>
        </p:nvCxnSpPr>
        <p:spPr>
          <a:xfrm flipV="1">
            <a:off x="2653520" y="4182512"/>
            <a:ext cx="1334497" cy="1104447"/>
          </a:xfrm>
          <a:prstGeom prst="bent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E5D5AF9-6A71-4F07-A522-AA5E938D8D4E}"/>
              </a:ext>
            </a:extLst>
          </p:cNvPr>
          <p:cNvSpPr txBox="1"/>
          <p:nvPr/>
        </p:nvSpPr>
        <p:spPr>
          <a:xfrm>
            <a:off x="4922923" y="5903768"/>
            <a:ext cx="128745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Seat</a:t>
            </a:r>
          </a:p>
        </p:txBody>
      </p:sp>
      <p:sp>
        <p:nvSpPr>
          <p:cNvPr id="33" name="Oval 32">
            <a:extLst>
              <a:ext uri="{FF2B5EF4-FFF2-40B4-BE49-F238E27FC236}">
                <a16:creationId xmlns:a16="http://schemas.microsoft.com/office/drawing/2014/main" id="{AC386EA4-F2FA-459C-ACF8-5750422423E0}"/>
              </a:ext>
            </a:extLst>
          </p:cNvPr>
          <p:cNvSpPr/>
          <p:nvPr/>
        </p:nvSpPr>
        <p:spPr>
          <a:xfrm>
            <a:off x="4917032" y="4403202"/>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5" name="Elbow Connector 22">
            <a:extLst>
              <a:ext uri="{FF2B5EF4-FFF2-40B4-BE49-F238E27FC236}">
                <a16:creationId xmlns:a16="http://schemas.microsoft.com/office/drawing/2014/main" id="{0E03CCE4-2540-43D9-B356-911F8D9FBCB0}"/>
              </a:ext>
            </a:extLst>
          </p:cNvPr>
          <p:cNvCxnSpPr>
            <a:cxnSpLocks/>
            <a:stCxn id="32" idx="1"/>
            <a:endCxn id="33" idx="6"/>
          </p:cNvCxnSpPr>
          <p:nvPr/>
        </p:nvCxnSpPr>
        <p:spPr>
          <a:xfrm rot="10800000" flipH="1">
            <a:off x="4922924" y="4593705"/>
            <a:ext cx="375109" cy="1433175"/>
          </a:xfrm>
          <a:prstGeom prst="bentConnector5">
            <a:avLst>
              <a:gd name="adj1" fmla="val -60942"/>
              <a:gd name="adj2" fmla="val 47649"/>
              <a:gd name="adj3" fmla="val 16094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19E2043-EE36-4B2A-8BC7-603FDC740686}"/>
              </a:ext>
            </a:extLst>
          </p:cNvPr>
          <p:cNvSpPr txBox="1"/>
          <p:nvPr/>
        </p:nvSpPr>
        <p:spPr>
          <a:xfrm>
            <a:off x="137553" y="3327578"/>
            <a:ext cx="1287458"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Downstream Seat</a:t>
            </a:r>
          </a:p>
        </p:txBody>
      </p:sp>
      <p:sp>
        <p:nvSpPr>
          <p:cNvPr id="40" name="Oval 39">
            <a:extLst>
              <a:ext uri="{FF2B5EF4-FFF2-40B4-BE49-F238E27FC236}">
                <a16:creationId xmlns:a16="http://schemas.microsoft.com/office/drawing/2014/main" id="{2B149638-E6B6-4926-B868-0A555AB7DA6A}"/>
              </a:ext>
            </a:extLst>
          </p:cNvPr>
          <p:cNvSpPr/>
          <p:nvPr/>
        </p:nvSpPr>
        <p:spPr>
          <a:xfrm>
            <a:off x="2569195" y="3966741"/>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1" name="Elbow Connector 22">
            <a:extLst>
              <a:ext uri="{FF2B5EF4-FFF2-40B4-BE49-F238E27FC236}">
                <a16:creationId xmlns:a16="http://schemas.microsoft.com/office/drawing/2014/main" id="{986B6C55-AF27-4002-9A3D-17FD436541AA}"/>
              </a:ext>
            </a:extLst>
          </p:cNvPr>
          <p:cNvCxnSpPr>
            <a:cxnSpLocks/>
            <a:stCxn id="36" idx="3"/>
            <a:endCxn id="40" idx="2"/>
          </p:cNvCxnSpPr>
          <p:nvPr/>
        </p:nvCxnSpPr>
        <p:spPr>
          <a:xfrm>
            <a:off x="1425011" y="3450687"/>
            <a:ext cx="1144184" cy="706554"/>
          </a:xfrm>
          <a:prstGeom prst="bentConnector3">
            <a:avLst>
              <a:gd name="adj1" fmla="val 50000"/>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45" name="Right Arrow 60">
            <a:extLst>
              <a:ext uri="{FF2B5EF4-FFF2-40B4-BE49-F238E27FC236}">
                <a16:creationId xmlns:a16="http://schemas.microsoft.com/office/drawing/2014/main" id="{9BFBF040-C258-4DA4-B69A-6A2973D39CFA}"/>
              </a:ext>
            </a:extLst>
          </p:cNvPr>
          <p:cNvSpPr/>
          <p:nvPr/>
        </p:nvSpPr>
        <p:spPr>
          <a:xfrm rot="11368820">
            <a:off x="6431164" y="3584176"/>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60">
            <a:extLst>
              <a:ext uri="{FF2B5EF4-FFF2-40B4-BE49-F238E27FC236}">
                <a16:creationId xmlns:a16="http://schemas.microsoft.com/office/drawing/2014/main" id="{FAD59EB9-67A1-44ED-BE8D-E203AC1FC87F}"/>
              </a:ext>
            </a:extLst>
          </p:cNvPr>
          <p:cNvSpPr/>
          <p:nvPr/>
        </p:nvSpPr>
        <p:spPr>
          <a:xfrm rot="11368820">
            <a:off x="764313" y="2605321"/>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809309F-2E47-4F61-8D53-406CF3855B71}"/>
              </a:ext>
            </a:extLst>
          </p:cNvPr>
          <p:cNvSpPr txBox="1"/>
          <p:nvPr/>
        </p:nvSpPr>
        <p:spPr>
          <a:xfrm>
            <a:off x="5358219" y="633821"/>
            <a:ext cx="174465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Lifting Swivels (4)</a:t>
            </a:r>
          </a:p>
        </p:txBody>
      </p:sp>
      <p:sp>
        <p:nvSpPr>
          <p:cNvPr id="52" name="Oval 51">
            <a:extLst>
              <a:ext uri="{FF2B5EF4-FFF2-40B4-BE49-F238E27FC236}">
                <a16:creationId xmlns:a16="http://schemas.microsoft.com/office/drawing/2014/main" id="{1CB25D62-8489-4CE5-AEBB-D5F52E9E40E7}"/>
              </a:ext>
            </a:extLst>
          </p:cNvPr>
          <p:cNvSpPr/>
          <p:nvPr/>
        </p:nvSpPr>
        <p:spPr>
          <a:xfrm>
            <a:off x="5986824" y="1074494"/>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3" name="Elbow Connector 28">
            <a:extLst>
              <a:ext uri="{FF2B5EF4-FFF2-40B4-BE49-F238E27FC236}">
                <a16:creationId xmlns:a16="http://schemas.microsoft.com/office/drawing/2014/main" id="{42C9572A-505B-490C-A4A4-03BC02BDDD26}"/>
              </a:ext>
            </a:extLst>
          </p:cNvPr>
          <p:cNvCxnSpPr>
            <a:cxnSpLocks/>
            <a:stCxn id="51" idx="1"/>
            <a:endCxn id="52" idx="0"/>
          </p:cNvCxnSpPr>
          <p:nvPr/>
        </p:nvCxnSpPr>
        <p:spPr>
          <a:xfrm rot="10800000" flipH="1" flipV="1">
            <a:off x="5358218" y="756930"/>
            <a:ext cx="819107" cy="317564"/>
          </a:xfrm>
          <a:prstGeom prst="bentConnector4">
            <a:avLst>
              <a:gd name="adj1" fmla="val -27908"/>
              <a:gd name="adj2" fmla="val 69383"/>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871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Below Ground</a:t>
            </a:r>
          </a:p>
        </p:txBody>
      </p:sp>
      <p:sp>
        <p:nvSpPr>
          <p:cNvPr id="47" name="Rectangle 46"/>
          <p:cNvSpPr/>
          <p:nvPr/>
        </p:nvSpPr>
        <p:spPr>
          <a:xfrm>
            <a:off x="5144785" y="4114802"/>
            <a:ext cx="3356560" cy="1015663"/>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Below Ground Control Valves</a:t>
            </a:r>
          </a:p>
          <a:p>
            <a:pPr algn="ctr"/>
            <a:r>
              <a:rPr lang="en-US" sz="1200" b="1" dirty="0">
                <a:latin typeface="Arial" panose="020B0604020202020204" pitchFamily="34" charset="0"/>
                <a:cs typeface="Arial" panose="020B0604020202020204" pitchFamily="34" charset="0"/>
              </a:rPr>
              <a:t>Equipped with Inline Control Valve Silencer</a:t>
            </a:r>
          </a:p>
          <a:p>
            <a:pPr algn="ctr"/>
            <a:r>
              <a:rPr lang="en-US" sz="1200" b="1" dirty="0">
                <a:solidFill>
                  <a:srgbClr val="C00000"/>
                </a:solidFill>
                <a:latin typeface="Arial" panose="020B0604020202020204" pitchFamily="34" charset="0"/>
                <a:cs typeface="Arial" panose="020B0604020202020204" pitchFamily="34" charset="0"/>
              </a:rPr>
              <a:t>San Diego Gas &amp; Electric </a:t>
            </a:r>
          </a:p>
          <a:p>
            <a:pPr algn="ctr"/>
            <a:r>
              <a:rPr lang="en-US" sz="1200" b="1" dirty="0">
                <a:solidFill>
                  <a:srgbClr val="C00000"/>
                </a:solidFill>
                <a:latin typeface="Arial" panose="020B0604020202020204" pitchFamily="34" charset="0"/>
                <a:cs typeface="Arial" panose="020B0604020202020204" pitchFamily="34" charset="0"/>
              </a:rPr>
              <a:t>Fallbrook Regulator Station</a:t>
            </a:r>
          </a:p>
          <a:p>
            <a:pPr algn="ctr"/>
            <a:endParaRPr lang="en-US" sz="1200" b="1" dirty="0">
              <a:latin typeface="Arial" panose="020B0604020202020204" pitchFamily="34" charset="0"/>
              <a:cs typeface="Arial" panose="020B0604020202020204" pitchFamily="34" charset="0"/>
            </a:endParaRPr>
          </a:p>
        </p:txBody>
      </p:sp>
      <p:pic>
        <p:nvPicPr>
          <p:cNvPr id="4098" name="Picture 2" descr="http://www.tripacific.net/Images/gallery/projects/Pic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3690938" cy="54568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tripacific.net/Images/gallery/projects/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358" y="762000"/>
            <a:ext cx="4659179" cy="31012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10400" y="1905000"/>
            <a:ext cx="1219200" cy="1219200"/>
          </a:xfrm>
          <a:prstGeom prst="ellipse">
            <a:avLst/>
          </a:prstGeom>
          <a:no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2000" y="3253666"/>
            <a:ext cx="1219200" cy="1219200"/>
          </a:xfrm>
          <a:prstGeom prst="ellipse">
            <a:avLst/>
          </a:prstGeom>
          <a:noFill/>
          <a:ln w="12700">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39A112E-04CA-4B57-A8C1-C2387463027F}"/>
              </a:ext>
            </a:extLst>
          </p:cNvPr>
          <p:cNvSpPr>
            <a:spLocks noGrp="1"/>
          </p:cNvSpPr>
          <p:nvPr>
            <p:ph type="sldNum" sz="quarter" idx="12"/>
          </p:nvPr>
        </p:nvSpPr>
        <p:spPr/>
        <p:txBody>
          <a:bodyPr/>
          <a:lstStyle/>
          <a:p>
            <a:fld id="{A9A55B7A-EB57-4D90-AA17-F6DB2188BD53}" type="slidenum">
              <a:rPr lang="en-US" smtClean="0"/>
              <a:pPr/>
              <a:t>70</a:t>
            </a:fld>
            <a:endParaRPr lang="en-US" dirty="0"/>
          </a:p>
        </p:txBody>
      </p:sp>
    </p:spTree>
    <p:extLst>
      <p:ext uri="{BB962C8B-B14F-4D97-AF65-F5344CB8AC3E}">
        <p14:creationId xmlns:p14="http://schemas.microsoft.com/office/powerpoint/2010/main" val="2147311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8575"/>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Combined Noise Solutions</a:t>
            </a:r>
          </a:p>
        </p:txBody>
      </p:sp>
      <p:graphicFrame>
        <p:nvGraphicFramePr>
          <p:cNvPr id="2" name="Table 1"/>
          <p:cNvGraphicFramePr>
            <a:graphicFrameLocks noGrp="1"/>
          </p:cNvGraphicFramePr>
          <p:nvPr>
            <p:extLst>
              <p:ext uri="{D42A27DB-BD31-4B8C-83A1-F6EECF244321}">
                <p14:modId xmlns:p14="http://schemas.microsoft.com/office/powerpoint/2010/main" val="2958094719"/>
              </p:ext>
            </p:extLst>
          </p:nvPr>
        </p:nvGraphicFramePr>
        <p:xfrm>
          <a:off x="130367" y="685800"/>
          <a:ext cx="8708835" cy="5236966"/>
        </p:xfrm>
        <a:graphic>
          <a:graphicData uri="http://schemas.openxmlformats.org/drawingml/2006/table">
            <a:tbl>
              <a:tblPr firstRow="1" bandRow="1">
                <a:tableStyleId>{5940675A-B579-460E-94D1-54222C63F5DA}</a:tableStyleId>
              </a:tblPr>
              <a:tblGrid>
                <a:gridCol w="2765235">
                  <a:extLst>
                    <a:ext uri="{9D8B030D-6E8A-4147-A177-3AD203B41FA5}">
                      <a16:colId xmlns:a16="http://schemas.microsoft.com/office/drawing/2014/main" val="1314127040"/>
                    </a:ext>
                  </a:extLst>
                </a:gridCol>
                <a:gridCol w="1981200">
                  <a:extLst>
                    <a:ext uri="{9D8B030D-6E8A-4147-A177-3AD203B41FA5}">
                      <a16:colId xmlns:a16="http://schemas.microsoft.com/office/drawing/2014/main" val="1508377862"/>
                    </a:ext>
                  </a:extLst>
                </a:gridCol>
                <a:gridCol w="1981200">
                  <a:extLst>
                    <a:ext uri="{9D8B030D-6E8A-4147-A177-3AD203B41FA5}">
                      <a16:colId xmlns:a16="http://schemas.microsoft.com/office/drawing/2014/main" val="990878055"/>
                    </a:ext>
                  </a:extLst>
                </a:gridCol>
                <a:gridCol w="1981200">
                  <a:extLst>
                    <a:ext uri="{9D8B030D-6E8A-4147-A177-3AD203B41FA5}">
                      <a16:colId xmlns:a16="http://schemas.microsoft.com/office/drawing/2014/main" val="348019902"/>
                    </a:ext>
                  </a:extLst>
                </a:gridCol>
              </a:tblGrid>
              <a:tr h="591563">
                <a:tc>
                  <a:txBody>
                    <a:bodyPr/>
                    <a:lstStyle/>
                    <a:p>
                      <a:pPr algn="ctr"/>
                      <a:r>
                        <a:rPr lang="en-US" sz="1400" b="1" dirty="0">
                          <a:solidFill>
                            <a:srgbClr val="C00000"/>
                          </a:solidFill>
                          <a:latin typeface="Arial" panose="020B0604020202020204" pitchFamily="34" charset="0"/>
                          <a:cs typeface="Arial" panose="020B0604020202020204" pitchFamily="34" charset="0"/>
                        </a:rPr>
                        <a:t>Attenuation</a:t>
                      </a:r>
                      <a:endParaRPr lang="en-US" sz="1400" b="1" baseline="0" dirty="0">
                        <a:solidFill>
                          <a:srgbClr val="C00000"/>
                        </a:solidFill>
                        <a:latin typeface="Arial" panose="020B0604020202020204" pitchFamily="34" charset="0"/>
                        <a:cs typeface="Arial" panose="020B0604020202020204" pitchFamily="34" charset="0"/>
                      </a:endParaRPr>
                    </a:p>
                    <a:p>
                      <a:pPr algn="ctr"/>
                      <a:r>
                        <a:rPr lang="en-US" sz="1400" b="1" baseline="0" dirty="0">
                          <a:solidFill>
                            <a:srgbClr val="C00000"/>
                          </a:solidFill>
                          <a:latin typeface="Arial" panose="020B0604020202020204" pitchFamily="34" charset="0"/>
                          <a:cs typeface="Arial" panose="020B0604020202020204" pitchFamily="34" charset="0"/>
                        </a:rPr>
                        <a:t>Technology</a:t>
                      </a:r>
                      <a:endParaRPr lang="en-US" sz="1400"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Max Noise</a:t>
                      </a:r>
                    </a:p>
                    <a:p>
                      <a:pPr algn="ctr"/>
                      <a:r>
                        <a:rPr lang="en-US" sz="1400" b="1" dirty="0">
                          <a:solidFill>
                            <a:srgbClr val="C00000"/>
                          </a:solidFill>
                          <a:latin typeface="Arial" panose="020B0604020202020204" pitchFamily="34" charset="0"/>
                          <a:cs typeface="Arial" panose="020B0604020202020204" pitchFamily="34" charset="0"/>
                        </a:rPr>
                        <a:t>Attenuation</a:t>
                      </a: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Above Ground Combined Solutions</a:t>
                      </a: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Below Ground</a:t>
                      </a:r>
                      <a:r>
                        <a:rPr lang="en-US" sz="1400" b="1" baseline="0" dirty="0">
                          <a:solidFill>
                            <a:srgbClr val="C00000"/>
                          </a:solidFill>
                          <a:latin typeface="Arial" panose="020B0604020202020204" pitchFamily="34" charset="0"/>
                          <a:cs typeface="Arial" panose="020B0604020202020204" pitchFamily="34" charset="0"/>
                        </a:rPr>
                        <a:t> Combined Solutions</a:t>
                      </a:r>
                      <a:endParaRPr lang="en-US" sz="1400" b="1" dirty="0">
                        <a:solidFill>
                          <a:srgbClr val="C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72834201"/>
                  </a:ext>
                </a:extLst>
              </a:tr>
              <a:tr h="5276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PRCV +</a:t>
                      </a:r>
                      <a:r>
                        <a:rPr lang="en-US" sz="1400" b="1" baseline="0" dirty="0">
                          <a:latin typeface="Arial" panose="020B0604020202020204" pitchFamily="34" charset="0"/>
                          <a:cs typeface="Arial" panose="020B0604020202020204" pitchFamily="34" charset="0"/>
                        </a:rPr>
                        <a:t> Quiet Trim</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25 dBA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Arial" panose="020B0604020202020204" pitchFamily="34" charset="0"/>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3121768174"/>
                  </a:ext>
                </a:extLst>
              </a:tr>
              <a:tr h="5915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CV Globe</a:t>
                      </a:r>
                      <a:r>
                        <a:rPr lang="en-US" sz="1400" b="1" baseline="0" dirty="0">
                          <a:latin typeface="Arial" panose="020B0604020202020204" pitchFamily="34" charset="0"/>
                          <a:cs typeface="Arial" panose="020B0604020202020204" pitchFamily="34" charset="0"/>
                        </a:rPr>
                        <a:t> Valve</a:t>
                      </a:r>
                      <a:r>
                        <a:rPr lang="en-US" sz="1400" b="1" dirty="0">
                          <a:latin typeface="Arial" panose="020B0604020202020204" pitchFamily="34" charset="0"/>
                          <a:cs typeface="Arial" panose="020B0604020202020204" pitchFamily="34" charset="0"/>
                        </a:rPr>
                        <a:t> +</a:t>
                      </a:r>
                      <a:r>
                        <a:rPr lang="en-US" sz="1400" b="1" baseline="0" dirty="0">
                          <a:latin typeface="Arial" panose="020B0604020202020204" pitchFamily="34" charset="0"/>
                          <a:cs typeface="Arial" panose="020B0604020202020204" pitchFamily="34" charset="0"/>
                        </a:rPr>
                        <a:t> Quiet Trim</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25 dBA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982544409"/>
                  </a:ext>
                </a:extLst>
              </a:tr>
              <a:tr h="5276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Below</a:t>
                      </a:r>
                      <a:r>
                        <a:rPr lang="en-US" sz="1400" b="1" baseline="0" dirty="0">
                          <a:latin typeface="Arial" panose="020B0604020202020204" pitchFamily="34" charset="0"/>
                          <a:cs typeface="Arial" panose="020B0604020202020204" pitchFamily="34" charset="0"/>
                        </a:rPr>
                        <a:t> Ground</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25</a:t>
                      </a:r>
                      <a:r>
                        <a:rPr lang="en-US" sz="1400" b="1" baseline="0" dirty="0">
                          <a:latin typeface="Arial" panose="020B0604020202020204" pitchFamily="34" charset="0"/>
                          <a:cs typeface="Arial" panose="020B0604020202020204" pitchFamily="34" charset="0"/>
                        </a:rPr>
                        <a:t> dBA</a:t>
                      </a:r>
                      <a:endParaRPr lang="en-US" sz="1400" b="1"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807606142"/>
                  </a:ext>
                </a:extLst>
              </a:tr>
              <a:tr h="527668">
                <a:tc>
                  <a:txBody>
                    <a:bodyPr/>
                    <a:lstStyle/>
                    <a:p>
                      <a:pPr algn="ctr"/>
                      <a:r>
                        <a:rPr lang="en-US" sz="1400" b="1" dirty="0">
                          <a:latin typeface="Arial" panose="020B0604020202020204" pitchFamily="34" charset="0"/>
                          <a:cs typeface="Arial" panose="020B0604020202020204" pitchFamily="34" charset="0"/>
                        </a:rPr>
                        <a:t>Inline</a:t>
                      </a:r>
                      <a:r>
                        <a:rPr lang="en-US" sz="1400" b="1" baseline="0" dirty="0">
                          <a:latin typeface="Arial" panose="020B0604020202020204" pitchFamily="34" charset="0"/>
                          <a:cs typeface="Arial" panose="020B0604020202020204" pitchFamily="34" charset="0"/>
                        </a:rPr>
                        <a:t> Silencer</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50 dBA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78373435"/>
                  </a:ext>
                </a:extLst>
              </a:tr>
              <a:tr h="527668">
                <a:tc>
                  <a:txBody>
                    <a:bodyPr/>
                    <a:lstStyle/>
                    <a:p>
                      <a:pPr algn="ctr"/>
                      <a:r>
                        <a:rPr lang="en-US" sz="1400" b="1" dirty="0">
                          <a:latin typeface="Arial" panose="020B0604020202020204" pitchFamily="34" charset="0"/>
                          <a:cs typeface="Arial" panose="020B0604020202020204" pitchFamily="34" charset="0"/>
                        </a:rPr>
                        <a:t>Pipe Lagging</a:t>
                      </a:r>
                    </a:p>
                  </a:txBody>
                  <a:tcPr anchor="ctr"/>
                </a:tc>
                <a:tc>
                  <a:txBody>
                    <a:bodyPr/>
                    <a:lstStyle/>
                    <a:p>
                      <a:pPr algn="ctr"/>
                      <a:r>
                        <a:rPr lang="en-US" sz="1400" b="1" dirty="0">
                          <a:latin typeface="Arial" panose="020B0604020202020204" pitchFamily="34" charset="0"/>
                          <a:cs typeface="Arial" panose="020B0604020202020204" pitchFamily="34" charset="0"/>
                        </a:rPr>
                        <a:t>10 dBA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454435149"/>
                  </a:ext>
                </a:extLst>
              </a:tr>
              <a:tr h="527668">
                <a:tc>
                  <a:txBody>
                    <a:bodyPr/>
                    <a:lstStyle/>
                    <a:p>
                      <a:pPr algn="ctr"/>
                      <a:r>
                        <a:rPr lang="en-US" sz="1400" b="1" dirty="0">
                          <a:latin typeface="Arial" panose="020B0604020202020204" pitchFamily="34" charset="0"/>
                          <a:cs typeface="Arial" panose="020B0604020202020204" pitchFamily="34" charset="0"/>
                        </a:rPr>
                        <a:t>Building or</a:t>
                      </a:r>
                      <a:r>
                        <a:rPr lang="en-US" sz="1400" b="1" baseline="0" dirty="0">
                          <a:latin typeface="Arial" panose="020B0604020202020204" pitchFamily="34" charset="0"/>
                          <a:cs typeface="Arial" panose="020B0604020202020204" pitchFamily="34" charset="0"/>
                        </a:rPr>
                        <a:t> Enclosure</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20 dBA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958056615"/>
                  </a:ext>
                </a:extLst>
              </a:tr>
              <a:tr h="527668">
                <a:tc>
                  <a:txBody>
                    <a:bodyPr/>
                    <a:lstStyle/>
                    <a:p>
                      <a:pPr algn="ctr"/>
                      <a:r>
                        <a:rPr lang="en-US" sz="1400" b="1" dirty="0">
                          <a:latin typeface="Arial" panose="020B0604020202020204" pitchFamily="34" charset="0"/>
                          <a:cs typeface="Arial" panose="020B0604020202020204" pitchFamily="34" charset="0"/>
                        </a:rPr>
                        <a:t>Distance</a:t>
                      </a:r>
                    </a:p>
                  </a:txBody>
                  <a:tcPr anchor="ctr"/>
                </a:tc>
                <a:tc>
                  <a:txBody>
                    <a:bodyPr/>
                    <a:lstStyle/>
                    <a:p>
                      <a:pPr algn="ctr"/>
                      <a:r>
                        <a:rPr lang="en-US" sz="1400" b="1" i="1" dirty="0">
                          <a:latin typeface="Arial" panose="020B0604020202020204" pitchFamily="34" charset="0"/>
                          <a:cs typeface="Arial" panose="020B0604020202020204" pitchFamily="34" charset="0"/>
                        </a:rPr>
                        <a:t>See Formula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4008323450"/>
                  </a:ext>
                </a:extLst>
              </a:tr>
              <a:tr h="527668">
                <a:tc>
                  <a:txBody>
                    <a:bodyPr/>
                    <a:lstStyle/>
                    <a:p>
                      <a:pPr algn="ctr"/>
                      <a:r>
                        <a:rPr lang="en-US" sz="1400" b="1" dirty="0">
                          <a:latin typeface="Arial" panose="020B0604020202020204" pitchFamily="34" charset="0"/>
                          <a:cs typeface="Arial" panose="020B0604020202020204" pitchFamily="34" charset="0"/>
                        </a:rPr>
                        <a:t>Cascade (Split Flow)</a:t>
                      </a:r>
                    </a:p>
                  </a:txBody>
                  <a:tcPr anchor="ctr"/>
                </a:tc>
                <a:tc>
                  <a:txBody>
                    <a:bodyPr/>
                    <a:lstStyle/>
                    <a:p>
                      <a:pPr algn="ctr"/>
                      <a:r>
                        <a:rPr lang="en-US" sz="1400" b="1" i="1" dirty="0">
                          <a:latin typeface="Arial" panose="020B0604020202020204" pitchFamily="34" charset="0"/>
                          <a:cs typeface="Arial" panose="020B0604020202020204" pitchFamily="34" charset="0"/>
                        </a:rPr>
                        <a:t>Consult VRG Size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1816174671"/>
                  </a:ext>
                </a:extLst>
              </a:tr>
            </a:tbl>
          </a:graphicData>
        </a:graphic>
      </p:graphicFrame>
      <p:sp>
        <p:nvSpPr>
          <p:cNvPr id="5" name="Slide Number Placeholder 4">
            <a:extLst>
              <a:ext uri="{FF2B5EF4-FFF2-40B4-BE49-F238E27FC236}">
                <a16:creationId xmlns:a16="http://schemas.microsoft.com/office/drawing/2014/main" id="{C5303443-E726-4771-B50E-BC6D94C37F70}"/>
              </a:ext>
            </a:extLst>
          </p:cNvPr>
          <p:cNvSpPr>
            <a:spLocks noGrp="1"/>
          </p:cNvSpPr>
          <p:nvPr>
            <p:ph type="sldNum" sz="quarter" idx="12"/>
          </p:nvPr>
        </p:nvSpPr>
        <p:spPr/>
        <p:txBody>
          <a:bodyPr/>
          <a:lstStyle/>
          <a:p>
            <a:fld id="{A9A55B7A-EB57-4D90-AA17-F6DB2188BD53}" type="slidenum">
              <a:rPr lang="en-US" smtClean="0"/>
              <a:pPr/>
              <a:t>71</a:t>
            </a:fld>
            <a:endParaRPr lang="en-US" dirty="0"/>
          </a:p>
        </p:txBody>
      </p:sp>
    </p:spTree>
    <p:extLst>
      <p:ext uri="{BB962C8B-B14F-4D97-AF65-F5344CB8AC3E}">
        <p14:creationId xmlns:p14="http://schemas.microsoft.com/office/powerpoint/2010/main" val="3750602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Station Design Considerations – VRG Size - Operating Conditions</a:t>
            </a:r>
          </a:p>
        </p:txBody>
      </p:sp>
      <p:graphicFrame>
        <p:nvGraphicFramePr>
          <p:cNvPr id="2" name="Table 1"/>
          <p:cNvGraphicFramePr>
            <a:graphicFrameLocks noGrp="1"/>
          </p:cNvGraphicFramePr>
          <p:nvPr/>
        </p:nvGraphicFramePr>
        <p:xfrm>
          <a:off x="450144" y="990600"/>
          <a:ext cx="8291894" cy="3063240"/>
        </p:xfrm>
        <a:graphic>
          <a:graphicData uri="http://schemas.openxmlformats.org/drawingml/2006/table">
            <a:tbl>
              <a:tblPr firstRow="1" bandRow="1">
                <a:tableStyleId>{9D7B26C5-4107-4FEC-AEDC-1716B250A1EF}</a:tableStyleId>
              </a:tblPr>
              <a:tblGrid>
                <a:gridCol w="1784414">
                  <a:extLst>
                    <a:ext uri="{9D8B030D-6E8A-4147-A177-3AD203B41FA5}">
                      <a16:colId xmlns:a16="http://schemas.microsoft.com/office/drawing/2014/main" val="3026701671"/>
                    </a:ext>
                  </a:extLst>
                </a:gridCol>
                <a:gridCol w="1071880">
                  <a:extLst>
                    <a:ext uri="{9D8B030D-6E8A-4147-A177-3AD203B41FA5}">
                      <a16:colId xmlns:a16="http://schemas.microsoft.com/office/drawing/2014/main" val="3343798543"/>
                    </a:ext>
                  </a:extLst>
                </a:gridCol>
                <a:gridCol w="1358900">
                  <a:extLst>
                    <a:ext uri="{9D8B030D-6E8A-4147-A177-3AD203B41FA5}">
                      <a16:colId xmlns:a16="http://schemas.microsoft.com/office/drawing/2014/main" val="3901350544"/>
                    </a:ext>
                  </a:extLst>
                </a:gridCol>
                <a:gridCol w="1358900">
                  <a:extLst>
                    <a:ext uri="{9D8B030D-6E8A-4147-A177-3AD203B41FA5}">
                      <a16:colId xmlns:a16="http://schemas.microsoft.com/office/drawing/2014/main" val="2146508183"/>
                    </a:ext>
                  </a:extLst>
                </a:gridCol>
                <a:gridCol w="1358900">
                  <a:extLst>
                    <a:ext uri="{9D8B030D-6E8A-4147-A177-3AD203B41FA5}">
                      <a16:colId xmlns:a16="http://schemas.microsoft.com/office/drawing/2014/main" val="3829489458"/>
                    </a:ext>
                  </a:extLst>
                </a:gridCol>
                <a:gridCol w="1358900">
                  <a:extLst>
                    <a:ext uri="{9D8B030D-6E8A-4147-A177-3AD203B41FA5}">
                      <a16:colId xmlns:a16="http://schemas.microsoft.com/office/drawing/2014/main" val="238956072"/>
                    </a:ext>
                  </a:extLst>
                </a:gridCol>
              </a:tblGrid>
              <a:tr h="594360">
                <a:tc>
                  <a:txBody>
                    <a:bodyPr/>
                    <a:lstStyle/>
                    <a:p>
                      <a:pPr algn="ctr"/>
                      <a:r>
                        <a:rPr lang="en-US" b="1" dirty="0">
                          <a:solidFill>
                            <a:srgbClr val="C00000"/>
                          </a:solidFill>
                          <a:latin typeface="Arial" panose="020B0604020202020204" pitchFamily="34" charset="0"/>
                          <a:cs typeface="Arial" panose="020B0604020202020204" pitchFamily="34" charset="0"/>
                        </a:rPr>
                        <a:t>Spec</a:t>
                      </a:r>
                    </a:p>
                  </a:txBody>
                  <a:tcPr anchor="ctr"/>
                </a:tc>
                <a:tc>
                  <a:txBody>
                    <a:bodyPr/>
                    <a:lstStyle/>
                    <a:p>
                      <a:pPr algn="ctr"/>
                      <a:r>
                        <a:rPr lang="en-US" b="1" dirty="0">
                          <a:solidFill>
                            <a:srgbClr val="C00000"/>
                          </a:solidFill>
                          <a:latin typeface="Arial" panose="020B0604020202020204" pitchFamily="34" charset="0"/>
                          <a:cs typeface="Arial" panose="020B0604020202020204" pitchFamily="34" charset="0"/>
                        </a:rPr>
                        <a:t>Symbol</a:t>
                      </a:r>
                    </a:p>
                  </a:txBody>
                  <a:tcPr anchor="ctr"/>
                </a:tc>
                <a:tc>
                  <a:txBody>
                    <a:bodyPr/>
                    <a:lstStyle/>
                    <a:p>
                      <a:pPr algn="ctr"/>
                      <a:r>
                        <a:rPr lang="en-US" b="1" dirty="0">
                          <a:solidFill>
                            <a:srgbClr val="C00000"/>
                          </a:solidFill>
                          <a:latin typeface="Arial" panose="020B0604020202020204" pitchFamily="34" charset="0"/>
                          <a:cs typeface="Arial" panose="020B0604020202020204" pitchFamily="34" charset="0"/>
                        </a:rPr>
                        <a:t>MAX </a:t>
                      </a:r>
                      <a:r>
                        <a:rPr lang="en-US" b="1" dirty="0" err="1">
                          <a:solidFill>
                            <a:srgbClr val="C00000"/>
                          </a:solidFill>
                          <a:latin typeface="Arial" panose="020B0604020202020204" pitchFamily="34" charset="0"/>
                          <a:cs typeface="Arial" panose="020B0604020202020204" pitchFamily="34" charset="0"/>
                        </a:rPr>
                        <a:t>Cv</a:t>
                      </a:r>
                      <a:endParaRPr lang="en-US"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b="1" dirty="0">
                          <a:solidFill>
                            <a:srgbClr val="C00000"/>
                          </a:solidFill>
                          <a:latin typeface="Arial" panose="020B0604020202020204" pitchFamily="34" charset="0"/>
                          <a:cs typeface="Arial" panose="020B0604020202020204" pitchFamily="34" charset="0"/>
                        </a:rPr>
                        <a:t>Min </a:t>
                      </a:r>
                      <a:r>
                        <a:rPr lang="en-US" b="1" dirty="0" err="1">
                          <a:solidFill>
                            <a:srgbClr val="C00000"/>
                          </a:solidFill>
                          <a:latin typeface="Arial" panose="020B0604020202020204" pitchFamily="34" charset="0"/>
                          <a:cs typeface="Arial" panose="020B0604020202020204" pitchFamily="34" charset="0"/>
                        </a:rPr>
                        <a:t>Cv</a:t>
                      </a:r>
                      <a:endParaRPr lang="en-US"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b="1" dirty="0">
                          <a:solidFill>
                            <a:srgbClr val="C00000"/>
                          </a:solidFill>
                          <a:latin typeface="Arial" panose="020B0604020202020204" pitchFamily="34" charset="0"/>
                          <a:cs typeface="Arial" panose="020B0604020202020204" pitchFamily="34" charset="0"/>
                        </a:rPr>
                        <a:t>Max Noise</a:t>
                      </a:r>
                    </a:p>
                  </a:txBody>
                  <a:tcPr anchor="ctr"/>
                </a:tc>
                <a:tc>
                  <a:txBody>
                    <a:bodyPr/>
                    <a:lstStyle/>
                    <a:p>
                      <a:pPr algn="ctr"/>
                      <a:r>
                        <a:rPr lang="en-US" b="1" dirty="0">
                          <a:solidFill>
                            <a:srgbClr val="C00000"/>
                          </a:solidFill>
                          <a:latin typeface="Arial" panose="020B0604020202020204" pitchFamily="34" charset="0"/>
                          <a:cs typeface="Arial" panose="020B0604020202020204" pitchFamily="34" charset="0"/>
                        </a:rPr>
                        <a:t>Units</a:t>
                      </a:r>
                    </a:p>
                  </a:txBody>
                  <a:tcPr anchor="ctr"/>
                </a:tc>
                <a:extLst>
                  <a:ext uri="{0D108BD9-81ED-4DB2-BD59-A6C34878D82A}">
                    <a16:rowId xmlns:a16="http://schemas.microsoft.com/office/drawing/2014/main" val="2977668132"/>
                  </a:ext>
                </a:extLst>
              </a:tr>
              <a:tr h="594360">
                <a:tc>
                  <a:txBody>
                    <a:bodyPr/>
                    <a:lstStyle/>
                    <a:p>
                      <a:pPr algn="ctr"/>
                      <a:r>
                        <a:rPr lang="en-US" b="1" dirty="0">
                          <a:latin typeface="Arial" panose="020B0604020202020204" pitchFamily="34" charset="0"/>
                          <a:cs typeface="Arial" panose="020B0604020202020204" pitchFamily="34" charset="0"/>
                        </a:rPr>
                        <a:t>Flow</a:t>
                      </a:r>
                    </a:p>
                  </a:txBody>
                  <a:tcPr anchor="ctr"/>
                </a:tc>
                <a:tc>
                  <a:txBody>
                    <a:bodyPr/>
                    <a:lstStyle/>
                    <a:p>
                      <a:pPr algn="ctr"/>
                      <a:r>
                        <a:rPr lang="en-US" b="1" dirty="0">
                          <a:latin typeface="Arial" panose="020B0604020202020204" pitchFamily="34" charset="0"/>
                          <a:cs typeface="Arial" panose="020B0604020202020204" pitchFamily="34" charset="0"/>
                        </a:rPr>
                        <a:t>Q</a:t>
                      </a:r>
                    </a:p>
                  </a:txBody>
                  <a:tcPr anchor="ctr"/>
                </a:tc>
                <a:tc>
                  <a:txBody>
                    <a:bodyPr/>
                    <a:lstStyle/>
                    <a:p>
                      <a:pPr algn="ctr"/>
                      <a:r>
                        <a:rPr lang="en-US" b="1" dirty="0">
                          <a:latin typeface="Arial" panose="020B0604020202020204" pitchFamily="34" charset="0"/>
                          <a:cs typeface="Arial" panose="020B0604020202020204" pitchFamily="34" charset="0"/>
                        </a:rPr>
                        <a:t>Q</a:t>
                      </a:r>
                      <a:r>
                        <a:rPr lang="en-US" b="1" baseline="-25000" dirty="0">
                          <a:latin typeface="Arial" panose="020B0604020202020204" pitchFamily="34" charset="0"/>
                          <a:cs typeface="Arial" panose="020B0604020202020204" pitchFamily="34" charset="0"/>
                        </a:rPr>
                        <a:t>MAX</a:t>
                      </a:r>
                    </a:p>
                  </a:txBody>
                  <a:tcPr anchor="ctr"/>
                </a:tc>
                <a:tc>
                  <a:txBody>
                    <a:bodyPr/>
                    <a:lstStyle/>
                    <a:p>
                      <a:pPr algn="ctr"/>
                      <a:r>
                        <a:rPr lang="en-US" b="1" dirty="0">
                          <a:latin typeface="Arial" panose="020B0604020202020204" pitchFamily="34" charset="0"/>
                          <a:cs typeface="Arial" panose="020B0604020202020204" pitchFamily="34" charset="0"/>
                        </a:rPr>
                        <a:t>Q</a:t>
                      </a:r>
                      <a:r>
                        <a:rPr lang="en-US" b="1" baseline="-25000" dirty="0">
                          <a:latin typeface="Arial" panose="020B0604020202020204" pitchFamily="34" charset="0"/>
                          <a:cs typeface="Arial" panose="020B0604020202020204" pitchFamily="34" charset="0"/>
                        </a:rPr>
                        <a:t>MIN</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Q</a:t>
                      </a:r>
                      <a:r>
                        <a:rPr lang="en-US" b="1" baseline="-25000" dirty="0">
                          <a:latin typeface="Arial" panose="020B0604020202020204" pitchFamily="34" charset="0"/>
                          <a:cs typeface="Arial" panose="020B0604020202020204" pitchFamily="34" charset="0"/>
                        </a:rPr>
                        <a:t>MAX</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MMSCFD</a:t>
                      </a:r>
                    </a:p>
                  </a:txBody>
                  <a:tcPr anchor="ctr"/>
                </a:tc>
                <a:extLst>
                  <a:ext uri="{0D108BD9-81ED-4DB2-BD59-A6C34878D82A}">
                    <a16:rowId xmlns:a16="http://schemas.microsoft.com/office/drawing/2014/main" val="3955481812"/>
                  </a:ext>
                </a:extLst>
              </a:tr>
              <a:tr h="594360">
                <a:tc>
                  <a:txBody>
                    <a:bodyPr/>
                    <a:lstStyle/>
                    <a:p>
                      <a:pPr algn="ctr"/>
                      <a:r>
                        <a:rPr lang="en-US" b="1" dirty="0">
                          <a:latin typeface="Arial" panose="020B0604020202020204" pitchFamily="34" charset="0"/>
                          <a:cs typeface="Arial" panose="020B0604020202020204" pitchFamily="34" charset="0"/>
                        </a:rPr>
                        <a:t>Inlet</a:t>
                      </a:r>
                      <a:r>
                        <a:rPr lang="en-US" b="1" baseline="0" dirty="0">
                          <a:latin typeface="Arial" panose="020B0604020202020204" pitchFamily="34" charset="0"/>
                          <a:cs typeface="Arial" panose="020B0604020202020204" pitchFamily="34" charset="0"/>
                        </a:rPr>
                        <a:t> Pressure</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P1</a:t>
                      </a:r>
                    </a:p>
                  </a:txBody>
                  <a:tcPr anchor="ctr"/>
                </a:tc>
                <a:tc>
                  <a:txBody>
                    <a:bodyPr/>
                    <a:lstStyle/>
                    <a:p>
                      <a:pPr algn="ctr"/>
                      <a:r>
                        <a:rPr lang="en-US" b="1" dirty="0">
                          <a:latin typeface="Arial" panose="020B0604020202020204" pitchFamily="34" charset="0"/>
                          <a:cs typeface="Arial" panose="020B0604020202020204" pitchFamily="34" charset="0"/>
                        </a:rPr>
                        <a:t>P1</a:t>
                      </a:r>
                      <a:r>
                        <a:rPr lang="en-US" b="1" baseline="-25000" dirty="0">
                          <a:latin typeface="Arial" panose="020B0604020202020204" pitchFamily="34" charset="0"/>
                          <a:cs typeface="Arial" panose="020B0604020202020204" pitchFamily="34" charset="0"/>
                        </a:rPr>
                        <a:t>MIN</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P1</a:t>
                      </a:r>
                      <a:r>
                        <a:rPr lang="en-US" b="1" baseline="-25000" dirty="0">
                          <a:latin typeface="Arial" panose="020B0604020202020204" pitchFamily="34" charset="0"/>
                          <a:cs typeface="Arial" panose="020B0604020202020204" pitchFamily="34" charset="0"/>
                        </a:rPr>
                        <a:t>MAX</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P1</a:t>
                      </a:r>
                      <a:r>
                        <a:rPr lang="en-US" b="1" baseline="-25000" dirty="0">
                          <a:latin typeface="Arial" panose="020B0604020202020204" pitchFamily="34" charset="0"/>
                          <a:cs typeface="Arial" panose="020B0604020202020204" pitchFamily="34" charset="0"/>
                        </a:rPr>
                        <a:t>MAX**</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PSIG</a:t>
                      </a:r>
                    </a:p>
                  </a:txBody>
                  <a:tcPr anchor="ctr"/>
                </a:tc>
                <a:extLst>
                  <a:ext uri="{0D108BD9-81ED-4DB2-BD59-A6C34878D82A}">
                    <a16:rowId xmlns:a16="http://schemas.microsoft.com/office/drawing/2014/main" val="3974478421"/>
                  </a:ext>
                </a:extLst>
              </a:tr>
              <a:tr h="594360">
                <a:tc>
                  <a:txBody>
                    <a:bodyPr/>
                    <a:lstStyle/>
                    <a:p>
                      <a:pPr algn="ctr"/>
                      <a:r>
                        <a:rPr lang="en-US" b="1" dirty="0">
                          <a:latin typeface="Arial" panose="020B0604020202020204" pitchFamily="34" charset="0"/>
                          <a:cs typeface="Arial" panose="020B0604020202020204" pitchFamily="34" charset="0"/>
                        </a:rPr>
                        <a:t>Outlet Pressure</a:t>
                      </a:r>
                    </a:p>
                  </a:txBody>
                  <a:tcPr anchor="ctr"/>
                </a:tc>
                <a:tc>
                  <a:txBody>
                    <a:bodyPr/>
                    <a:lstStyle/>
                    <a:p>
                      <a:pPr algn="ctr"/>
                      <a:r>
                        <a:rPr lang="en-US" b="1" dirty="0">
                          <a:latin typeface="Arial" panose="020B0604020202020204" pitchFamily="34" charset="0"/>
                          <a:cs typeface="Arial" panose="020B0604020202020204" pitchFamily="34" charset="0"/>
                        </a:rPr>
                        <a:t>P2</a:t>
                      </a:r>
                    </a:p>
                  </a:txBody>
                  <a:tcPr anchor="ctr"/>
                </a:tc>
                <a:tc>
                  <a:txBody>
                    <a:bodyPr/>
                    <a:lstStyle/>
                    <a:p>
                      <a:pPr algn="ctr"/>
                      <a:r>
                        <a:rPr lang="en-US" b="1" dirty="0">
                          <a:latin typeface="Arial" panose="020B0604020202020204" pitchFamily="34" charset="0"/>
                          <a:cs typeface="Arial" panose="020B0604020202020204" pitchFamily="34" charset="0"/>
                        </a:rPr>
                        <a:t>P2</a:t>
                      </a:r>
                      <a:r>
                        <a:rPr lang="en-US" b="1" baseline="-25000" dirty="0">
                          <a:latin typeface="Arial" panose="020B0604020202020204" pitchFamily="34" charset="0"/>
                          <a:cs typeface="Arial" panose="020B0604020202020204" pitchFamily="34" charset="0"/>
                        </a:rPr>
                        <a:t>MAX</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P2</a:t>
                      </a:r>
                      <a:r>
                        <a:rPr lang="en-US" b="1" baseline="-25000" dirty="0">
                          <a:latin typeface="Arial" panose="020B0604020202020204" pitchFamily="34" charset="0"/>
                          <a:cs typeface="Arial" panose="020B0604020202020204" pitchFamily="34" charset="0"/>
                        </a:rPr>
                        <a:t>MIN</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P2</a:t>
                      </a:r>
                      <a:r>
                        <a:rPr lang="en-US" b="1" baseline="-25000" dirty="0">
                          <a:latin typeface="Arial" panose="020B0604020202020204" pitchFamily="34" charset="0"/>
                          <a:cs typeface="Arial" panose="020B0604020202020204" pitchFamily="34" charset="0"/>
                        </a:rPr>
                        <a:t>MIN</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PSIG</a:t>
                      </a:r>
                    </a:p>
                  </a:txBody>
                  <a:tcPr anchor="ctr"/>
                </a:tc>
                <a:extLst>
                  <a:ext uri="{0D108BD9-81ED-4DB2-BD59-A6C34878D82A}">
                    <a16:rowId xmlns:a16="http://schemas.microsoft.com/office/drawing/2014/main" val="2931890538"/>
                  </a:ext>
                </a:extLst>
              </a:tr>
              <a:tr h="594360">
                <a:tc>
                  <a:txBody>
                    <a:bodyPr/>
                    <a:lstStyle/>
                    <a:p>
                      <a:pPr algn="ctr"/>
                      <a:r>
                        <a:rPr lang="en-US" b="1" dirty="0">
                          <a:latin typeface="Arial" panose="020B0604020202020204" pitchFamily="34" charset="0"/>
                          <a:cs typeface="Arial" panose="020B0604020202020204" pitchFamily="34" charset="0"/>
                        </a:rPr>
                        <a:t>Gas</a:t>
                      </a:r>
                      <a:r>
                        <a:rPr lang="en-US" b="1" baseline="0" dirty="0">
                          <a:latin typeface="Arial" panose="020B0604020202020204" pitchFamily="34" charset="0"/>
                          <a:cs typeface="Arial" panose="020B0604020202020204" pitchFamily="34" charset="0"/>
                        </a:rPr>
                        <a:t> Temperature</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T</a:t>
                      </a:r>
                    </a:p>
                  </a:txBody>
                  <a:tcPr anchor="ctr"/>
                </a:tc>
                <a:tc>
                  <a:txBody>
                    <a:bodyPr/>
                    <a:lstStyle/>
                    <a:p>
                      <a:pPr algn="ctr"/>
                      <a:r>
                        <a:rPr lang="en-US" b="1" dirty="0">
                          <a:latin typeface="Arial" panose="020B0604020202020204" pitchFamily="34" charset="0"/>
                          <a:cs typeface="Arial" panose="020B0604020202020204" pitchFamily="34" charset="0"/>
                        </a:rPr>
                        <a:t>T</a:t>
                      </a:r>
                      <a:r>
                        <a:rPr lang="en-US" b="1" baseline="-25000" dirty="0">
                          <a:latin typeface="Arial" panose="020B0604020202020204" pitchFamily="34" charset="0"/>
                          <a:cs typeface="Arial" panose="020B0604020202020204" pitchFamily="34" charset="0"/>
                        </a:rPr>
                        <a:t>MAX</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T</a:t>
                      </a:r>
                      <a:r>
                        <a:rPr lang="en-US" b="1" baseline="-25000" dirty="0">
                          <a:latin typeface="Arial" panose="020B0604020202020204" pitchFamily="34" charset="0"/>
                          <a:cs typeface="Arial" panose="020B0604020202020204" pitchFamily="34" charset="0"/>
                        </a:rPr>
                        <a:t>MIN</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T</a:t>
                      </a:r>
                      <a:r>
                        <a:rPr lang="en-US" b="1" baseline="-25000" dirty="0">
                          <a:latin typeface="Arial" panose="020B0604020202020204" pitchFamily="34" charset="0"/>
                          <a:cs typeface="Arial" panose="020B0604020202020204" pitchFamily="34" charset="0"/>
                        </a:rPr>
                        <a:t>MAX</a:t>
                      </a: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°F</a:t>
                      </a:r>
                    </a:p>
                  </a:txBody>
                  <a:tcPr anchor="ctr"/>
                </a:tc>
                <a:extLst>
                  <a:ext uri="{0D108BD9-81ED-4DB2-BD59-A6C34878D82A}">
                    <a16:rowId xmlns:a16="http://schemas.microsoft.com/office/drawing/2014/main" val="3133482067"/>
                  </a:ext>
                </a:extLst>
              </a:tr>
            </a:tbl>
          </a:graphicData>
        </a:graphic>
      </p:graphicFrame>
      <p:sp>
        <p:nvSpPr>
          <p:cNvPr id="3" name="TextBox 2">
            <a:extLst>
              <a:ext uri="{FF2B5EF4-FFF2-40B4-BE49-F238E27FC236}">
                <a16:creationId xmlns:a16="http://schemas.microsoft.com/office/drawing/2014/main" id="{7F0BA197-F389-45A3-8ED5-0E33D0970ECE}"/>
              </a:ext>
            </a:extLst>
          </p:cNvPr>
          <p:cNvSpPr txBox="1"/>
          <p:nvPr/>
        </p:nvSpPr>
        <p:spPr>
          <a:xfrm>
            <a:off x="533400" y="4495800"/>
            <a:ext cx="8077200" cy="1107996"/>
          </a:xfrm>
          <a:prstGeom prst="rect">
            <a:avLst/>
          </a:prstGeom>
          <a:noFill/>
        </p:spPr>
        <p:txBody>
          <a:bodyPr wrap="square" rtlCol="0">
            <a:spAutoFit/>
          </a:bodyPr>
          <a:lstStyle/>
          <a:p>
            <a:pPr algn="ctr"/>
            <a:endParaRPr lang="en-US" sz="1400" b="1" i="1" dirty="0">
              <a:solidFill>
                <a:srgbClr val="C00000"/>
              </a:solidFill>
              <a:latin typeface="Arial" panose="020B0604020202020204" pitchFamily="34" charset="0"/>
              <a:cs typeface="Arial" panose="020B0604020202020204" pitchFamily="34" charset="0"/>
            </a:endParaRPr>
          </a:p>
          <a:p>
            <a:pPr algn="ctr"/>
            <a:r>
              <a:rPr lang="en-US" sz="2400" b="1" i="1" dirty="0">
                <a:solidFill>
                  <a:srgbClr val="C00000"/>
                </a:solidFill>
                <a:latin typeface="Arial" panose="020B0604020202020204" pitchFamily="34" charset="0"/>
                <a:cs typeface="Arial" panose="020B0604020202020204" pitchFamily="34" charset="0"/>
              </a:rPr>
              <a:t>CAUTION</a:t>
            </a:r>
          </a:p>
          <a:p>
            <a:pPr algn="ctr"/>
            <a:r>
              <a:rPr lang="en-US" sz="1400" b="1" i="1" dirty="0">
                <a:latin typeface="Arial" panose="020B0604020202020204" pitchFamily="34" charset="0"/>
                <a:cs typeface="Arial" panose="020B0604020202020204" pitchFamily="34" charset="0"/>
              </a:rPr>
              <a:t>**FOR MAX NOISE CASE NOTE THAT UPSTREAM PRESSURE MAY DECAY AT Q</a:t>
            </a:r>
            <a:r>
              <a:rPr lang="en-US" sz="1400" b="1" i="1" baseline="-25000" dirty="0">
                <a:latin typeface="Arial" panose="020B0604020202020204" pitchFamily="34" charset="0"/>
                <a:cs typeface="Arial" panose="020B0604020202020204" pitchFamily="34" charset="0"/>
              </a:rPr>
              <a:t>MAX</a:t>
            </a:r>
            <a:r>
              <a:rPr lang="en-US" sz="1400" b="1" i="1" dirty="0">
                <a:latin typeface="Arial" panose="020B0604020202020204" pitchFamily="34" charset="0"/>
                <a:cs typeface="Arial" panose="020B0604020202020204" pitchFamily="34" charset="0"/>
              </a:rPr>
              <a:t>.</a:t>
            </a:r>
          </a:p>
          <a:p>
            <a:pPr algn="ctr"/>
            <a:r>
              <a:rPr lang="en-US" sz="1400" b="1" i="1" dirty="0">
                <a:latin typeface="Arial" panose="020B0604020202020204" pitchFamily="34" charset="0"/>
                <a:cs typeface="Arial" panose="020B0604020202020204" pitchFamily="34" charset="0"/>
              </a:rPr>
              <a:t>CONSULT PROCESS ENGINEER TO DETERMINE “TRUE” PROCESS CONDITIONS</a:t>
            </a:r>
          </a:p>
        </p:txBody>
      </p:sp>
      <p:sp>
        <p:nvSpPr>
          <p:cNvPr id="4" name="Oval 3">
            <a:extLst>
              <a:ext uri="{FF2B5EF4-FFF2-40B4-BE49-F238E27FC236}">
                <a16:creationId xmlns:a16="http://schemas.microsoft.com/office/drawing/2014/main" id="{1C58F723-11F6-455F-98CF-A19B52B7AB98}"/>
              </a:ext>
            </a:extLst>
          </p:cNvPr>
          <p:cNvSpPr/>
          <p:nvPr/>
        </p:nvSpPr>
        <p:spPr>
          <a:xfrm>
            <a:off x="6248400" y="2103120"/>
            <a:ext cx="9144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Elbow 5">
            <a:extLst>
              <a:ext uri="{FF2B5EF4-FFF2-40B4-BE49-F238E27FC236}">
                <a16:creationId xmlns:a16="http://schemas.microsoft.com/office/drawing/2014/main" id="{0FCBDB2F-BE94-4703-B4D8-8183BCF0E664}"/>
              </a:ext>
            </a:extLst>
          </p:cNvPr>
          <p:cNvCxnSpPr>
            <a:stCxn id="4" idx="6"/>
            <a:endCxn id="3" idx="0"/>
          </p:cNvCxnSpPr>
          <p:nvPr/>
        </p:nvCxnSpPr>
        <p:spPr>
          <a:xfrm flipH="1">
            <a:off x="4572000" y="2522220"/>
            <a:ext cx="2590800" cy="1973580"/>
          </a:xfrm>
          <a:prstGeom prst="bentConnector4">
            <a:avLst>
              <a:gd name="adj1" fmla="val -8824"/>
              <a:gd name="adj2" fmla="val 88881"/>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72</a:t>
            </a:fld>
            <a:endParaRPr lang="en-US" dirty="0"/>
          </a:p>
        </p:txBody>
      </p:sp>
    </p:spTree>
    <p:extLst>
      <p:ext uri="{BB962C8B-B14F-4D97-AF65-F5344CB8AC3E}">
        <p14:creationId xmlns:p14="http://schemas.microsoft.com/office/powerpoint/2010/main" val="3588174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to PSE&amp;G </a:t>
            </a:r>
            <a:r>
              <a:rPr lang="en-US" b="1" dirty="0" err="1">
                <a:solidFill>
                  <a:schemeClr val="bg1"/>
                </a:solidFill>
                <a:latin typeface="Arial" panose="020B0604020202020204" pitchFamily="34" charset="0"/>
                <a:cs typeface="Arial" panose="020B0604020202020204" pitchFamily="34" charset="0"/>
              </a:rPr>
              <a:t>Westampton</a:t>
            </a:r>
            <a:r>
              <a:rPr lang="en-US" b="1" dirty="0">
                <a:solidFill>
                  <a:schemeClr val="bg1"/>
                </a:solidFill>
                <a:latin typeface="Arial" panose="020B0604020202020204" pitchFamily="34" charset="0"/>
                <a:cs typeface="Arial" panose="020B0604020202020204" pitchFamily="34" charset="0"/>
              </a:rPr>
              <a:t> Pressure Regulation</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73</a:t>
            </a:fld>
            <a:endParaRPr lang="en-US" dirty="0"/>
          </a:p>
        </p:txBody>
      </p:sp>
      <p:sp>
        <p:nvSpPr>
          <p:cNvPr id="4" name="Rectangle 3">
            <a:extLst>
              <a:ext uri="{FF2B5EF4-FFF2-40B4-BE49-F238E27FC236}">
                <a16:creationId xmlns:a16="http://schemas.microsoft.com/office/drawing/2014/main" id="{CF3B035B-52F6-4F23-95DC-F97AC61A23B8}"/>
              </a:ext>
            </a:extLst>
          </p:cNvPr>
          <p:cNvSpPr/>
          <p:nvPr/>
        </p:nvSpPr>
        <p:spPr>
          <a:xfrm>
            <a:off x="148215" y="762000"/>
            <a:ext cx="8995787" cy="4985980"/>
          </a:xfrm>
          <a:prstGeom prst="rect">
            <a:avLst/>
          </a:prstGeom>
        </p:spPr>
        <p:txBody>
          <a:bodyPr wrap="square">
            <a:spAutoFit/>
          </a:bodyPr>
          <a:lstStyle/>
          <a:p>
            <a:pPr marL="342900" indent="-342900">
              <a:spcBef>
                <a:spcPts val="1800"/>
              </a:spcBef>
              <a:spcAft>
                <a:spcPts val="1800"/>
              </a:spcAft>
              <a:buFont typeface="+mj-lt"/>
              <a:buAutoNum type="arabicPeriod"/>
            </a:pPr>
            <a:r>
              <a:rPr lang="en-US" dirty="0">
                <a:solidFill>
                  <a:srgbClr val="C00000"/>
                </a:solidFill>
              </a:rPr>
              <a:t>Single cut </a:t>
            </a:r>
            <a:r>
              <a:rPr lang="en-US" dirty="0"/>
              <a:t>from the Williams/Transco delivery/line pressure to the </a:t>
            </a:r>
            <a:r>
              <a:rPr lang="en-US" dirty="0">
                <a:solidFill>
                  <a:srgbClr val="C00000"/>
                </a:solidFill>
              </a:rPr>
              <a:t>PSE&amp;G 60 psig system</a:t>
            </a:r>
            <a:r>
              <a:rPr lang="en-US" dirty="0"/>
              <a:t>. </a:t>
            </a:r>
          </a:p>
          <a:p>
            <a:pPr marL="342900" indent="-342900">
              <a:spcBef>
                <a:spcPts val="1800"/>
              </a:spcBef>
              <a:spcAft>
                <a:spcPts val="1800"/>
              </a:spcAft>
              <a:buFont typeface="+mj-lt"/>
              <a:buAutoNum type="arabicPeriod"/>
            </a:pPr>
            <a:r>
              <a:rPr lang="en-US" dirty="0">
                <a:solidFill>
                  <a:srgbClr val="C00000"/>
                </a:solidFill>
              </a:rPr>
              <a:t>Overpressure protection </a:t>
            </a:r>
            <a:r>
              <a:rPr lang="en-US" dirty="0"/>
              <a:t>shall be by use of a </a:t>
            </a:r>
            <a:r>
              <a:rPr lang="en-US" dirty="0">
                <a:solidFill>
                  <a:srgbClr val="C00000"/>
                </a:solidFill>
              </a:rPr>
              <a:t>wide-open monitor </a:t>
            </a:r>
            <a:r>
              <a:rPr lang="en-US" dirty="0"/>
              <a:t>and redundant full capacity relief valves.</a:t>
            </a:r>
          </a:p>
          <a:p>
            <a:pPr marL="342900" indent="-342900">
              <a:spcBef>
                <a:spcPts val="1800"/>
              </a:spcBef>
              <a:spcAft>
                <a:spcPts val="1800"/>
              </a:spcAft>
              <a:buFont typeface="+mj-lt"/>
              <a:buAutoNum type="arabicPeriod"/>
            </a:pPr>
            <a:r>
              <a:rPr lang="en-US" dirty="0"/>
              <a:t> Redundancy will be provided by designing for </a:t>
            </a:r>
            <a:r>
              <a:rPr lang="en-US" dirty="0">
                <a:solidFill>
                  <a:srgbClr val="C00000"/>
                </a:solidFill>
              </a:rPr>
              <a:t>two (2) regulator runs sized for one hundred percent (100%) Station capacity </a:t>
            </a:r>
            <a:r>
              <a:rPr lang="en-US" dirty="0"/>
              <a:t>each. Unless this results in requiring control valves larger than twelve inches (12”) nominal diameter, in which case the design shall be for three (3) regulator runs each sized for fifty (50%) of Station capacity.</a:t>
            </a:r>
          </a:p>
          <a:p>
            <a:pPr marL="342900" indent="-342900">
              <a:spcBef>
                <a:spcPts val="1800"/>
              </a:spcBef>
              <a:spcAft>
                <a:spcPts val="1800"/>
              </a:spcAft>
              <a:buFont typeface="+mj-lt"/>
              <a:buAutoNum type="arabicPeriod"/>
            </a:pPr>
            <a:r>
              <a:rPr lang="en-US" dirty="0">
                <a:solidFill>
                  <a:srgbClr val="C00000"/>
                </a:solidFill>
              </a:rPr>
              <a:t>Separate regulator run</a:t>
            </a:r>
            <a:r>
              <a:rPr lang="en-US" dirty="0"/>
              <a:t> shall be included sized for </a:t>
            </a:r>
            <a:r>
              <a:rPr lang="en-US" dirty="0">
                <a:solidFill>
                  <a:srgbClr val="C00000"/>
                </a:solidFill>
              </a:rPr>
              <a:t>25% of maximum </a:t>
            </a:r>
            <a:r>
              <a:rPr lang="en-US" dirty="0"/>
              <a:t>station flow, to accommodate </a:t>
            </a:r>
            <a:r>
              <a:rPr lang="en-US" dirty="0">
                <a:solidFill>
                  <a:srgbClr val="C00000"/>
                </a:solidFill>
              </a:rPr>
              <a:t>summer flow conditions</a:t>
            </a:r>
          </a:p>
          <a:p>
            <a:pPr marL="342900" indent="-342900">
              <a:spcBef>
                <a:spcPts val="1800"/>
              </a:spcBef>
              <a:spcAft>
                <a:spcPts val="1800"/>
              </a:spcAft>
              <a:buFont typeface="+mj-lt"/>
              <a:buAutoNum type="arabicPeriod"/>
            </a:pPr>
            <a:r>
              <a:rPr lang="en-US" dirty="0"/>
              <a:t>Each regulator run shall consist of two identical control valves or regulators, one functioning as a </a:t>
            </a:r>
            <a:r>
              <a:rPr lang="en-US" dirty="0">
                <a:solidFill>
                  <a:srgbClr val="C00000"/>
                </a:solidFill>
              </a:rPr>
              <a:t>wide-open monitor and the other as the worker</a:t>
            </a:r>
            <a:r>
              <a:rPr lang="en-US" dirty="0"/>
              <a:t>.</a:t>
            </a:r>
          </a:p>
        </p:txBody>
      </p:sp>
    </p:spTree>
    <p:extLst>
      <p:ext uri="{BB962C8B-B14F-4D97-AF65-F5344CB8AC3E}">
        <p14:creationId xmlns:p14="http://schemas.microsoft.com/office/powerpoint/2010/main" val="1433542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to PSE&amp;G </a:t>
            </a:r>
            <a:r>
              <a:rPr lang="en-US" b="1" dirty="0" err="1">
                <a:solidFill>
                  <a:schemeClr val="bg1"/>
                </a:solidFill>
                <a:latin typeface="Arial" panose="020B0604020202020204" pitchFamily="34" charset="0"/>
                <a:cs typeface="Arial" panose="020B0604020202020204" pitchFamily="34" charset="0"/>
              </a:rPr>
              <a:t>Westampton</a:t>
            </a:r>
            <a:r>
              <a:rPr lang="en-US" b="1" dirty="0">
                <a:solidFill>
                  <a:schemeClr val="bg1"/>
                </a:solidFill>
                <a:latin typeface="Arial" panose="020B0604020202020204" pitchFamily="34" charset="0"/>
                <a:cs typeface="Arial" panose="020B0604020202020204" pitchFamily="34" charset="0"/>
              </a:rPr>
              <a:t> Pressure Regulation</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74</a:t>
            </a:fld>
            <a:endParaRPr lang="en-US" dirty="0"/>
          </a:p>
        </p:txBody>
      </p:sp>
      <p:sp>
        <p:nvSpPr>
          <p:cNvPr id="4" name="Rectangle 3">
            <a:extLst>
              <a:ext uri="{FF2B5EF4-FFF2-40B4-BE49-F238E27FC236}">
                <a16:creationId xmlns:a16="http://schemas.microsoft.com/office/drawing/2014/main" id="{CF3B035B-52F6-4F23-95DC-F97AC61A23B8}"/>
              </a:ext>
            </a:extLst>
          </p:cNvPr>
          <p:cNvSpPr/>
          <p:nvPr/>
        </p:nvSpPr>
        <p:spPr>
          <a:xfrm>
            <a:off x="148215" y="762002"/>
            <a:ext cx="8995787" cy="4062651"/>
          </a:xfrm>
          <a:prstGeom prst="rect">
            <a:avLst/>
          </a:prstGeom>
        </p:spPr>
        <p:txBody>
          <a:bodyPr wrap="square">
            <a:spAutoFit/>
          </a:bodyPr>
          <a:lstStyle/>
          <a:p>
            <a:pPr marL="342900" indent="-342900">
              <a:spcBef>
                <a:spcPts val="1200"/>
              </a:spcBef>
              <a:spcAft>
                <a:spcPts val="1200"/>
              </a:spcAft>
              <a:buFont typeface="+mj-lt"/>
              <a:buAutoNum type="arabicPeriod" startAt="5"/>
            </a:pPr>
            <a:r>
              <a:rPr lang="en-US" dirty="0"/>
              <a:t>Each control valve shall be </a:t>
            </a:r>
            <a:r>
              <a:rPr lang="en-US" dirty="0">
                <a:solidFill>
                  <a:srgbClr val="C00000"/>
                </a:solidFill>
              </a:rPr>
              <a:t>operated by a VRG pilot with remote set point </a:t>
            </a:r>
            <a:r>
              <a:rPr lang="en-US" dirty="0"/>
              <a:t>adjustment by means of an electric actuator.  Each control valve shall be equipped with a </a:t>
            </a:r>
            <a:r>
              <a:rPr lang="en-US" dirty="0">
                <a:solidFill>
                  <a:srgbClr val="C00000"/>
                </a:solidFill>
              </a:rPr>
              <a:t>valve position transmitter.</a:t>
            </a:r>
          </a:p>
          <a:p>
            <a:pPr marL="342900" indent="-342900">
              <a:spcBef>
                <a:spcPts val="1200"/>
              </a:spcBef>
              <a:spcAft>
                <a:spcPts val="1200"/>
              </a:spcAft>
              <a:buFont typeface="+mj-lt"/>
              <a:buAutoNum type="arabicPeriod" startAt="5"/>
            </a:pPr>
            <a:r>
              <a:rPr lang="en-US" dirty="0"/>
              <a:t> Each control valve shall be designed with </a:t>
            </a:r>
            <a:r>
              <a:rPr lang="en-US" dirty="0">
                <a:solidFill>
                  <a:srgbClr val="C00000"/>
                </a:solidFill>
              </a:rPr>
              <a:t>independent power gas supply </a:t>
            </a:r>
            <a:r>
              <a:rPr lang="en-US" dirty="0"/>
              <a:t>with filter and heater, </a:t>
            </a:r>
            <a:r>
              <a:rPr lang="en-US" dirty="0">
                <a:solidFill>
                  <a:srgbClr val="C00000"/>
                </a:solidFill>
              </a:rPr>
              <a:t>bleed gas line and downstream sensing line </a:t>
            </a:r>
            <a:r>
              <a:rPr lang="en-US" dirty="0"/>
              <a:t>such that the failure of a single instrument line could not cause a failure of more than one control valve.</a:t>
            </a:r>
          </a:p>
          <a:p>
            <a:pPr marL="342900" indent="-342900">
              <a:spcBef>
                <a:spcPts val="1200"/>
              </a:spcBef>
              <a:spcAft>
                <a:spcPts val="1200"/>
              </a:spcAft>
              <a:buFont typeface="+mj-lt"/>
              <a:buAutoNum type="arabicPeriod" startAt="5"/>
            </a:pPr>
            <a:r>
              <a:rPr lang="en-US" dirty="0"/>
              <a:t> Each regulator run will have an upstream and downstream block valve, these block valves shall be full ported ball type equipped with electric motor actuators. </a:t>
            </a:r>
          </a:p>
          <a:p>
            <a:pPr marL="342900" indent="-342900">
              <a:spcBef>
                <a:spcPts val="1200"/>
              </a:spcBef>
              <a:spcAft>
                <a:spcPts val="1200"/>
              </a:spcAft>
              <a:buFont typeface="+mj-lt"/>
              <a:buAutoNum type="arabicPeriod" startAt="5"/>
            </a:pPr>
            <a:r>
              <a:rPr lang="en-US" dirty="0"/>
              <a:t>These actuators shall have </a:t>
            </a:r>
            <a:r>
              <a:rPr lang="en-US" dirty="0">
                <a:solidFill>
                  <a:srgbClr val="C00000"/>
                </a:solidFill>
              </a:rPr>
              <a:t>local, remote and manual override operation </a:t>
            </a:r>
            <a:r>
              <a:rPr lang="en-US" dirty="0"/>
              <a:t>capability and valve position switches. The valves shall be operable from a remote-control panel located outside the building.</a:t>
            </a:r>
          </a:p>
        </p:txBody>
      </p:sp>
    </p:spTree>
    <p:extLst>
      <p:ext uri="{BB962C8B-B14F-4D97-AF65-F5344CB8AC3E}">
        <p14:creationId xmlns:p14="http://schemas.microsoft.com/office/powerpoint/2010/main" val="13242996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to PSE&amp;G </a:t>
            </a:r>
            <a:r>
              <a:rPr lang="en-US" b="1" dirty="0" err="1">
                <a:solidFill>
                  <a:schemeClr val="bg1"/>
                </a:solidFill>
                <a:latin typeface="Arial" panose="020B0604020202020204" pitchFamily="34" charset="0"/>
                <a:cs typeface="Arial" panose="020B0604020202020204" pitchFamily="34" charset="0"/>
              </a:rPr>
              <a:t>Westampton</a:t>
            </a:r>
            <a:r>
              <a:rPr lang="en-US" b="1" dirty="0">
                <a:solidFill>
                  <a:schemeClr val="bg1"/>
                </a:solidFill>
                <a:latin typeface="Arial" panose="020B0604020202020204" pitchFamily="34" charset="0"/>
                <a:cs typeface="Arial" panose="020B0604020202020204" pitchFamily="34" charset="0"/>
              </a:rPr>
              <a:t> Pressure Regulation</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75</a:t>
            </a:fld>
            <a:endParaRPr lang="en-US" dirty="0"/>
          </a:p>
        </p:txBody>
      </p:sp>
      <p:pic>
        <p:nvPicPr>
          <p:cNvPr id="2" name="Picture 1">
            <a:extLst>
              <a:ext uri="{FF2B5EF4-FFF2-40B4-BE49-F238E27FC236}">
                <a16:creationId xmlns:a16="http://schemas.microsoft.com/office/drawing/2014/main" id="{C2237FF3-A699-45DD-A181-7C3AA54BF504}"/>
              </a:ext>
            </a:extLst>
          </p:cNvPr>
          <p:cNvPicPr>
            <a:picLocks noChangeAspect="1"/>
          </p:cNvPicPr>
          <p:nvPr/>
        </p:nvPicPr>
        <p:blipFill>
          <a:blip r:embed="rId2"/>
          <a:stretch>
            <a:fillRect/>
          </a:stretch>
        </p:blipFill>
        <p:spPr>
          <a:xfrm>
            <a:off x="304800" y="1295400"/>
            <a:ext cx="8462530" cy="2209800"/>
          </a:xfrm>
          <a:prstGeom prst="rect">
            <a:avLst/>
          </a:prstGeom>
        </p:spPr>
      </p:pic>
    </p:spTree>
    <p:extLst>
      <p:ext uri="{BB962C8B-B14F-4D97-AF65-F5344CB8AC3E}">
        <p14:creationId xmlns:p14="http://schemas.microsoft.com/office/powerpoint/2010/main" val="23226295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Gillis Station Design Considerations</a:t>
            </a:r>
          </a:p>
        </p:txBody>
      </p:sp>
      <p:graphicFrame>
        <p:nvGraphicFramePr>
          <p:cNvPr id="2" name="Table 1"/>
          <p:cNvGraphicFramePr>
            <a:graphicFrameLocks noGrp="1"/>
          </p:cNvGraphicFramePr>
          <p:nvPr/>
        </p:nvGraphicFramePr>
        <p:xfrm>
          <a:off x="426055" y="770796"/>
          <a:ext cx="8291893" cy="2971800"/>
        </p:xfrm>
        <a:graphic>
          <a:graphicData uri="http://schemas.openxmlformats.org/drawingml/2006/table">
            <a:tbl>
              <a:tblPr firstRow="1" bandRow="1">
                <a:tableStyleId>{9D7B26C5-4107-4FEC-AEDC-1716B250A1EF}</a:tableStyleId>
              </a:tblPr>
              <a:tblGrid>
                <a:gridCol w="1533156">
                  <a:extLst>
                    <a:ext uri="{9D8B030D-6E8A-4147-A177-3AD203B41FA5}">
                      <a16:colId xmlns:a16="http://schemas.microsoft.com/office/drawing/2014/main" val="3026701671"/>
                    </a:ext>
                  </a:extLst>
                </a:gridCol>
                <a:gridCol w="920952">
                  <a:extLst>
                    <a:ext uri="{9D8B030D-6E8A-4147-A177-3AD203B41FA5}">
                      <a16:colId xmlns:a16="http://schemas.microsoft.com/office/drawing/2014/main" val="3343798543"/>
                    </a:ext>
                  </a:extLst>
                </a:gridCol>
                <a:gridCol w="1167557">
                  <a:extLst>
                    <a:ext uri="{9D8B030D-6E8A-4147-A177-3AD203B41FA5}">
                      <a16:colId xmlns:a16="http://schemas.microsoft.com/office/drawing/2014/main" val="3901350544"/>
                    </a:ext>
                  </a:extLst>
                </a:gridCol>
                <a:gridCol w="1167557">
                  <a:extLst>
                    <a:ext uri="{9D8B030D-6E8A-4147-A177-3AD203B41FA5}">
                      <a16:colId xmlns:a16="http://schemas.microsoft.com/office/drawing/2014/main" val="2146508183"/>
                    </a:ext>
                  </a:extLst>
                </a:gridCol>
                <a:gridCol w="1167557">
                  <a:extLst>
                    <a:ext uri="{9D8B030D-6E8A-4147-A177-3AD203B41FA5}">
                      <a16:colId xmlns:a16="http://schemas.microsoft.com/office/drawing/2014/main" val="3829489458"/>
                    </a:ext>
                  </a:extLst>
                </a:gridCol>
                <a:gridCol w="1167557">
                  <a:extLst>
                    <a:ext uri="{9D8B030D-6E8A-4147-A177-3AD203B41FA5}">
                      <a16:colId xmlns:a16="http://schemas.microsoft.com/office/drawing/2014/main" val="112994302"/>
                    </a:ext>
                  </a:extLst>
                </a:gridCol>
                <a:gridCol w="1167557">
                  <a:extLst>
                    <a:ext uri="{9D8B030D-6E8A-4147-A177-3AD203B41FA5}">
                      <a16:colId xmlns:a16="http://schemas.microsoft.com/office/drawing/2014/main" val="238956072"/>
                    </a:ext>
                  </a:extLst>
                </a:gridCol>
              </a:tblGrid>
              <a:tr h="594360">
                <a:tc>
                  <a:txBody>
                    <a:bodyPr/>
                    <a:lstStyle/>
                    <a:p>
                      <a:pPr algn="ctr"/>
                      <a:r>
                        <a:rPr lang="en-US" sz="1600" b="1" dirty="0">
                          <a:solidFill>
                            <a:srgbClr val="C00000"/>
                          </a:solidFill>
                          <a:latin typeface="Arial" panose="020B0604020202020204" pitchFamily="34" charset="0"/>
                          <a:cs typeface="Arial" panose="020B0604020202020204" pitchFamily="34" charset="0"/>
                        </a:rPr>
                        <a:t>Spec</a:t>
                      </a:r>
                    </a:p>
                  </a:txBody>
                  <a:tcPr anchor="ctr"/>
                </a:tc>
                <a:tc>
                  <a:txBody>
                    <a:bodyPr/>
                    <a:lstStyle/>
                    <a:p>
                      <a:pPr algn="ctr"/>
                      <a:r>
                        <a:rPr lang="en-US" sz="1600" b="1" dirty="0">
                          <a:solidFill>
                            <a:srgbClr val="C00000"/>
                          </a:solidFill>
                          <a:latin typeface="Arial" panose="020B0604020202020204" pitchFamily="34" charset="0"/>
                          <a:cs typeface="Arial" panose="020B0604020202020204" pitchFamily="34" charset="0"/>
                        </a:rPr>
                        <a:t>Symbol</a:t>
                      </a:r>
                    </a:p>
                  </a:txBody>
                  <a:tcPr anchor="ctr"/>
                </a:tc>
                <a:tc>
                  <a:txBody>
                    <a:bodyPr/>
                    <a:lstStyle/>
                    <a:p>
                      <a:pPr algn="ctr"/>
                      <a:r>
                        <a:rPr lang="en-US" sz="1600" b="1" dirty="0">
                          <a:solidFill>
                            <a:srgbClr val="C00000"/>
                          </a:solidFill>
                          <a:latin typeface="Arial" panose="020B0604020202020204" pitchFamily="34" charset="0"/>
                          <a:cs typeface="Arial" panose="020B0604020202020204" pitchFamily="34" charset="0"/>
                        </a:rPr>
                        <a:t>MAX </a:t>
                      </a:r>
                      <a:r>
                        <a:rPr lang="en-US" sz="1600" b="1" dirty="0" err="1">
                          <a:solidFill>
                            <a:srgbClr val="C00000"/>
                          </a:solidFill>
                          <a:latin typeface="Arial" panose="020B0604020202020204" pitchFamily="34" charset="0"/>
                          <a:cs typeface="Arial" panose="020B0604020202020204" pitchFamily="34" charset="0"/>
                        </a:rPr>
                        <a:t>Cv</a:t>
                      </a:r>
                      <a:endParaRPr lang="en-US" sz="1600"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1600" b="1" dirty="0">
                          <a:solidFill>
                            <a:srgbClr val="C00000"/>
                          </a:solidFill>
                          <a:latin typeface="Arial" panose="020B0604020202020204" pitchFamily="34" charset="0"/>
                          <a:cs typeface="Arial" panose="020B0604020202020204" pitchFamily="34" charset="0"/>
                        </a:rPr>
                        <a:t>Min </a:t>
                      </a:r>
                      <a:r>
                        <a:rPr lang="en-US" sz="1600" b="1" dirty="0" err="1">
                          <a:solidFill>
                            <a:srgbClr val="C00000"/>
                          </a:solidFill>
                          <a:latin typeface="Arial" panose="020B0604020202020204" pitchFamily="34" charset="0"/>
                          <a:cs typeface="Arial" panose="020B0604020202020204" pitchFamily="34" charset="0"/>
                        </a:rPr>
                        <a:t>Cv</a:t>
                      </a:r>
                      <a:endParaRPr lang="en-US" sz="1600"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1600" b="1" dirty="0">
                          <a:solidFill>
                            <a:srgbClr val="C00000"/>
                          </a:solidFill>
                          <a:latin typeface="Arial" panose="020B0604020202020204" pitchFamily="34" charset="0"/>
                          <a:cs typeface="Arial" panose="020B0604020202020204" pitchFamily="34" charset="0"/>
                        </a:rPr>
                        <a:t>Max Noise</a:t>
                      </a:r>
                    </a:p>
                  </a:txBody>
                  <a:tcPr anchor="ctr"/>
                </a:tc>
                <a:tc>
                  <a:txBody>
                    <a:bodyPr/>
                    <a:lstStyle/>
                    <a:p>
                      <a:pPr algn="ctr"/>
                      <a:r>
                        <a:rPr lang="en-US" sz="1600" b="1" dirty="0">
                          <a:solidFill>
                            <a:srgbClr val="C00000"/>
                          </a:solidFill>
                          <a:latin typeface="Arial" panose="020B0604020202020204" pitchFamily="34" charset="0"/>
                          <a:cs typeface="Arial" panose="020B0604020202020204" pitchFamily="34" charset="0"/>
                        </a:rPr>
                        <a:t>Typical</a:t>
                      </a:r>
                    </a:p>
                  </a:txBody>
                  <a:tcPr anchor="ctr"/>
                </a:tc>
                <a:tc>
                  <a:txBody>
                    <a:bodyPr/>
                    <a:lstStyle/>
                    <a:p>
                      <a:pPr algn="ctr"/>
                      <a:r>
                        <a:rPr lang="en-US" sz="1600" b="1" dirty="0">
                          <a:solidFill>
                            <a:srgbClr val="C00000"/>
                          </a:solidFill>
                          <a:latin typeface="Arial" panose="020B0604020202020204" pitchFamily="34" charset="0"/>
                          <a:cs typeface="Arial" panose="020B0604020202020204" pitchFamily="34" charset="0"/>
                        </a:rPr>
                        <a:t>Units</a:t>
                      </a:r>
                    </a:p>
                  </a:txBody>
                  <a:tcPr anchor="ctr"/>
                </a:tc>
                <a:extLst>
                  <a:ext uri="{0D108BD9-81ED-4DB2-BD59-A6C34878D82A}">
                    <a16:rowId xmlns:a16="http://schemas.microsoft.com/office/drawing/2014/main" val="2977668132"/>
                  </a:ext>
                </a:extLst>
              </a:tr>
              <a:tr h="594360">
                <a:tc>
                  <a:txBody>
                    <a:bodyPr/>
                    <a:lstStyle/>
                    <a:p>
                      <a:pPr algn="ctr"/>
                      <a:r>
                        <a:rPr lang="en-US" sz="1600" b="1" dirty="0">
                          <a:latin typeface="Arial" panose="020B0604020202020204" pitchFamily="34" charset="0"/>
                          <a:cs typeface="Arial" panose="020B0604020202020204" pitchFamily="34" charset="0"/>
                        </a:rPr>
                        <a:t>Flow</a:t>
                      </a:r>
                    </a:p>
                  </a:txBody>
                  <a:tcPr anchor="ctr"/>
                </a:tc>
                <a:tc>
                  <a:txBody>
                    <a:bodyPr/>
                    <a:lstStyle/>
                    <a:p>
                      <a:pPr algn="ctr"/>
                      <a:r>
                        <a:rPr lang="en-US" sz="1600" b="1" dirty="0">
                          <a:latin typeface="Arial" panose="020B0604020202020204" pitchFamily="34" charset="0"/>
                          <a:cs typeface="Arial" panose="020B0604020202020204" pitchFamily="34" charset="0"/>
                        </a:rPr>
                        <a:t>Q</a:t>
                      </a:r>
                    </a:p>
                  </a:txBody>
                  <a:tcPr anchor="ctr"/>
                </a:tc>
                <a:tc>
                  <a:txBody>
                    <a:bodyPr/>
                    <a:lstStyle/>
                    <a:p>
                      <a:pPr algn="ctr"/>
                      <a:r>
                        <a:rPr lang="en-US" sz="1600" b="1" baseline="0" dirty="0">
                          <a:latin typeface="Arial" panose="020B0604020202020204" pitchFamily="34" charset="0"/>
                          <a:cs typeface="Arial" panose="020B0604020202020204" pitchFamily="34" charset="0"/>
                        </a:rPr>
                        <a:t>785</a:t>
                      </a:r>
                    </a:p>
                  </a:txBody>
                  <a:tcPr anchor="ctr"/>
                </a:tc>
                <a:tc>
                  <a:txBody>
                    <a:bodyPr/>
                    <a:lstStyle/>
                    <a:p>
                      <a:pPr algn="ctr"/>
                      <a:r>
                        <a:rPr lang="en-US" sz="1600" b="1" dirty="0">
                          <a:latin typeface="Arial" panose="020B0604020202020204" pitchFamily="34" charset="0"/>
                          <a:cs typeface="Arial" panose="020B0604020202020204" pitchFamily="34" charset="0"/>
                        </a:rPr>
                        <a:t>TBA</a:t>
                      </a:r>
                    </a:p>
                  </a:txBody>
                  <a:tcPr anchor="ctr"/>
                </a:tc>
                <a:tc>
                  <a:txBody>
                    <a:bodyPr/>
                    <a:lstStyle/>
                    <a:p>
                      <a:pPr algn="ctr"/>
                      <a:r>
                        <a:rPr lang="en-US" sz="1600" b="1" baseline="0" dirty="0">
                          <a:latin typeface="Arial" panose="020B0604020202020204" pitchFamily="34" charset="0"/>
                          <a:cs typeface="Arial" panose="020B0604020202020204" pitchFamily="34" charset="0"/>
                        </a:rPr>
                        <a:t>785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a:latin typeface="Arial" panose="020B0604020202020204" pitchFamily="34" charset="0"/>
                          <a:cs typeface="Arial" panose="020B0604020202020204" pitchFamily="34" charset="0"/>
                        </a:rPr>
                        <a:t>785</a:t>
                      </a:r>
                    </a:p>
                  </a:txBody>
                  <a:tcPr anchor="ctr"/>
                </a:tc>
                <a:tc>
                  <a:txBody>
                    <a:bodyPr/>
                    <a:lstStyle/>
                    <a:p>
                      <a:pPr algn="ctr"/>
                      <a:r>
                        <a:rPr lang="en-US" sz="1600" b="1" dirty="0">
                          <a:latin typeface="Arial" panose="020B0604020202020204" pitchFamily="34" charset="0"/>
                          <a:cs typeface="Arial" panose="020B0604020202020204" pitchFamily="34" charset="0"/>
                        </a:rPr>
                        <a:t>MMSCFD</a:t>
                      </a:r>
                    </a:p>
                  </a:txBody>
                  <a:tcPr anchor="ctr"/>
                </a:tc>
                <a:extLst>
                  <a:ext uri="{0D108BD9-81ED-4DB2-BD59-A6C34878D82A}">
                    <a16:rowId xmlns:a16="http://schemas.microsoft.com/office/drawing/2014/main" val="3955481812"/>
                  </a:ext>
                </a:extLst>
              </a:tr>
              <a:tr h="594360">
                <a:tc>
                  <a:txBody>
                    <a:bodyPr/>
                    <a:lstStyle/>
                    <a:p>
                      <a:pPr algn="ctr"/>
                      <a:r>
                        <a:rPr lang="en-US" sz="1600" b="1" dirty="0">
                          <a:latin typeface="Arial" panose="020B0604020202020204" pitchFamily="34" charset="0"/>
                          <a:cs typeface="Arial" panose="020B0604020202020204" pitchFamily="34" charset="0"/>
                        </a:rPr>
                        <a:t>Inlet</a:t>
                      </a:r>
                      <a:r>
                        <a:rPr lang="en-US" sz="1600" b="1" baseline="0" dirty="0">
                          <a:latin typeface="Arial" panose="020B0604020202020204" pitchFamily="34" charset="0"/>
                          <a:cs typeface="Arial" panose="020B0604020202020204" pitchFamily="34" charset="0"/>
                        </a:rPr>
                        <a:t> Pressure</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a:latin typeface="Arial" panose="020B0604020202020204" pitchFamily="34" charset="0"/>
                          <a:cs typeface="Arial" panose="020B0604020202020204" pitchFamily="34" charset="0"/>
                        </a:rPr>
                        <a:t>P1</a:t>
                      </a:r>
                    </a:p>
                  </a:txBody>
                  <a:tcPr anchor="ctr"/>
                </a:tc>
                <a:tc>
                  <a:txBody>
                    <a:bodyPr/>
                    <a:lstStyle/>
                    <a:p>
                      <a:pPr algn="ctr"/>
                      <a:r>
                        <a:rPr lang="en-US" sz="1600" b="1" dirty="0">
                          <a:latin typeface="Arial" panose="020B0604020202020204" pitchFamily="34" charset="0"/>
                          <a:cs typeface="Arial" panose="020B0604020202020204" pitchFamily="34" charset="0"/>
                        </a:rPr>
                        <a:t>600</a:t>
                      </a:r>
                    </a:p>
                  </a:txBody>
                  <a:tcPr anchor="ctr"/>
                </a:tc>
                <a:tc>
                  <a:txBody>
                    <a:bodyPr/>
                    <a:lstStyle/>
                    <a:p>
                      <a:pPr algn="ctr"/>
                      <a:r>
                        <a:rPr lang="en-US" sz="1600" b="1" dirty="0">
                          <a:latin typeface="Arial" panose="020B0604020202020204" pitchFamily="34" charset="0"/>
                          <a:cs typeface="Arial" panose="020B0604020202020204" pitchFamily="34" charset="0"/>
                        </a:rPr>
                        <a:t>1440</a:t>
                      </a:r>
                    </a:p>
                  </a:txBody>
                  <a:tcPr anchor="ctr"/>
                </a:tc>
                <a:tc>
                  <a:txBody>
                    <a:bodyPr/>
                    <a:lstStyle/>
                    <a:p>
                      <a:pPr algn="ctr"/>
                      <a:r>
                        <a:rPr lang="en-US" sz="1600" b="1" dirty="0">
                          <a:latin typeface="Arial" panose="020B0604020202020204" pitchFamily="34" charset="0"/>
                          <a:cs typeface="Arial" panose="020B0604020202020204" pitchFamily="34" charset="0"/>
                        </a:rPr>
                        <a:t>1440</a:t>
                      </a:r>
                    </a:p>
                  </a:txBody>
                  <a:tcPr anchor="ctr"/>
                </a:tc>
                <a:tc>
                  <a:txBody>
                    <a:bodyPr/>
                    <a:lstStyle/>
                    <a:p>
                      <a:pPr algn="ctr"/>
                      <a:r>
                        <a:rPr lang="en-US" sz="1600" b="1" dirty="0">
                          <a:latin typeface="Arial" panose="020B0604020202020204" pitchFamily="34" charset="0"/>
                          <a:cs typeface="Arial" panose="020B0604020202020204" pitchFamily="34" charset="0"/>
                        </a:rPr>
                        <a:t>1000</a:t>
                      </a:r>
                    </a:p>
                  </a:txBody>
                  <a:tcPr anchor="ctr"/>
                </a:tc>
                <a:tc>
                  <a:txBody>
                    <a:bodyPr/>
                    <a:lstStyle/>
                    <a:p>
                      <a:pPr algn="ctr"/>
                      <a:r>
                        <a:rPr lang="en-US" sz="1600" b="1" dirty="0">
                          <a:latin typeface="Arial" panose="020B0604020202020204" pitchFamily="34" charset="0"/>
                          <a:cs typeface="Arial" panose="020B0604020202020204" pitchFamily="34" charset="0"/>
                        </a:rPr>
                        <a:t>PSIG</a:t>
                      </a:r>
                    </a:p>
                  </a:txBody>
                  <a:tcPr anchor="ctr"/>
                </a:tc>
                <a:extLst>
                  <a:ext uri="{0D108BD9-81ED-4DB2-BD59-A6C34878D82A}">
                    <a16:rowId xmlns:a16="http://schemas.microsoft.com/office/drawing/2014/main" val="3974478421"/>
                  </a:ext>
                </a:extLst>
              </a:tr>
              <a:tr h="594360">
                <a:tc>
                  <a:txBody>
                    <a:bodyPr/>
                    <a:lstStyle/>
                    <a:p>
                      <a:pPr algn="ctr"/>
                      <a:r>
                        <a:rPr lang="en-US" sz="1600" b="1" dirty="0">
                          <a:latin typeface="Arial" panose="020B0604020202020204" pitchFamily="34" charset="0"/>
                          <a:cs typeface="Arial" panose="020B0604020202020204" pitchFamily="34" charset="0"/>
                        </a:rPr>
                        <a:t>Outlet Pressure</a:t>
                      </a:r>
                    </a:p>
                  </a:txBody>
                  <a:tcPr anchor="ctr"/>
                </a:tc>
                <a:tc>
                  <a:txBody>
                    <a:bodyPr/>
                    <a:lstStyle/>
                    <a:p>
                      <a:pPr algn="ctr"/>
                      <a:r>
                        <a:rPr lang="en-US" sz="1600" b="1" dirty="0">
                          <a:latin typeface="Arial" panose="020B0604020202020204" pitchFamily="34" charset="0"/>
                          <a:cs typeface="Arial" panose="020B0604020202020204" pitchFamily="34" charset="0"/>
                        </a:rPr>
                        <a:t>P2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TBA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90% OPEN</a:t>
                      </a:r>
                    </a:p>
                  </a:txBody>
                  <a:tcPr anchor="ctr"/>
                </a:tc>
                <a:tc>
                  <a:txBody>
                    <a:bodyPr/>
                    <a:lstStyle/>
                    <a:p>
                      <a:pPr algn="ctr"/>
                      <a:r>
                        <a:rPr lang="en-US" sz="1600" b="1" dirty="0">
                          <a:latin typeface="Arial" panose="020B0604020202020204" pitchFamily="34" charset="0"/>
                          <a:cs typeface="Arial" panose="020B0604020202020204" pitchFamily="34" charset="0"/>
                        </a:rPr>
                        <a:t>600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a:latin typeface="Arial" panose="020B0604020202020204" pitchFamily="34" charset="0"/>
                          <a:cs typeface="Arial" panose="020B0604020202020204" pitchFamily="34" charset="0"/>
                        </a:rPr>
                        <a:t>600</a:t>
                      </a:r>
                    </a:p>
                  </a:txBody>
                  <a:tcPr anchor="ctr"/>
                </a:tc>
                <a:tc>
                  <a:txBody>
                    <a:bodyPr/>
                    <a:lstStyle/>
                    <a:p>
                      <a:pPr algn="ctr"/>
                      <a:r>
                        <a:rPr lang="en-US" sz="1600" b="1" dirty="0">
                          <a:latin typeface="Arial" panose="020B0604020202020204" pitchFamily="34" charset="0"/>
                          <a:cs typeface="Arial" panose="020B0604020202020204" pitchFamily="34" charset="0"/>
                        </a:rPr>
                        <a:t>800</a:t>
                      </a:r>
                    </a:p>
                  </a:txBody>
                  <a:tcPr anchor="ctr"/>
                </a:tc>
                <a:tc>
                  <a:txBody>
                    <a:bodyPr/>
                    <a:lstStyle/>
                    <a:p>
                      <a:pPr algn="ctr"/>
                      <a:r>
                        <a:rPr lang="en-US" sz="1600" b="1" dirty="0">
                          <a:latin typeface="Arial" panose="020B0604020202020204" pitchFamily="34" charset="0"/>
                          <a:cs typeface="Arial" panose="020B0604020202020204" pitchFamily="34" charset="0"/>
                        </a:rPr>
                        <a:t>PSIG</a:t>
                      </a:r>
                    </a:p>
                  </a:txBody>
                  <a:tcPr anchor="ctr"/>
                </a:tc>
                <a:extLst>
                  <a:ext uri="{0D108BD9-81ED-4DB2-BD59-A6C34878D82A}">
                    <a16:rowId xmlns:a16="http://schemas.microsoft.com/office/drawing/2014/main" val="2931890538"/>
                  </a:ext>
                </a:extLst>
              </a:tr>
              <a:tr h="594360">
                <a:tc>
                  <a:txBody>
                    <a:bodyPr/>
                    <a:lstStyle/>
                    <a:p>
                      <a:pPr algn="ctr"/>
                      <a:r>
                        <a:rPr lang="en-US" sz="1600" b="1" dirty="0">
                          <a:latin typeface="Arial" panose="020B0604020202020204" pitchFamily="34" charset="0"/>
                          <a:cs typeface="Arial" panose="020B0604020202020204" pitchFamily="34" charset="0"/>
                        </a:rPr>
                        <a:t>Gas</a:t>
                      </a:r>
                      <a:r>
                        <a:rPr lang="en-US" sz="1600" b="1" baseline="0" dirty="0">
                          <a:latin typeface="Arial" panose="020B0604020202020204" pitchFamily="34" charset="0"/>
                          <a:cs typeface="Arial" panose="020B0604020202020204" pitchFamily="34" charset="0"/>
                        </a:rPr>
                        <a:t> Temperature</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a:latin typeface="Arial" panose="020B0604020202020204" pitchFamily="34" charset="0"/>
                          <a:cs typeface="Arial" panose="020B0604020202020204" pitchFamily="34" charset="0"/>
                        </a:rPr>
                        <a:t>T</a:t>
                      </a:r>
                    </a:p>
                  </a:txBody>
                  <a:tcPr anchor="ctr"/>
                </a:tc>
                <a:tc>
                  <a:txBody>
                    <a:bodyPr/>
                    <a:lstStyle/>
                    <a:p>
                      <a:pPr algn="ctr"/>
                      <a:r>
                        <a:rPr lang="en-US" sz="1600" b="1" dirty="0">
                          <a:latin typeface="Arial" panose="020B0604020202020204" pitchFamily="34" charset="0"/>
                          <a:cs typeface="Arial" panose="020B0604020202020204" pitchFamily="34" charset="0"/>
                        </a:rPr>
                        <a:t>60 F</a:t>
                      </a:r>
                    </a:p>
                  </a:txBody>
                  <a:tcPr anchor="ctr"/>
                </a:tc>
                <a:tc>
                  <a:txBody>
                    <a:bodyPr/>
                    <a:lstStyle/>
                    <a:p>
                      <a:pPr algn="ctr"/>
                      <a:r>
                        <a:rPr lang="en-US" sz="1600" b="1" dirty="0">
                          <a:latin typeface="Arial" panose="020B0604020202020204" pitchFamily="34" charset="0"/>
                          <a:cs typeface="Arial" panose="020B0604020202020204" pitchFamily="34" charset="0"/>
                        </a:rPr>
                        <a:t>60 F</a:t>
                      </a:r>
                    </a:p>
                  </a:txBody>
                  <a:tcPr anchor="ctr"/>
                </a:tc>
                <a:tc>
                  <a:txBody>
                    <a:bodyPr/>
                    <a:lstStyle/>
                    <a:p>
                      <a:pPr algn="ctr"/>
                      <a:r>
                        <a:rPr lang="en-US" sz="1600" b="1" dirty="0">
                          <a:latin typeface="Arial" panose="020B0604020202020204" pitchFamily="34" charset="0"/>
                          <a:cs typeface="Arial" panose="020B0604020202020204" pitchFamily="34" charset="0"/>
                        </a:rPr>
                        <a:t>60 F</a:t>
                      </a:r>
                    </a:p>
                  </a:txBody>
                  <a:tcPr anchor="ctr"/>
                </a:tc>
                <a:tc>
                  <a:txBody>
                    <a:bodyPr/>
                    <a:lstStyle/>
                    <a:p>
                      <a:pPr algn="ctr"/>
                      <a:r>
                        <a:rPr lang="en-US" sz="1600" b="1" dirty="0">
                          <a:latin typeface="Arial" panose="020B0604020202020204" pitchFamily="34" charset="0"/>
                          <a:cs typeface="Arial" panose="020B0604020202020204" pitchFamily="34" charset="0"/>
                        </a:rPr>
                        <a:t>60 F</a:t>
                      </a:r>
                    </a:p>
                  </a:txBody>
                  <a:tcPr anchor="ctr"/>
                </a:tc>
                <a:tc>
                  <a:txBody>
                    <a:bodyPr/>
                    <a:lstStyle/>
                    <a:p>
                      <a:pPr algn="ctr"/>
                      <a:r>
                        <a:rPr lang="en-US" sz="1600" b="1" dirty="0">
                          <a:latin typeface="Arial" panose="020B0604020202020204" pitchFamily="34" charset="0"/>
                          <a:cs typeface="Arial" panose="020B0604020202020204" pitchFamily="34" charset="0"/>
                        </a:rPr>
                        <a:t>°F</a:t>
                      </a:r>
                    </a:p>
                  </a:txBody>
                  <a:tcPr anchor="ctr"/>
                </a:tc>
                <a:extLst>
                  <a:ext uri="{0D108BD9-81ED-4DB2-BD59-A6C34878D82A}">
                    <a16:rowId xmlns:a16="http://schemas.microsoft.com/office/drawing/2014/main" val="3133482067"/>
                  </a:ext>
                </a:extLst>
              </a:tr>
            </a:tbl>
          </a:graphicData>
        </a:graphic>
      </p:graphicFrame>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76</a:t>
            </a:fld>
            <a:endParaRPr lang="en-US" dirty="0"/>
          </a:p>
        </p:txBody>
      </p:sp>
      <p:sp>
        <p:nvSpPr>
          <p:cNvPr id="5" name="TextBox 4">
            <a:extLst>
              <a:ext uri="{FF2B5EF4-FFF2-40B4-BE49-F238E27FC236}">
                <a16:creationId xmlns:a16="http://schemas.microsoft.com/office/drawing/2014/main" id="{34DE139C-64E8-40EF-B14C-068CB3D03099}"/>
              </a:ext>
            </a:extLst>
          </p:cNvPr>
          <p:cNvSpPr txBox="1"/>
          <p:nvPr/>
        </p:nvSpPr>
        <p:spPr>
          <a:xfrm>
            <a:off x="533402" y="4149709"/>
            <a:ext cx="5632439" cy="1938992"/>
          </a:xfrm>
          <a:prstGeom prst="rect">
            <a:avLst/>
          </a:prstGeom>
          <a:noFill/>
        </p:spPr>
        <p:txBody>
          <a:bodyPr wrap="none" rtlCol="0">
            <a:spAutoFit/>
          </a:bodyPr>
          <a:lstStyle/>
          <a:p>
            <a:pPr>
              <a:spcBef>
                <a:spcPts val="600"/>
              </a:spcBef>
              <a:spcAft>
                <a:spcPts val="600"/>
              </a:spcAft>
            </a:pPr>
            <a:r>
              <a:rPr lang="en-US" sz="1600" b="1" dirty="0">
                <a:latin typeface="Arial" panose="020B0604020202020204" pitchFamily="34" charset="0"/>
                <a:cs typeface="Arial" panose="020B0604020202020204" pitchFamily="34" charset="0"/>
              </a:rPr>
              <a:t>Notes:</a:t>
            </a:r>
          </a:p>
          <a:p>
            <a:pPr marL="342900" indent="-342900">
              <a:spcBef>
                <a:spcPts val="600"/>
              </a:spcBef>
              <a:spcAft>
                <a:spcPts val="600"/>
              </a:spcAft>
              <a:buFont typeface="+mj-lt"/>
              <a:buAutoNum type="arabicPeriod"/>
            </a:pPr>
            <a:r>
              <a:rPr lang="en-US" sz="1600" dirty="0">
                <a:latin typeface="Arial" panose="020B0604020202020204" pitchFamily="34" charset="0"/>
                <a:cs typeface="Arial" panose="020B0604020202020204" pitchFamily="34" charset="0"/>
              </a:rPr>
              <a:t>Customer Specified Pipe 16 in SCH XH</a:t>
            </a:r>
          </a:p>
          <a:p>
            <a:pPr marL="342900" indent="-342900">
              <a:spcBef>
                <a:spcPts val="600"/>
              </a:spcBef>
              <a:spcAft>
                <a:spcPts val="600"/>
              </a:spcAft>
              <a:buFont typeface="+mj-lt"/>
              <a:buAutoNum type="arabicPeriod"/>
            </a:pPr>
            <a:r>
              <a:rPr lang="en-US" sz="1600" dirty="0">
                <a:latin typeface="Arial" panose="020B0604020202020204" pitchFamily="34" charset="0"/>
                <a:cs typeface="Arial" panose="020B0604020202020204" pitchFamily="34" charset="0"/>
              </a:rPr>
              <a:t>Max Cv Condition Based Upon Control Valve 90% Open</a:t>
            </a:r>
          </a:p>
          <a:p>
            <a:pPr marL="342900" indent="-342900">
              <a:spcBef>
                <a:spcPts val="600"/>
              </a:spcBef>
              <a:spcAft>
                <a:spcPts val="600"/>
              </a:spcAft>
              <a:buFont typeface="+mj-lt"/>
              <a:buAutoNum type="arabicPeriod"/>
            </a:pPr>
            <a:r>
              <a:rPr lang="en-US" sz="1600" dirty="0">
                <a:latin typeface="Arial" panose="020B0604020202020204" pitchFamily="34" charset="0"/>
                <a:cs typeface="Arial" panose="020B0604020202020204" pitchFamily="34" charset="0"/>
              </a:rPr>
              <a:t>Pressure Control</a:t>
            </a:r>
          </a:p>
          <a:p>
            <a:pPr marL="342900" indent="-342900">
              <a:spcBef>
                <a:spcPts val="600"/>
              </a:spcBef>
              <a:spcAft>
                <a:spcPts val="600"/>
              </a:spcAft>
              <a:buFont typeface="+mj-lt"/>
              <a:buAutoNum type="arabicPeriod"/>
            </a:pPr>
            <a:r>
              <a:rPr lang="en-US" sz="1600" dirty="0">
                <a:latin typeface="Arial" panose="020B0604020202020204" pitchFamily="34" charset="0"/>
                <a:cs typeface="Arial" panose="020B0604020202020204" pitchFamily="34" charset="0"/>
              </a:rPr>
              <a:t>WORKER + MONITOR COMBINATION</a:t>
            </a:r>
          </a:p>
        </p:txBody>
      </p:sp>
    </p:spTree>
    <p:extLst>
      <p:ext uri="{BB962C8B-B14F-4D97-AF65-F5344CB8AC3E}">
        <p14:creationId xmlns:p14="http://schemas.microsoft.com/office/powerpoint/2010/main" val="38808581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Gillis Station Design Considerations</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77</a:t>
            </a:fld>
            <a:endParaRPr lang="en-US" dirty="0"/>
          </a:p>
        </p:txBody>
      </p:sp>
      <p:sp>
        <p:nvSpPr>
          <p:cNvPr id="5" name="TextBox 4">
            <a:extLst>
              <a:ext uri="{FF2B5EF4-FFF2-40B4-BE49-F238E27FC236}">
                <a16:creationId xmlns:a16="http://schemas.microsoft.com/office/drawing/2014/main" id="{34DE139C-64E8-40EF-B14C-068CB3D03099}"/>
              </a:ext>
            </a:extLst>
          </p:cNvPr>
          <p:cNvSpPr txBox="1"/>
          <p:nvPr/>
        </p:nvSpPr>
        <p:spPr>
          <a:xfrm>
            <a:off x="161925" y="685802"/>
            <a:ext cx="8553450" cy="2923877"/>
          </a:xfrm>
          <a:prstGeom prst="rect">
            <a:avLst/>
          </a:prstGeom>
          <a:noFill/>
        </p:spPr>
        <p:txBody>
          <a:bodyPr wrap="square" rtlCol="0">
            <a:spAutoFit/>
          </a:bodyPr>
          <a:lstStyle/>
          <a:p>
            <a:pPr>
              <a:spcBef>
                <a:spcPts val="600"/>
              </a:spcBef>
              <a:spcAft>
                <a:spcPts val="600"/>
              </a:spcAft>
            </a:pPr>
            <a:r>
              <a:rPr lang="en-US" sz="1600" b="1" dirty="0">
                <a:latin typeface="Arial" panose="020B0604020202020204" pitchFamily="34" charset="0"/>
                <a:cs typeface="Arial" panose="020B0604020202020204" pitchFamily="34" charset="0"/>
              </a:rPr>
              <a:t>Notes:</a:t>
            </a:r>
          </a:p>
          <a:p>
            <a:pPr marL="342900" indent="-342900">
              <a:spcBef>
                <a:spcPts val="600"/>
              </a:spcBef>
              <a:spcAft>
                <a:spcPts val="600"/>
              </a:spcAft>
              <a:buFont typeface="+mj-lt"/>
              <a:buAutoNum type="arabicPeriod"/>
            </a:pPr>
            <a:r>
              <a:rPr lang="en-US" sz="1600" dirty="0">
                <a:latin typeface="Arial" panose="020B0604020202020204" pitchFamily="34" charset="0"/>
                <a:cs typeface="Arial" panose="020B0604020202020204" pitchFamily="34" charset="0"/>
              </a:rPr>
              <a:t>Customer initially requested </a:t>
            </a:r>
            <a:r>
              <a:rPr lang="en-US" sz="1600" b="1" dirty="0">
                <a:latin typeface="Arial" panose="020B0604020202020204" pitchFamily="34" charset="0"/>
                <a:cs typeface="Arial" panose="020B0604020202020204" pitchFamily="34" charset="0"/>
              </a:rPr>
              <a:t>Three (3) Run Station </a:t>
            </a:r>
            <a:r>
              <a:rPr lang="en-US" sz="1600" dirty="0">
                <a:latin typeface="Arial" panose="020B0604020202020204" pitchFamily="34" charset="0"/>
                <a:cs typeface="Arial" panose="020B0604020202020204" pitchFamily="34" charset="0"/>
              </a:rPr>
              <a:t>w </a:t>
            </a:r>
            <a:r>
              <a:rPr lang="en-US" sz="1600" b="1" dirty="0">
                <a:latin typeface="Arial" panose="020B0604020202020204" pitchFamily="34" charset="0"/>
                <a:cs typeface="Arial" panose="020B0604020202020204" pitchFamily="34" charset="0"/>
              </a:rPr>
              <a:t>12 in </a:t>
            </a:r>
            <a:r>
              <a:rPr lang="en-US" sz="1600" dirty="0">
                <a:latin typeface="Arial" panose="020B0604020202020204" pitchFamily="34" charset="0"/>
                <a:cs typeface="Arial" panose="020B0604020202020204" pitchFamily="34" charset="0"/>
              </a:rPr>
              <a:t>PRCV Control Valves</a:t>
            </a:r>
          </a:p>
          <a:p>
            <a:pPr marL="342900" indent="-342900">
              <a:spcBef>
                <a:spcPts val="600"/>
              </a:spcBef>
              <a:spcAft>
                <a:spcPts val="600"/>
              </a:spcAft>
              <a:buFont typeface="+mj-lt"/>
              <a:buAutoNum type="arabicPeriod"/>
            </a:pPr>
            <a:r>
              <a:rPr lang="en-US" sz="1600" dirty="0">
                <a:latin typeface="Arial" panose="020B0604020202020204" pitchFamily="34" charset="0"/>
                <a:cs typeface="Arial" panose="020B0604020202020204" pitchFamily="34" charset="0"/>
              </a:rPr>
              <a:t>After reviewing over Skype, agreed that </a:t>
            </a:r>
            <a:r>
              <a:rPr lang="en-US" sz="1600" b="1" dirty="0">
                <a:latin typeface="Arial" panose="020B0604020202020204" pitchFamily="34" charset="0"/>
                <a:cs typeface="Arial" panose="020B0604020202020204" pitchFamily="34" charset="0"/>
              </a:rPr>
              <a:t>10 in</a:t>
            </a:r>
            <a:r>
              <a:rPr lang="en-US" sz="1600" dirty="0">
                <a:latin typeface="Arial" panose="020B0604020202020204" pitchFamily="34" charset="0"/>
                <a:cs typeface="Arial" panose="020B0604020202020204" pitchFamily="34" charset="0"/>
              </a:rPr>
              <a:t> PRCV-STHP solution would be a much </a:t>
            </a:r>
            <a:r>
              <a:rPr lang="en-US" sz="1600" b="1" dirty="0">
                <a:latin typeface="Arial" panose="020B0604020202020204" pitchFamily="34" charset="0"/>
                <a:cs typeface="Arial" panose="020B0604020202020204" pitchFamily="34" charset="0"/>
              </a:rPr>
              <a:t>better fit </a:t>
            </a:r>
            <a:r>
              <a:rPr lang="en-US" sz="1600" dirty="0">
                <a:latin typeface="Arial" panose="020B0604020202020204" pitchFamily="34" charset="0"/>
                <a:cs typeface="Arial" panose="020B0604020202020204" pitchFamily="34" charset="0"/>
              </a:rPr>
              <a:t>considering overall application – max </a:t>
            </a:r>
            <a:r>
              <a:rPr lang="en-US" sz="1600" dirty="0" err="1">
                <a:latin typeface="Arial" panose="020B0604020202020204" pitchFamily="34" charset="0"/>
                <a:cs typeface="Arial" panose="020B0604020202020204" pitchFamily="34" charset="0"/>
              </a:rPr>
              <a:t>dP</a:t>
            </a:r>
            <a:r>
              <a:rPr lang="en-US" sz="1600" dirty="0">
                <a:latin typeface="Arial" panose="020B0604020202020204" pitchFamily="34" charset="0"/>
                <a:cs typeface="Arial" panose="020B0604020202020204" pitchFamily="34" charset="0"/>
              </a:rPr>
              <a:t>, noise, piping, </a:t>
            </a:r>
            <a:r>
              <a:rPr lang="en-US" sz="1600" dirty="0" err="1">
                <a:latin typeface="Arial" panose="020B0604020202020204" pitchFamily="34" charset="0"/>
                <a:cs typeface="Arial" panose="020B0604020202020204" pitchFamily="34" charset="0"/>
              </a:rPr>
              <a:t>etc</a:t>
            </a:r>
            <a:r>
              <a:rPr lang="en-US" sz="1600" dirty="0">
                <a:latin typeface="Arial" panose="020B0604020202020204" pitchFamily="34" charset="0"/>
                <a:cs typeface="Arial" panose="020B0604020202020204" pitchFamily="34" charset="0"/>
              </a:rPr>
              <a:t>…</a:t>
            </a:r>
          </a:p>
          <a:p>
            <a:pPr marL="342900" indent="-342900">
              <a:spcBef>
                <a:spcPts val="600"/>
              </a:spcBef>
              <a:spcAft>
                <a:spcPts val="600"/>
              </a:spcAft>
              <a:buFont typeface="+mj-lt"/>
              <a:buAutoNum type="arabicPeriod"/>
            </a:pPr>
            <a:r>
              <a:rPr lang="en-US" sz="1600" dirty="0">
                <a:latin typeface="Arial" panose="020B0604020202020204" pitchFamily="34" charset="0"/>
                <a:cs typeface="Arial" panose="020B0604020202020204" pitchFamily="34" charset="0"/>
              </a:rPr>
              <a:t>The customer also had the </a:t>
            </a:r>
            <a:r>
              <a:rPr lang="en-US" sz="1600" b="1" dirty="0">
                <a:latin typeface="Arial" panose="020B0604020202020204" pitchFamily="34" charset="0"/>
                <a:cs typeface="Arial" panose="020B0604020202020204" pitchFamily="34" charset="0"/>
              </a:rPr>
              <a:t>option to reduce their piping from 16 in to 12 in, </a:t>
            </a:r>
            <a:r>
              <a:rPr lang="en-US" sz="1600" dirty="0">
                <a:latin typeface="Arial" panose="020B0604020202020204" pitchFamily="34" charset="0"/>
                <a:cs typeface="Arial" panose="020B0604020202020204" pitchFamily="34" charset="0"/>
              </a:rPr>
              <a:t>as it would meet the downstream velocity requirements in normal operation. This would save money on piping and block valves through each run.</a:t>
            </a:r>
          </a:p>
          <a:p>
            <a:pPr marL="342900" indent="-342900">
              <a:spcBef>
                <a:spcPts val="600"/>
              </a:spcBef>
              <a:spcAft>
                <a:spcPts val="600"/>
              </a:spcAft>
              <a:buFont typeface="+mj-lt"/>
              <a:buAutoNum type="arabicPeriod"/>
            </a:pPr>
            <a:r>
              <a:rPr lang="en-US" sz="1600" dirty="0">
                <a:latin typeface="Arial" panose="020B0604020202020204" pitchFamily="34" charset="0"/>
                <a:cs typeface="Arial" panose="020B0604020202020204" pitchFamily="34" charset="0"/>
              </a:rPr>
              <a:t>OPTIONAL – </a:t>
            </a:r>
            <a:r>
              <a:rPr lang="en-US" sz="1600" b="1" dirty="0">
                <a:latin typeface="Arial" panose="020B0604020202020204" pitchFamily="34" charset="0"/>
                <a:cs typeface="Arial" panose="020B0604020202020204" pitchFamily="34" charset="0"/>
              </a:rPr>
              <a:t>Converted the station to BG (Below Ground) </a:t>
            </a:r>
            <a:r>
              <a:rPr lang="en-US" sz="1600" dirty="0">
                <a:latin typeface="Arial" panose="020B0604020202020204" pitchFamily="34" charset="0"/>
                <a:cs typeface="Arial" panose="020B0604020202020204" pitchFamily="34" charset="0"/>
              </a:rPr>
              <a:t>for comparison. Lower Cost Trim, Smaller DIA Pipe and Best Noise Attenuation.</a:t>
            </a:r>
          </a:p>
        </p:txBody>
      </p:sp>
    </p:spTree>
    <p:extLst>
      <p:ext uri="{BB962C8B-B14F-4D97-AF65-F5344CB8AC3E}">
        <p14:creationId xmlns:p14="http://schemas.microsoft.com/office/powerpoint/2010/main" val="4891520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Gillis Station – 3 Runs – Above Ground - 10 in PRCV-STHP - 1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78</a:t>
            </a:fld>
            <a:endParaRPr lang="en-US" dirty="0"/>
          </a:p>
        </p:txBody>
      </p:sp>
      <p:pic>
        <p:nvPicPr>
          <p:cNvPr id="3" name="Picture 2">
            <a:extLst>
              <a:ext uri="{FF2B5EF4-FFF2-40B4-BE49-F238E27FC236}">
                <a16:creationId xmlns:a16="http://schemas.microsoft.com/office/drawing/2014/main" id="{537F4428-2923-4E01-8E6E-A870701AA570}"/>
              </a:ext>
            </a:extLst>
          </p:cNvPr>
          <p:cNvPicPr>
            <a:picLocks noChangeAspect="1"/>
          </p:cNvPicPr>
          <p:nvPr/>
        </p:nvPicPr>
        <p:blipFill>
          <a:blip r:embed="rId2"/>
          <a:stretch>
            <a:fillRect/>
          </a:stretch>
        </p:blipFill>
        <p:spPr>
          <a:xfrm>
            <a:off x="0" y="785678"/>
            <a:ext cx="9144000" cy="5286644"/>
          </a:xfrm>
          <a:prstGeom prst="rect">
            <a:avLst/>
          </a:prstGeom>
        </p:spPr>
      </p:pic>
      <p:sp>
        <p:nvSpPr>
          <p:cNvPr id="5" name="Oval 4">
            <a:extLst>
              <a:ext uri="{FF2B5EF4-FFF2-40B4-BE49-F238E27FC236}">
                <a16:creationId xmlns:a16="http://schemas.microsoft.com/office/drawing/2014/main" id="{AC4509C7-C056-4469-95AB-34C3C3298960}"/>
              </a:ext>
            </a:extLst>
          </p:cNvPr>
          <p:cNvSpPr/>
          <p:nvPr/>
        </p:nvSpPr>
        <p:spPr>
          <a:xfrm>
            <a:off x="1981200" y="4648201"/>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CC9967-F079-4652-A005-CA1A8682312A}"/>
              </a:ext>
            </a:extLst>
          </p:cNvPr>
          <p:cNvSpPr/>
          <p:nvPr/>
        </p:nvSpPr>
        <p:spPr>
          <a:xfrm>
            <a:off x="3810000" y="4648201"/>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C16DDE-DF18-4FA4-AB11-439867EEBA80}"/>
              </a:ext>
            </a:extLst>
          </p:cNvPr>
          <p:cNvSpPr/>
          <p:nvPr/>
        </p:nvSpPr>
        <p:spPr>
          <a:xfrm>
            <a:off x="1371600" y="1828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A81BFA7-C9B7-420A-BE6B-014FD3F6F739}"/>
              </a:ext>
            </a:extLst>
          </p:cNvPr>
          <p:cNvSpPr/>
          <p:nvPr/>
        </p:nvSpPr>
        <p:spPr>
          <a:xfrm>
            <a:off x="2590800" y="39624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B1391D-0AE3-466B-897E-543D8B2DA1B3}"/>
              </a:ext>
            </a:extLst>
          </p:cNvPr>
          <p:cNvSpPr/>
          <p:nvPr/>
        </p:nvSpPr>
        <p:spPr>
          <a:xfrm>
            <a:off x="5105400" y="2514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2099D2-13ED-4286-ACF9-EF6D14C60300}"/>
              </a:ext>
            </a:extLst>
          </p:cNvPr>
          <p:cNvSpPr/>
          <p:nvPr/>
        </p:nvSpPr>
        <p:spPr>
          <a:xfrm>
            <a:off x="4811268" y="1066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EE9296-0F72-488F-A7FC-FA1BC375E4A9}"/>
              </a:ext>
            </a:extLst>
          </p:cNvPr>
          <p:cNvSpPr/>
          <p:nvPr/>
        </p:nvSpPr>
        <p:spPr>
          <a:xfrm>
            <a:off x="5111496" y="4648201"/>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847B25-9AF3-4556-9BDB-D4A525E5711B}"/>
              </a:ext>
            </a:extLst>
          </p:cNvPr>
          <p:cNvSpPr txBox="1"/>
          <p:nvPr/>
        </p:nvSpPr>
        <p:spPr>
          <a:xfrm>
            <a:off x="228600" y="6236704"/>
            <a:ext cx="6246582" cy="369332"/>
          </a:xfrm>
          <a:prstGeom prst="rect">
            <a:avLst/>
          </a:prstGeom>
          <a:noFill/>
        </p:spPr>
        <p:txBody>
          <a:bodyPr wrap="none" rtlCol="0">
            <a:spAutoFit/>
          </a:bodyPr>
          <a:lstStyle/>
          <a:p>
            <a:r>
              <a:rPr lang="en-US" dirty="0">
                <a:highlight>
                  <a:srgbClr val="FFFF00"/>
                </a:highlight>
              </a:rPr>
              <a:t>3 RUNS X 261.67 MMSCFD = 785 MMSCFD TOTAL STATION FLOW</a:t>
            </a:r>
          </a:p>
        </p:txBody>
      </p:sp>
      <p:sp>
        <p:nvSpPr>
          <p:cNvPr id="17" name="Oval 16">
            <a:extLst>
              <a:ext uri="{FF2B5EF4-FFF2-40B4-BE49-F238E27FC236}">
                <a16:creationId xmlns:a16="http://schemas.microsoft.com/office/drawing/2014/main" id="{F4952B46-D415-4977-BE5F-0875DBBD1455}"/>
              </a:ext>
            </a:extLst>
          </p:cNvPr>
          <p:cNvSpPr/>
          <p:nvPr/>
        </p:nvSpPr>
        <p:spPr>
          <a:xfrm>
            <a:off x="1365504" y="3683861"/>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2915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Gillis Station – 3 Runs – Above Ground - 10 in PRCV-STHP - 2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79</a:t>
            </a:fld>
            <a:endParaRPr lang="en-US" dirty="0"/>
          </a:p>
        </p:txBody>
      </p:sp>
      <p:pic>
        <p:nvPicPr>
          <p:cNvPr id="8" name="Picture 7">
            <a:extLst>
              <a:ext uri="{FF2B5EF4-FFF2-40B4-BE49-F238E27FC236}">
                <a16:creationId xmlns:a16="http://schemas.microsoft.com/office/drawing/2014/main" id="{DB4B7B1A-B45E-4F3A-86D2-6D621BCEEF1F}"/>
              </a:ext>
            </a:extLst>
          </p:cNvPr>
          <p:cNvPicPr>
            <a:picLocks noChangeAspect="1"/>
          </p:cNvPicPr>
          <p:nvPr/>
        </p:nvPicPr>
        <p:blipFill>
          <a:blip r:embed="rId2"/>
          <a:stretch>
            <a:fillRect/>
          </a:stretch>
        </p:blipFill>
        <p:spPr>
          <a:xfrm>
            <a:off x="0" y="810255"/>
            <a:ext cx="9144000" cy="5237490"/>
          </a:xfrm>
          <a:prstGeom prst="rect">
            <a:avLst/>
          </a:prstGeom>
        </p:spPr>
      </p:pic>
      <p:sp>
        <p:nvSpPr>
          <p:cNvPr id="10" name="TextBox 9">
            <a:extLst>
              <a:ext uri="{FF2B5EF4-FFF2-40B4-BE49-F238E27FC236}">
                <a16:creationId xmlns:a16="http://schemas.microsoft.com/office/drawing/2014/main" id="{5523D0BB-78FD-4A46-8E2F-0E6F7AD03306}"/>
              </a:ext>
            </a:extLst>
          </p:cNvPr>
          <p:cNvSpPr txBox="1"/>
          <p:nvPr/>
        </p:nvSpPr>
        <p:spPr>
          <a:xfrm>
            <a:off x="111637" y="6109535"/>
            <a:ext cx="6421694" cy="646331"/>
          </a:xfrm>
          <a:prstGeom prst="rect">
            <a:avLst/>
          </a:prstGeom>
          <a:noFill/>
        </p:spPr>
        <p:txBody>
          <a:bodyPr wrap="none" rtlCol="0">
            <a:spAutoFit/>
          </a:bodyPr>
          <a:lstStyle/>
          <a:p>
            <a:r>
              <a:rPr lang="en-US" dirty="0">
                <a:highlight>
                  <a:srgbClr val="FFFF00"/>
                </a:highlight>
              </a:rPr>
              <a:t>IF ONE (1) RUN FAILS – ABNORMAL OPERATING CONDITIONS OKAY</a:t>
            </a:r>
          </a:p>
          <a:p>
            <a:r>
              <a:rPr lang="en-US" dirty="0">
                <a:highlight>
                  <a:srgbClr val="FFFF00"/>
                </a:highlight>
              </a:rPr>
              <a:t>2 RUNS X 392.50 MMSCFD = 785 MMSCFD TOTAL STATION FLOW</a:t>
            </a:r>
          </a:p>
        </p:txBody>
      </p:sp>
      <p:sp>
        <p:nvSpPr>
          <p:cNvPr id="11" name="Oval 10">
            <a:extLst>
              <a:ext uri="{FF2B5EF4-FFF2-40B4-BE49-F238E27FC236}">
                <a16:creationId xmlns:a16="http://schemas.microsoft.com/office/drawing/2014/main" id="{0397B88C-1D21-4011-98E7-38A517C46F44}"/>
              </a:ext>
            </a:extLst>
          </p:cNvPr>
          <p:cNvSpPr/>
          <p:nvPr/>
        </p:nvSpPr>
        <p:spPr>
          <a:xfrm>
            <a:off x="1319021" y="1828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DDA297-5788-4B7E-9D30-F16C68BEE6D0}"/>
              </a:ext>
            </a:extLst>
          </p:cNvPr>
          <p:cNvSpPr/>
          <p:nvPr/>
        </p:nvSpPr>
        <p:spPr>
          <a:xfrm>
            <a:off x="4800600" y="1066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AFC022-C2AD-4A4B-AC02-F2E92ACFBD90}"/>
              </a:ext>
            </a:extLst>
          </p:cNvPr>
          <p:cNvSpPr/>
          <p:nvPr/>
        </p:nvSpPr>
        <p:spPr>
          <a:xfrm>
            <a:off x="5094732" y="47244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9ECA9C4-989D-4677-A21E-902F197831A1}"/>
              </a:ext>
            </a:extLst>
          </p:cNvPr>
          <p:cNvSpPr/>
          <p:nvPr/>
        </p:nvSpPr>
        <p:spPr>
          <a:xfrm>
            <a:off x="2590800" y="39624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B986C2-73D6-4632-A9D4-A7CEB4FD3029}"/>
              </a:ext>
            </a:extLst>
          </p:cNvPr>
          <p:cNvSpPr/>
          <p:nvPr/>
        </p:nvSpPr>
        <p:spPr>
          <a:xfrm>
            <a:off x="5181600" y="2500628"/>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7CDD90-C156-478D-A810-C4F0B0785D81}"/>
              </a:ext>
            </a:extLst>
          </p:cNvPr>
          <p:cNvSpPr/>
          <p:nvPr/>
        </p:nvSpPr>
        <p:spPr>
          <a:xfrm>
            <a:off x="2554224" y="1877055"/>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67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A4907E19-7DAF-4D17-84C4-B6DEE72E5A39}"/>
              </a:ext>
            </a:extLst>
          </p:cNvPr>
          <p:cNvGraphicFramePr>
            <a:graphicFrameLocks/>
          </p:cNvGraphicFramePr>
          <p:nvPr>
            <p:extLst>
              <p:ext uri="{D42A27DB-BD31-4B8C-83A1-F6EECF244321}">
                <p14:modId xmlns:p14="http://schemas.microsoft.com/office/powerpoint/2010/main" val="1976281972"/>
              </p:ext>
            </p:extLst>
          </p:nvPr>
        </p:nvGraphicFramePr>
        <p:xfrm>
          <a:off x="458176" y="1143000"/>
          <a:ext cx="8227651"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PRCV-STH1 Flow Profile</a:t>
            </a:r>
          </a:p>
        </p:txBody>
      </p:sp>
      <p:sp>
        <p:nvSpPr>
          <p:cNvPr id="13" name="TextBox 12"/>
          <p:cNvSpPr txBox="1"/>
          <p:nvPr/>
        </p:nvSpPr>
        <p:spPr>
          <a:xfrm>
            <a:off x="3657599" y="1576404"/>
            <a:ext cx="1828800"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STH1</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3" name="Slide Number Placeholder 2">
            <a:extLst>
              <a:ext uri="{FF2B5EF4-FFF2-40B4-BE49-F238E27FC236}">
                <a16:creationId xmlns:a16="http://schemas.microsoft.com/office/drawing/2014/main" id="{EA2DA6D1-97DE-4056-8D73-D91834E1904A}"/>
              </a:ext>
            </a:extLst>
          </p:cNvPr>
          <p:cNvSpPr>
            <a:spLocks noGrp="1"/>
          </p:cNvSpPr>
          <p:nvPr>
            <p:ph type="sldNum" sz="quarter" idx="12"/>
          </p:nvPr>
        </p:nvSpPr>
        <p:spPr/>
        <p:txBody>
          <a:bodyPr/>
          <a:lstStyle/>
          <a:p>
            <a:fld id="{A9A55B7A-EB57-4D90-AA17-F6DB2188BD53}" type="slidenum">
              <a:rPr lang="en-US" smtClean="0"/>
              <a:pPr/>
              <a:t>8</a:t>
            </a:fld>
            <a:endParaRPr lang="en-US" dirty="0"/>
          </a:p>
        </p:txBody>
      </p:sp>
      <p:sp>
        <p:nvSpPr>
          <p:cNvPr id="2" name="Rectangle 1">
            <a:extLst>
              <a:ext uri="{FF2B5EF4-FFF2-40B4-BE49-F238E27FC236}">
                <a16:creationId xmlns:a16="http://schemas.microsoft.com/office/drawing/2014/main" id="{0C496A3A-39AD-EA02-5A8D-ED54334DC9E4}"/>
              </a:ext>
            </a:extLst>
          </p:cNvPr>
          <p:cNvSpPr/>
          <p:nvPr/>
        </p:nvSpPr>
        <p:spPr>
          <a:xfrm>
            <a:off x="2971800" y="495240"/>
            <a:ext cx="3622052" cy="400110"/>
          </a:xfrm>
          <a:prstGeom prst="rect">
            <a:avLst/>
          </a:prstGeom>
        </p:spPr>
        <p:txBody>
          <a:bodyPr wrap="square">
            <a:spAutoFit/>
          </a:bodyPr>
          <a:lstStyle/>
          <a:p>
            <a:pPr algn="ctr"/>
            <a:r>
              <a:rPr lang="en-US" sz="1000" b="1" u="sng" dirty="0">
                <a:solidFill>
                  <a:srgbClr val="C00000"/>
                </a:solidFill>
                <a:latin typeface="Arial" panose="020B0604020202020204" pitchFamily="34" charset="0"/>
                <a:cs typeface="Arial" panose="020B0604020202020204" pitchFamily="34" charset="0"/>
              </a:rPr>
              <a:t>Watch Video</a:t>
            </a:r>
            <a:endParaRPr lang="en-US" sz="1000" b="1" u="sng" dirty="0">
              <a:solidFill>
                <a:srgbClr val="C00000"/>
              </a:solidFill>
              <a:latin typeface="Arial" panose="020B0604020202020204" pitchFamily="34" charset="0"/>
              <a:cs typeface="Arial" panose="020B0604020202020204" pitchFamily="34" charset="0"/>
              <a:hlinkClick r:id="rId3"/>
            </a:endParaRPr>
          </a:p>
          <a:p>
            <a:pPr algn="ctr"/>
            <a:r>
              <a:rPr lang="en-US" sz="1000" dirty="0">
                <a:latin typeface="Arial" panose="020B0604020202020204" pitchFamily="34" charset="0"/>
                <a:cs typeface="Arial" panose="020B0604020202020204" pitchFamily="34" charset="0"/>
                <a:hlinkClick r:id="rId4"/>
              </a:rPr>
              <a:t>https://www.youtube.com/watch?v=Be1-YxPOpIU&amp;t=25s</a:t>
            </a:r>
            <a:r>
              <a:rPr lang="en-US" sz="1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61771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Gillis Station – 3 Runs – Below Ground - 10 in PRCV-STH1 - 1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80</a:t>
            </a:fld>
            <a:endParaRPr lang="en-US" dirty="0"/>
          </a:p>
        </p:txBody>
      </p:sp>
      <p:pic>
        <p:nvPicPr>
          <p:cNvPr id="2" name="Picture 1">
            <a:extLst>
              <a:ext uri="{FF2B5EF4-FFF2-40B4-BE49-F238E27FC236}">
                <a16:creationId xmlns:a16="http://schemas.microsoft.com/office/drawing/2014/main" id="{DCB87A9A-B4F1-4129-A7AA-A07A0DD7C9C6}"/>
              </a:ext>
            </a:extLst>
          </p:cNvPr>
          <p:cNvPicPr>
            <a:picLocks noChangeAspect="1"/>
          </p:cNvPicPr>
          <p:nvPr/>
        </p:nvPicPr>
        <p:blipFill>
          <a:blip r:embed="rId2"/>
          <a:stretch>
            <a:fillRect/>
          </a:stretch>
        </p:blipFill>
        <p:spPr>
          <a:xfrm>
            <a:off x="0" y="796114"/>
            <a:ext cx="9144000" cy="5265772"/>
          </a:xfrm>
          <a:prstGeom prst="rect">
            <a:avLst/>
          </a:prstGeom>
        </p:spPr>
      </p:pic>
      <p:sp>
        <p:nvSpPr>
          <p:cNvPr id="5" name="Oval 4">
            <a:extLst>
              <a:ext uri="{FF2B5EF4-FFF2-40B4-BE49-F238E27FC236}">
                <a16:creationId xmlns:a16="http://schemas.microsoft.com/office/drawing/2014/main" id="{15E4A33B-B339-4CDA-95CA-33D5AF4FC85B}"/>
              </a:ext>
            </a:extLst>
          </p:cNvPr>
          <p:cNvSpPr/>
          <p:nvPr/>
        </p:nvSpPr>
        <p:spPr>
          <a:xfrm>
            <a:off x="1981200" y="43434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5F7BE12-B13C-43B6-B150-1EDE15542D42}"/>
              </a:ext>
            </a:extLst>
          </p:cNvPr>
          <p:cNvSpPr/>
          <p:nvPr/>
        </p:nvSpPr>
        <p:spPr>
          <a:xfrm>
            <a:off x="1981200" y="4740922"/>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D5345BA-E892-41FA-8D76-6A0048697F65}"/>
              </a:ext>
            </a:extLst>
          </p:cNvPr>
          <p:cNvSpPr/>
          <p:nvPr/>
        </p:nvSpPr>
        <p:spPr>
          <a:xfrm>
            <a:off x="5105400" y="4630502"/>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CCCBB95-2FD5-404A-B36E-3780E793AFCC}"/>
              </a:ext>
            </a:extLst>
          </p:cNvPr>
          <p:cNvSpPr/>
          <p:nvPr/>
        </p:nvSpPr>
        <p:spPr>
          <a:xfrm>
            <a:off x="3905250" y="1066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CB0EB0-5B25-4C67-B6B7-E8C2958ADC35}"/>
              </a:ext>
            </a:extLst>
          </p:cNvPr>
          <p:cNvSpPr/>
          <p:nvPr/>
        </p:nvSpPr>
        <p:spPr>
          <a:xfrm>
            <a:off x="2667000" y="39624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4642EF-02C3-43EC-93E9-5BA9DEFC07EC}"/>
              </a:ext>
            </a:extLst>
          </p:cNvPr>
          <p:cNvSpPr txBox="1"/>
          <p:nvPr/>
        </p:nvSpPr>
        <p:spPr>
          <a:xfrm>
            <a:off x="228600" y="6236704"/>
            <a:ext cx="6246582" cy="369332"/>
          </a:xfrm>
          <a:prstGeom prst="rect">
            <a:avLst/>
          </a:prstGeom>
          <a:noFill/>
        </p:spPr>
        <p:txBody>
          <a:bodyPr wrap="none" rtlCol="0">
            <a:spAutoFit/>
          </a:bodyPr>
          <a:lstStyle/>
          <a:p>
            <a:r>
              <a:rPr lang="en-US" dirty="0">
                <a:highlight>
                  <a:srgbClr val="FFFF00"/>
                </a:highlight>
              </a:rPr>
              <a:t>3 RUNS X 261.67 MMSCFD = 785 MMSCFD TOTAL STATION FLOW</a:t>
            </a:r>
          </a:p>
        </p:txBody>
      </p:sp>
    </p:spTree>
    <p:extLst>
      <p:ext uri="{BB962C8B-B14F-4D97-AF65-F5344CB8AC3E}">
        <p14:creationId xmlns:p14="http://schemas.microsoft.com/office/powerpoint/2010/main" val="1541380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Gillis Station – 3 Runs – Below Ground - 10 in PRCV-STH1 - 2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81</a:t>
            </a:fld>
            <a:endParaRPr lang="en-US" dirty="0"/>
          </a:p>
        </p:txBody>
      </p:sp>
      <p:pic>
        <p:nvPicPr>
          <p:cNvPr id="2" name="Picture 1">
            <a:extLst>
              <a:ext uri="{FF2B5EF4-FFF2-40B4-BE49-F238E27FC236}">
                <a16:creationId xmlns:a16="http://schemas.microsoft.com/office/drawing/2014/main" id="{06CAA1C4-5732-4CCE-9E67-5CBADB6521D3}"/>
              </a:ext>
            </a:extLst>
          </p:cNvPr>
          <p:cNvPicPr>
            <a:picLocks noChangeAspect="1"/>
          </p:cNvPicPr>
          <p:nvPr/>
        </p:nvPicPr>
        <p:blipFill>
          <a:blip r:embed="rId2"/>
          <a:stretch>
            <a:fillRect/>
          </a:stretch>
        </p:blipFill>
        <p:spPr>
          <a:xfrm>
            <a:off x="0" y="792970"/>
            <a:ext cx="9144000" cy="5272060"/>
          </a:xfrm>
          <a:prstGeom prst="rect">
            <a:avLst/>
          </a:prstGeom>
        </p:spPr>
      </p:pic>
      <p:sp>
        <p:nvSpPr>
          <p:cNvPr id="6" name="Oval 5">
            <a:extLst>
              <a:ext uri="{FF2B5EF4-FFF2-40B4-BE49-F238E27FC236}">
                <a16:creationId xmlns:a16="http://schemas.microsoft.com/office/drawing/2014/main" id="{CA5004BC-5D6A-4C38-8702-7E4508BAB3F8}"/>
              </a:ext>
            </a:extLst>
          </p:cNvPr>
          <p:cNvSpPr/>
          <p:nvPr/>
        </p:nvSpPr>
        <p:spPr>
          <a:xfrm>
            <a:off x="1371600" y="19050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D94653-A1A7-41F7-BC36-11C3E34EA113}"/>
              </a:ext>
            </a:extLst>
          </p:cNvPr>
          <p:cNvSpPr/>
          <p:nvPr/>
        </p:nvSpPr>
        <p:spPr>
          <a:xfrm>
            <a:off x="5181600" y="2514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1D972F5-E151-4E1C-A57E-FFE0DBBED13E}"/>
              </a:ext>
            </a:extLst>
          </p:cNvPr>
          <p:cNvSpPr/>
          <p:nvPr/>
        </p:nvSpPr>
        <p:spPr>
          <a:xfrm>
            <a:off x="2667000" y="39624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1D51AB-ACA0-4718-9FAC-CC9D110EDCC0}"/>
              </a:ext>
            </a:extLst>
          </p:cNvPr>
          <p:cNvSpPr/>
          <p:nvPr/>
        </p:nvSpPr>
        <p:spPr>
          <a:xfrm>
            <a:off x="3911346" y="1066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D481864-64FF-4AA6-B478-19D8A68E5FE4}"/>
              </a:ext>
            </a:extLst>
          </p:cNvPr>
          <p:cNvSpPr/>
          <p:nvPr/>
        </p:nvSpPr>
        <p:spPr>
          <a:xfrm>
            <a:off x="5163312" y="476963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96E939-D09D-4359-986B-74940636522F}"/>
              </a:ext>
            </a:extLst>
          </p:cNvPr>
          <p:cNvSpPr txBox="1"/>
          <p:nvPr/>
        </p:nvSpPr>
        <p:spPr>
          <a:xfrm>
            <a:off x="111637" y="6109535"/>
            <a:ext cx="6421694" cy="646331"/>
          </a:xfrm>
          <a:prstGeom prst="rect">
            <a:avLst/>
          </a:prstGeom>
          <a:noFill/>
        </p:spPr>
        <p:txBody>
          <a:bodyPr wrap="none" rtlCol="0">
            <a:spAutoFit/>
          </a:bodyPr>
          <a:lstStyle/>
          <a:p>
            <a:r>
              <a:rPr lang="en-US" dirty="0">
                <a:highlight>
                  <a:srgbClr val="FFFF00"/>
                </a:highlight>
              </a:rPr>
              <a:t>IF ONE (1) RUN FAILS – ABNORMAL OPERATING CONDITIONS OKAY</a:t>
            </a:r>
          </a:p>
          <a:p>
            <a:r>
              <a:rPr lang="en-US" dirty="0">
                <a:highlight>
                  <a:srgbClr val="FFFF00"/>
                </a:highlight>
              </a:rPr>
              <a:t>2 RUNS X 392.50 MMSCFD = 785 MMSCFD TOTAL STATION FLOW</a:t>
            </a:r>
          </a:p>
        </p:txBody>
      </p:sp>
    </p:spTree>
    <p:extLst>
      <p:ext uri="{BB962C8B-B14F-4D97-AF65-F5344CB8AC3E}">
        <p14:creationId xmlns:p14="http://schemas.microsoft.com/office/powerpoint/2010/main" val="450711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Gillis Station – Summary Analysis – 12 in PRCV-STHP vs. 10 in PRCV-STHP AG</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82</a:t>
            </a:fld>
            <a:endParaRPr lang="en-US" dirty="0"/>
          </a:p>
        </p:txBody>
      </p:sp>
      <p:graphicFrame>
        <p:nvGraphicFramePr>
          <p:cNvPr id="2" name="Table 2">
            <a:extLst>
              <a:ext uri="{FF2B5EF4-FFF2-40B4-BE49-F238E27FC236}">
                <a16:creationId xmlns:a16="http://schemas.microsoft.com/office/drawing/2014/main" id="{040598DB-E128-4673-88E4-69C033AB179C}"/>
              </a:ext>
            </a:extLst>
          </p:cNvPr>
          <p:cNvGraphicFramePr>
            <a:graphicFrameLocks noGrp="1"/>
          </p:cNvGraphicFramePr>
          <p:nvPr/>
        </p:nvGraphicFramePr>
        <p:xfrm>
          <a:off x="150877" y="987028"/>
          <a:ext cx="8891277" cy="1645560"/>
        </p:xfrm>
        <a:graphic>
          <a:graphicData uri="http://schemas.openxmlformats.org/drawingml/2006/table">
            <a:tbl>
              <a:tblPr firstRow="1" bandRow="1">
                <a:tableStyleId>{073A0DAA-6AF3-43AB-8588-CEC1D06C72B9}</a:tableStyleId>
              </a:tblPr>
              <a:tblGrid>
                <a:gridCol w="1205862">
                  <a:extLst>
                    <a:ext uri="{9D8B030D-6E8A-4147-A177-3AD203B41FA5}">
                      <a16:colId xmlns:a16="http://schemas.microsoft.com/office/drawing/2014/main" val="3209823210"/>
                    </a:ext>
                  </a:extLst>
                </a:gridCol>
                <a:gridCol w="1613347">
                  <a:extLst>
                    <a:ext uri="{9D8B030D-6E8A-4147-A177-3AD203B41FA5}">
                      <a16:colId xmlns:a16="http://schemas.microsoft.com/office/drawing/2014/main" val="4209107562"/>
                    </a:ext>
                  </a:extLst>
                </a:gridCol>
                <a:gridCol w="794068">
                  <a:extLst>
                    <a:ext uri="{9D8B030D-6E8A-4147-A177-3AD203B41FA5}">
                      <a16:colId xmlns:a16="http://schemas.microsoft.com/office/drawing/2014/main" val="1806586429"/>
                    </a:ext>
                  </a:extLst>
                </a:gridCol>
                <a:gridCol w="868770">
                  <a:extLst>
                    <a:ext uri="{9D8B030D-6E8A-4147-A177-3AD203B41FA5}">
                      <a16:colId xmlns:a16="http://schemas.microsoft.com/office/drawing/2014/main" val="3624525973"/>
                    </a:ext>
                  </a:extLst>
                </a:gridCol>
                <a:gridCol w="1512951">
                  <a:extLst>
                    <a:ext uri="{9D8B030D-6E8A-4147-A177-3AD203B41FA5}">
                      <a16:colId xmlns:a16="http://schemas.microsoft.com/office/drawing/2014/main" val="2900054724"/>
                    </a:ext>
                  </a:extLst>
                </a:gridCol>
                <a:gridCol w="1436731">
                  <a:extLst>
                    <a:ext uri="{9D8B030D-6E8A-4147-A177-3AD203B41FA5}">
                      <a16:colId xmlns:a16="http://schemas.microsoft.com/office/drawing/2014/main" val="535498980"/>
                    </a:ext>
                  </a:extLst>
                </a:gridCol>
                <a:gridCol w="612341">
                  <a:extLst>
                    <a:ext uri="{9D8B030D-6E8A-4147-A177-3AD203B41FA5}">
                      <a16:colId xmlns:a16="http://schemas.microsoft.com/office/drawing/2014/main" val="3197789667"/>
                    </a:ext>
                  </a:extLst>
                </a:gridCol>
                <a:gridCol w="847207">
                  <a:extLst>
                    <a:ext uri="{9D8B030D-6E8A-4147-A177-3AD203B41FA5}">
                      <a16:colId xmlns:a16="http://schemas.microsoft.com/office/drawing/2014/main" val="4093211199"/>
                    </a:ext>
                  </a:extLst>
                </a:gridCol>
              </a:tblGrid>
              <a:tr h="411390">
                <a:tc>
                  <a:txBody>
                    <a:bodyPr/>
                    <a:lstStyle/>
                    <a:p>
                      <a:pPr algn="ctr"/>
                      <a:r>
                        <a:rPr lang="en-US" sz="1400" dirty="0"/>
                        <a:t>Application</a:t>
                      </a:r>
                    </a:p>
                  </a:txBody>
                  <a:tcPr anchor="ctr"/>
                </a:tc>
                <a:tc>
                  <a:txBody>
                    <a:bodyPr/>
                    <a:lstStyle/>
                    <a:p>
                      <a:pPr algn="ctr"/>
                      <a:r>
                        <a:rPr lang="en-US" sz="1400" dirty="0"/>
                        <a:t>Control Valve</a:t>
                      </a:r>
                    </a:p>
                  </a:txBody>
                  <a:tcPr anchor="ctr"/>
                </a:tc>
                <a:tc>
                  <a:txBody>
                    <a:bodyPr/>
                    <a:lstStyle/>
                    <a:p>
                      <a:pPr algn="ctr"/>
                      <a:r>
                        <a:rPr lang="en-US" sz="1400" dirty="0"/>
                        <a:t>Action</a:t>
                      </a:r>
                    </a:p>
                  </a:txBody>
                  <a:tcPr anchor="ctr"/>
                </a:tc>
                <a:tc>
                  <a:txBody>
                    <a:bodyPr/>
                    <a:lstStyle/>
                    <a:p>
                      <a:pPr algn="ctr"/>
                      <a:r>
                        <a:rPr lang="en-US" sz="1400" dirty="0"/>
                        <a:t>Control</a:t>
                      </a:r>
                    </a:p>
                  </a:txBody>
                  <a:tcPr anchor="ctr"/>
                </a:tc>
                <a:tc>
                  <a:txBody>
                    <a:bodyPr/>
                    <a:lstStyle/>
                    <a:p>
                      <a:pPr algn="ctr"/>
                      <a:r>
                        <a:rPr lang="en-US" sz="1400" dirty="0"/>
                        <a:t>Est Noise</a:t>
                      </a:r>
                    </a:p>
                  </a:txBody>
                  <a:tcPr anchor="ctr"/>
                </a:tc>
                <a:tc>
                  <a:txBody>
                    <a:bodyPr/>
                    <a:lstStyle/>
                    <a:p>
                      <a:pPr algn="ctr"/>
                      <a:r>
                        <a:rPr lang="en-US" sz="1400" dirty="0"/>
                        <a:t>Est. Unit Price</a:t>
                      </a:r>
                    </a:p>
                  </a:txBody>
                  <a:tcPr anchor="ctr"/>
                </a:tc>
                <a:tc>
                  <a:txBody>
                    <a:bodyPr/>
                    <a:lstStyle/>
                    <a:p>
                      <a:pPr algn="ctr"/>
                      <a:r>
                        <a:rPr lang="en-US" sz="1400" dirty="0"/>
                        <a:t>QTY</a:t>
                      </a:r>
                    </a:p>
                  </a:txBody>
                  <a:tcPr anchor="ctr"/>
                </a:tc>
                <a:tc>
                  <a:txBody>
                    <a:bodyPr/>
                    <a:lstStyle/>
                    <a:p>
                      <a:pPr algn="ctr"/>
                      <a:r>
                        <a:rPr lang="en-US" sz="1400" dirty="0"/>
                        <a:t>Total</a:t>
                      </a:r>
                    </a:p>
                  </a:txBody>
                  <a:tcPr anchor="ctr"/>
                </a:tc>
                <a:extLst>
                  <a:ext uri="{0D108BD9-81ED-4DB2-BD59-A6C34878D82A}">
                    <a16:rowId xmlns:a16="http://schemas.microsoft.com/office/drawing/2014/main" val="1445115869"/>
                  </a:ext>
                </a:extLst>
              </a:tr>
              <a:tr h="411390">
                <a:tc>
                  <a:txBody>
                    <a:bodyPr/>
                    <a:lstStyle/>
                    <a:p>
                      <a:pPr algn="ctr"/>
                      <a:r>
                        <a:rPr lang="en-US" sz="1400" dirty="0"/>
                        <a:t>WORKER</a:t>
                      </a:r>
                    </a:p>
                  </a:txBody>
                  <a:tcPr anchor="ctr"/>
                </a:tc>
                <a:tc>
                  <a:txBody>
                    <a:bodyPr/>
                    <a:lstStyle/>
                    <a:p>
                      <a:pPr algn="ctr"/>
                      <a:r>
                        <a:rPr lang="en-US" sz="1400" dirty="0"/>
                        <a:t>12 in PRCV-STHP</a:t>
                      </a:r>
                    </a:p>
                  </a:txBody>
                  <a:tcPr anchor="ctr"/>
                </a:tc>
                <a:tc>
                  <a:txBody>
                    <a:bodyPr/>
                    <a:lstStyle/>
                    <a:p>
                      <a:pPr algn="ctr"/>
                      <a:r>
                        <a:rPr lang="en-US" sz="1400" dirty="0"/>
                        <a:t>DA</a:t>
                      </a:r>
                    </a:p>
                  </a:txBody>
                  <a:tcPr anchor="ctr"/>
                </a:tc>
                <a:tc>
                  <a:txBody>
                    <a:bodyPr/>
                    <a:lstStyle/>
                    <a:p>
                      <a:pPr algn="ctr"/>
                      <a:r>
                        <a:rPr lang="en-US" sz="1400" dirty="0"/>
                        <a:t>RCVC</a:t>
                      </a:r>
                    </a:p>
                  </a:txBody>
                  <a:tcPr anchor="ctr"/>
                </a:tc>
                <a:tc>
                  <a:txBody>
                    <a:bodyPr/>
                    <a:lstStyle/>
                    <a:p>
                      <a:pPr algn="ctr"/>
                      <a:r>
                        <a:rPr lang="en-US" sz="1400" b="1" u="sng" dirty="0">
                          <a:solidFill>
                            <a:srgbClr val="C00000"/>
                          </a:solidFill>
                          <a:highlight>
                            <a:srgbClr val="FFFF00"/>
                          </a:highlight>
                        </a:rPr>
                        <a:t>96 dBA </a:t>
                      </a:r>
                      <a:r>
                        <a:rPr lang="en-US" sz="1400" b="1" dirty="0">
                          <a:solidFill>
                            <a:srgbClr val="C00000"/>
                          </a:solidFill>
                          <a:highlight>
                            <a:srgbClr val="FFFF00"/>
                          </a:highlight>
                        </a:rPr>
                        <a:t>/ 101 dBA</a:t>
                      </a:r>
                    </a:p>
                  </a:txBody>
                  <a:tcPr anchor="ctr"/>
                </a:tc>
                <a:tc>
                  <a:txBody>
                    <a:bodyPr/>
                    <a:lstStyle/>
                    <a:p>
                      <a:pPr algn="ctr"/>
                      <a:r>
                        <a:rPr lang="en-US" sz="1400" dirty="0"/>
                        <a:t>$87K</a:t>
                      </a:r>
                    </a:p>
                  </a:txBody>
                  <a:tcPr anchor="ctr"/>
                </a:tc>
                <a:tc>
                  <a:txBody>
                    <a:bodyPr/>
                    <a:lstStyle/>
                    <a:p>
                      <a:pPr algn="ctr"/>
                      <a:r>
                        <a:rPr lang="en-US" sz="1400" dirty="0"/>
                        <a:t>3 EA</a:t>
                      </a:r>
                    </a:p>
                  </a:txBody>
                  <a:tcPr anchor="ctr"/>
                </a:tc>
                <a:tc>
                  <a:txBody>
                    <a:bodyPr/>
                    <a:lstStyle/>
                    <a:p>
                      <a:pPr algn="ctr"/>
                      <a:r>
                        <a:rPr lang="en-US" sz="1400" dirty="0"/>
                        <a:t>$261K</a:t>
                      </a:r>
                    </a:p>
                  </a:txBody>
                  <a:tcPr anchor="ctr"/>
                </a:tc>
                <a:extLst>
                  <a:ext uri="{0D108BD9-81ED-4DB2-BD59-A6C34878D82A}">
                    <a16:rowId xmlns:a16="http://schemas.microsoft.com/office/drawing/2014/main" val="225151515"/>
                  </a:ext>
                </a:extLst>
              </a:tr>
              <a:tr h="411390">
                <a:tc>
                  <a:txBody>
                    <a:bodyPr/>
                    <a:lstStyle/>
                    <a:p>
                      <a:pPr algn="ctr"/>
                      <a:r>
                        <a:rPr lang="en-US" sz="1400" dirty="0"/>
                        <a:t>MONITOR</a:t>
                      </a:r>
                    </a:p>
                  </a:txBody>
                  <a:tcPr anchor="ctr"/>
                </a:tc>
                <a:tc>
                  <a:txBody>
                    <a:bodyPr/>
                    <a:lstStyle/>
                    <a:p>
                      <a:pPr algn="ctr"/>
                      <a:r>
                        <a:rPr lang="en-US" sz="1400" dirty="0"/>
                        <a:t>12 in PRCV-FP</a:t>
                      </a:r>
                    </a:p>
                  </a:txBody>
                  <a:tcPr anchor="ctr"/>
                </a:tc>
                <a:tc>
                  <a:txBody>
                    <a:bodyPr/>
                    <a:lstStyle/>
                    <a:p>
                      <a:pPr algn="ctr"/>
                      <a:r>
                        <a:rPr lang="en-US" sz="1400" dirty="0"/>
                        <a:t>STC</a:t>
                      </a:r>
                    </a:p>
                  </a:txBody>
                  <a:tcPr anchor="ctr"/>
                </a:tc>
                <a:tc>
                  <a:txBody>
                    <a:bodyPr/>
                    <a:lstStyle/>
                    <a:p>
                      <a:pPr algn="ctr"/>
                      <a:r>
                        <a:rPr lang="en-US" sz="1400" dirty="0"/>
                        <a:t>VPC</a:t>
                      </a:r>
                    </a:p>
                  </a:txBody>
                  <a:tcPr anchor="ctr"/>
                </a:tc>
                <a:tc>
                  <a:txBody>
                    <a:bodyPr/>
                    <a:lstStyle/>
                    <a:p>
                      <a:pPr algn="ctr"/>
                      <a:r>
                        <a:rPr lang="en-US" sz="1400" dirty="0"/>
                        <a:t>N/A</a:t>
                      </a:r>
                    </a:p>
                  </a:txBody>
                  <a:tcPr anchor="ctr"/>
                </a:tc>
                <a:tc>
                  <a:txBody>
                    <a:bodyPr/>
                    <a:lstStyle/>
                    <a:p>
                      <a:pPr algn="ctr"/>
                      <a:r>
                        <a:rPr lang="en-US" sz="1400" dirty="0"/>
                        <a:t>$60K</a:t>
                      </a:r>
                    </a:p>
                  </a:txBody>
                  <a:tcPr anchor="ctr"/>
                </a:tc>
                <a:tc>
                  <a:txBody>
                    <a:bodyPr/>
                    <a:lstStyle/>
                    <a:p>
                      <a:pPr algn="ctr"/>
                      <a:r>
                        <a:rPr lang="en-US" sz="1400" dirty="0"/>
                        <a:t>3 EA</a:t>
                      </a:r>
                    </a:p>
                  </a:txBody>
                  <a:tcPr anchor="ctr"/>
                </a:tc>
                <a:tc>
                  <a:txBody>
                    <a:bodyPr/>
                    <a:lstStyle/>
                    <a:p>
                      <a:pPr algn="ctr"/>
                      <a:r>
                        <a:rPr lang="en-US" sz="1400" dirty="0"/>
                        <a:t>$180K</a:t>
                      </a:r>
                    </a:p>
                  </a:txBody>
                  <a:tcPr anchor="ctr"/>
                </a:tc>
                <a:extLst>
                  <a:ext uri="{0D108BD9-81ED-4DB2-BD59-A6C34878D82A}">
                    <a16:rowId xmlns:a16="http://schemas.microsoft.com/office/drawing/2014/main" val="3037887171"/>
                  </a:ext>
                </a:extLst>
              </a:tr>
              <a:tr h="411390">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r>
                        <a:rPr lang="en-US" sz="1400" b="1" dirty="0">
                          <a:solidFill>
                            <a:srgbClr val="C00000"/>
                          </a:solidFill>
                          <a:highlight>
                            <a:srgbClr val="FFFF00"/>
                          </a:highlight>
                        </a:rPr>
                        <a:t>$441K</a:t>
                      </a:r>
                    </a:p>
                  </a:txBody>
                  <a:tcPr anchor="ctr"/>
                </a:tc>
                <a:extLst>
                  <a:ext uri="{0D108BD9-81ED-4DB2-BD59-A6C34878D82A}">
                    <a16:rowId xmlns:a16="http://schemas.microsoft.com/office/drawing/2014/main" val="704671017"/>
                  </a:ext>
                </a:extLst>
              </a:tr>
            </a:tbl>
          </a:graphicData>
        </a:graphic>
      </p:graphicFrame>
      <p:sp>
        <p:nvSpPr>
          <p:cNvPr id="4" name="TextBox 3">
            <a:extLst>
              <a:ext uri="{FF2B5EF4-FFF2-40B4-BE49-F238E27FC236}">
                <a16:creationId xmlns:a16="http://schemas.microsoft.com/office/drawing/2014/main" id="{F847F948-E190-42CF-8B8C-B3CF3F2FCE45}"/>
              </a:ext>
            </a:extLst>
          </p:cNvPr>
          <p:cNvSpPr txBox="1"/>
          <p:nvPr/>
        </p:nvSpPr>
        <p:spPr>
          <a:xfrm>
            <a:off x="150877" y="650646"/>
            <a:ext cx="6213111" cy="338554"/>
          </a:xfrm>
          <a:prstGeom prst="rect">
            <a:avLst/>
          </a:prstGeom>
          <a:noFill/>
        </p:spPr>
        <p:txBody>
          <a:bodyPr wrap="none" rtlCol="0">
            <a:spAutoFit/>
          </a:bodyPr>
          <a:lstStyle/>
          <a:p>
            <a:r>
              <a:rPr lang="en-US" sz="1600" b="1" dirty="0">
                <a:solidFill>
                  <a:srgbClr val="C00000"/>
                </a:solidFill>
              </a:rPr>
              <a:t>OPTION 1 -  3 RUNS </a:t>
            </a:r>
            <a:r>
              <a:rPr lang="en-US" sz="1600" b="1" dirty="0">
                <a:solidFill>
                  <a:srgbClr val="C00000"/>
                </a:solidFill>
                <a:highlight>
                  <a:srgbClr val="FFFF00"/>
                </a:highlight>
              </a:rPr>
              <a:t>12 IN </a:t>
            </a:r>
            <a:r>
              <a:rPr lang="en-US" sz="1600" b="1" dirty="0">
                <a:solidFill>
                  <a:srgbClr val="C00000"/>
                </a:solidFill>
              </a:rPr>
              <a:t>PRCV-STHP – ABOVE GROUND INSTALLATION</a:t>
            </a:r>
          </a:p>
        </p:txBody>
      </p:sp>
      <p:sp>
        <p:nvSpPr>
          <p:cNvPr id="10" name="TextBox 9">
            <a:extLst>
              <a:ext uri="{FF2B5EF4-FFF2-40B4-BE49-F238E27FC236}">
                <a16:creationId xmlns:a16="http://schemas.microsoft.com/office/drawing/2014/main" id="{E6784F46-7DE5-4400-9D04-798A4B1A8023}"/>
              </a:ext>
            </a:extLst>
          </p:cNvPr>
          <p:cNvSpPr txBox="1"/>
          <p:nvPr/>
        </p:nvSpPr>
        <p:spPr>
          <a:xfrm>
            <a:off x="163069" y="2656881"/>
            <a:ext cx="4844531" cy="830997"/>
          </a:xfrm>
          <a:prstGeom prst="rect">
            <a:avLst/>
          </a:prstGeom>
          <a:noFill/>
        </p:spPr>
        <p:txBody>
          <a:bodyPr wrap="none" rtlCol="0">
            <a:spAutoFit/>
          </a:bodyPr>
          <a:lstStyle/>
          <a:p>
            <a:r>
              <a:rPr lang="en-US" sz="1200" b="1" u="sng" dirty="0">
                <a:solidFill>
                  <a:srgbClr val="C00000"/>
                </a:solidFill>
              </a:rPr>
              <a:t>NOTES:</a:t>
            </a:r>
          </a:p>
          <a:p>
            <a:pPr marL="342900" indent="-342900">
              <a:buFont typeface="+mj-lt"/>
              <a:buAutoNum type="arabicPeriod"/>
            </a:pPr>
            <a:r>
              <a:rPr lang="en-US" sz="1200" b="1" dirty="0">
                <a:solidFill>
                  <a:srgbClr val="C00000"/>
                </a:solidFill>
                <a:highlight>
                  <a:srgbClr val="FFFF00"/>
                </a:highlight>
              </a:rPr>
              <a:t>Customer Original Request for 12 in PRCV Control Valves</a:t>
            </a:r>
          </a:p>
          <a:p>
            <a:pPr marL="342900" indent="-342900">
              <a:buFont typeface="+mj-lt"/>
              <a:buAutoNum type="arabicPeriod"/>
            </a:pPr>
            <a:r>
              <a:rPr lang="en-US" sz="1200" b="1" dirty="0">
                <a:solidFill>
                  <a:srgbClr val="C00000"/>
                </a:solidFill>
              </a:rPr>
              <a:t>Adjacent Pipe 16 in SCH XH</a:t>
            </a:r>
          </a:p>
          <a:p>
            <a:pPr marL="342900" indent="-342900">
              <a:buFont typeface="+mj-lt"/>
              <a:buAutoNum type="arabicPeriod"/>
            </a:pPr>
            <a:r>
              <a:rPr lang="en-US" sz="1200" b="1" dirty="0">
                <a:solidFill>
                  <a:srgbClr val="C00000"/>
                </a:solidFill>
              </a:rPr>
              <a:t>Est Noise Reported as ALL RUNS ACTIVE &amp; LOSS ONE (1) RUN “AOC”</a:t>
            </a:r>
          </a:p>
        </p:txBody>
      </p:sp>
      <p:graphicFrame>
        <p:nvGraphicFramePr>
          <p:cNvPr id="12" name="Table 2">
            <a:extLst>
              <a:ext uri="{FF2B5EF4-FFF2-40B4-BE49-F238E27FC236}">
                <a16:creationId xmlns:a16="http://schemas.microsoft.com/office/drawing/2014/main" id="{792EC208-F2BF-49DB-BAA4-10DB309CAF60}"/>
              </a:ext>
            </a:extLst>
          </p:cNvPr>
          <p:cNvGraphicFramePr>
            <a:graphicFrameLocks noGrp="1"/>
          </p:cNvGraphicFramePr>
          <p:nvPr/>
        </p:nvGraphicFramePr>
        <p:xfrm>
          <a:off x="126363" y="3891172"/>
          <a:ext cx="8891277" cy="1645560"/>
        </p:xfrm>
        <a:graphic>
          <a:graphicData uri="http://schemas.openxmlformats.org/drawingml/2006/table">
            <a:tbl>
              <a:tblPr firstRow="1" bandRow="1">
                <a:tableStyleId>{073A0DAA-6AF3-43AB-8588-CEC1D06C72B9}</a:tableStyleId>
              </a:tblPr>
              <a:tblGrid>
                <a:gridCol w="1205862">
                  <a:extLst>
                    <a:ext uri="{9D8B030D-6E8A-4147-A177-3AD203B41FA5}">
                      <a16:colId xmlns:a16="http://schemas.microsoft.com/office/drawing/2014/main" val="3209823210"/>
                    </a:ext>
                  </a:extLst>
                </a:gridCol>
                <a:gridCol w="1613347">
                  <a:extLst>
                    <a:ext uri="{9D8B030D-6E8A-4147-A177-3AD203B41FA5}">
                      <a16:colId xmlns:a16="http://schemas.microsoft.com/office/drawing/2014/main" val="4209107562"/>
                    </a:ext>
                  </a:extLst>
                </a:gridCol>
                <a:gridCol w="794068">
                  <a:extLst>
                    <a:ext uri="{9D8B030D-6E8A-4147-A177-3AD203B41FA5}">
                      <a16:colId xmlns:a16="http://schemas.microsoft.com/office/drawing/2014/main" val="1806586429"/>
                    </a:ext>
                  </a:extLst>
                </a:gridCol>
                <a:gridCol w="868770">
                  <a:extLst>
                    <a:ext uri="{9D8B030D-6E8A-4147-A177-3AD203B41FA5}">
                      <a16:colId xmlns:a16="http://schemas.microsoft.com/office/drawing/2014/main" val="3624525973"/>
                    </a:ext>
                  </a:extLst>
                </a:gridCol>
                <a:gridCol w="1512951">
                  <a:extLst>
                    <a:ext uri="{9D8B030D-6E8A-4147-A177-3AD203B41FA5}">
                      <a16:colId xmlns:a16="http://schemas.microsoft.com/office/drawing/2014/main" val="2900054724"/>
                    </a:ext>
                  </a:extLst>
                </a:gridCol>
                <a:gridCol w="1436731">
                  <a:extLst>
                    <a:ext uri="{9D8B030D-6E8A-4147-A177-3AD203B41FA5}">
                      <a16:colId xmlns:a16="http://schemas.microsoft.com/office/drawing/2014/main" val="535498980"/>
                    </a:ext>
                  </a:extLst>
                </a:gridCol>
                <a:gridCol w="612341">
                  <a:extLst>
                    <a:ext uri="{9D8B030D-6E8A-4147-A177-3AD203B41FA5}">
                      <a16:colId xmlns:a16="http://schemas.microsoft.com/office/drawing/2014/main" val="3197789667"/>
                    </a:ext>
                  </a:extLst>
                </a:gridCol>
                <a:gridCol w="847207">
                  <a:extLst>
                    <a:ext uri="{9D8B030D-6E8A-4147-A177-3AD203B41FA5}">
                      <a16:colId xmlns:a16="http://schemas.microsoft.com/office/drawing/2014/main" val="4093211199"/>
                    </a:ext>
                  </a:extLst>
                </a:gridCol>
              </a:tblGrid>
              <a:tr h="411390">
                <a:tc>
                  <a:txBody>
                    <a:bodyPr/>
                    <a:lstStyle/>
                    <a:p>
                      <a:pPr algn="ctr"/>
                      <a:r>
                        <a:rPr lang="en-US" sz="1400" dirty="0"/>
                        <a:t>Application</a:t>
                      </a:r>
                    </a:p>
                  </a:txBody>
                  <a:tcPr anchor="ctr"/>
                </a:tc>
                <a:tc>
                  <a:txBody>
                    <a:bodyPr/>
                    <a:lstStyle/>
                    <a:p>
                      <a:pPr algn="ctr"/>
                      <a:r>
                        <a:rPr lang="en-US" sz="1400" dirty="0"/>
                        <a:t>Control Valve</a:t>
                      </a:r>
                    </a:p>
                  </a:txBody>
                  <a:tcPr anchor="ctr"/>
                </a:tc>
                <a:tc>
                  <a:txBody>
                    <a:bodyPr/>
                    <a:lstStyle/>
                    <a:p>
                      <a:pPr algn="ctr"/>
                      <a:r>
                        <a:rPr lang="en-US" sz="1400" dirty="0"/>
                        <a:t>Action</a:t>
                      </a:r>
                    </a:p>
                  </a:txBody>
                  <a:tcPr anchor="ctr"/>
                </a:tc>
                <a:tc>
                  <a:txBody>
                    <a:bodyPr/>
                    <a:lstStyle/>
                    <a:p>
                      <a:pPr algn="ctr"/>
                      <a:r>
                        <a:rPr lang="en-US" sz="1400" dirty="0"/>
                        <a:t>Control</a:t>
                      </a:r>
                    </a:p>
                  </a:txBody>
                  <a:tcPr anchor="ctr"/>
                </a:tc>
                <a:tc>
                  <a:txBody>
                    <a:bodyPr/>
                    <a:lstStyle/>
                    <a:p>
                      <a:pPr algn="ctr"/>
                      <a:r>
                        <a:rPr lang="en-US" sz="1400" dirty="0"/>
                        <a:t>Est Noise</a:t>
                      </a:r>
                    </a:p>
                  </a:txBody>
                  <a:tcPr anchor="ctr"/>
                </a:tc>
                <a:tc>
                  <a:txBody>
                    <a:bodyPr/>
                    <a:lstStyle/>
                    <a:p>
                      <a:pPr algn="ctr"/>
                      <a:r>
                        <a:rPr lang="en-US" sz="1400" dirty="0"/>
                        <a:t>Est. Unit Price</a:t>
                      </a:r>
                    </a:p>
                  </a:txBody>
                  <a:tcPr anchor="ctr"/>
                </a:tc>
                <a:tc>
                  <a:txBody>
                    <a:bodyPr/>
                    <a:lstStyle/>
                    <a:p>
                      <a:pPr algn="ctr"/>
                      <a:r>
                        <a:rPr lang="en-US" sz="1400" dirty="0"/>
                        <a:t>QTY</a:t>
                      </a:r>
                    </a:p>
                  </a:txBody>
                  <a:tcPr anchor="ctr"/>
                </a:tc>
                <a:tc>
                  <a:txBody>
                    <a:bodyPr/>
                    <a:lstStyle/>
                    <a:p>
                      <a:pPr algn="ctr"/>
                      <a:r>
                        <a:rPr lang="en-US" sz="1400" dirty="0"/>
                        <a:t>Total</a:t>
                      </a:r>
                    </a:p>
                  </a:txBody>
                  <a:tcPr anchor="ctr"/>
                </a:tc>
                <a:extLst>
                  <a:ext uri="{0D108BD9-81ED-4DB2-BD59-A6C34878D82A}">
                    <a16:rowId xmlns:a16="http://schemas.microsoft.com/office/drawing/2014/main" val="1445115869"/>
                  </a:ext>
                </a:extLst>
              </a:tr>
              <a:tr h="411390">
                <a:tc>
                  <a:txBody>
                    <a:bodyPr/>
                    <a:lstStyle/>
                    <a:p>
                      <a:pPr algn="ctr"/>
                      <a:r>
                        <a:rPr lang="en-US" sz="1400" dirty="0"/>
                        <a:t>WORKER</a:t>
                      </a:r>
                    </a:p>
                  </a:txBody>
                  <a:tcPr anchor="ctr"/>
                </a:tc>
                <a:tc>
                  <a:txBody>
                    <a:bodyPr/>
                    <a:lstStyle/>
                    <a:p>
                      <a:pPr algn="ctr"/>
                      <a:r>
                        <a:rPr lang="en-US" sz="1400" dirty="0"/>
                        <a:t>10 in PRCV-STHP</a:t>
                      </a:r>
                    </a:p>
                  </a:txBody>
                  <a:tcPr anchor="ctr"/>
                </a:tc>
                <a:tc>
                  <a:txBody>
                    <a:bodyPr/>
                    <a:lstStyle/>
                    <a:p>
                      <a:pPr algn="ctr"/>
                      <a:r>
                        <a:rPr lang="en-US" sz="1400" dirty="0"/>
                        <a:t>DA</a:t>
                      </a:r>
                    </a:p>
                  </a:txBody>
                  <a:tcPr anchor="ctr"/>
                </a:tc>
                <a:tc>
                  <a:txBody>
                    <a:bodyPr/>
                    <a:lstStyle/>
                    <a:p>
                      <a:pPr algn="ctr"/>
                      <a:r>
                        <a:rPr lang="en-US" sz="1400" dirty="0"/>
                        <a:t>RCVC</a:t>
                      </a:r>
                    </a:p>
                  </a:txBody>
                  <a:tcPr anchor="ctr"/>
                </a:tc>
                <a:tc>
                  <a:txBody>
                    <a:bodyPr/>
                    <a:lstStyle/>
                    <a:p>
                      <a:pPr algn="ctr"/>
                      <a:r>
                        <a:rPr lang="en-US" sz="1400" b="1" u="sng" dirty="0">
                          <a:solidFill>
                            <a:srgbClr val="C00000"/>
                          </a:solidFill>
                          <a:highlight>
                            <a:srgbClr val="FFFF00"/>
                          </a:highlight>
                        </a:rPr>
                        <a:t>96 dBA </a:t>
                      </a:r>
                      <a:r>
                        <a:rPr lang="en-US" sz="1400" b="1" dirty="0">
                          <a:solidFill>
                            <a:srgbClr val="C00000"/>
                          </a:solidFill>
                          <a:highlight>
                            <a:srgbClr val="FFFF00"/>
                          </a:highlight>
                        </a:rPr>
                        <a:t>/ 101 dBA</a:t>
                      </a:r>
                    </a:p>
                  </a:txBody>
                  <a:tcPr anchor="ctr"/>
                </a:tc>
                <a:tc>
                  <a:txBody>
                    <a:bodyPr/>
                    <a:lstStyle/>
                    <a:p>
                      <a:pPr algn="ctr"/>
                      <a:r>
                        <a:rPr lang="en-US" sz="1400" dirty="0"/>
                        <a:t>$68K</a:t>
                      </a:r>
                    </a:p>
                  </a:txBody>
                  <a:tcPr anchor="ctr"/>
                </a:tc>
                <a:tc>
                  <a:txBody>
                    <a:bodyPr/>
                    <a:lstStyle/>
                    <a:p>
                      <a:pPr algn="ctr"/>
                      <a:r>
                        <a:rPr lang="en-US" sz="1400" dirty="0"/>
                        <a:t>3 EA</a:t>
                      </a:r>
                    </a:p>
                  </a:txBody>
                  <a:tcPr anchor="ctr"/>
                </a:tc>
                <a:tc>
                  <a:txBody>
                    <a:bodyPr/>
                    <a:lstStyle/>
                    <a:p>
                      <a:pPr algn="ctr"/>
                      <a:r>
                        <a:rPr lang="en-US" sz="1400" dirty="0"/>
                        <a:t>$204K</a:t>
                      </a:r>
                    </a:p>
                  </a:txBody>
                  <a:tcPr anchor="ctr"/>
                </a:tc>
                <a:extLst>
                  <a:ext uri="{0D108BD9-81ED-4DB2-BD59-A6C34878D82A}">
                    <a16:rowId xmlns:a16="http://schemas.microsoft.com/office/drawing/2014/main" val="225151515"/>
                  </a:ext>
                </a:extLst>
              </a:tr>
              <a:tr h="411390">
                <a:tc>
                  <a:txBody>
                    <a:bodyPr/>
                    <a:lstStyle/>
                    <a:p>
                      <a:pPr algn="ctr"/>
                      <a:r>
                        <a:rPr lang="en-US" sz="1400" dirty="0"/>
                        <a:t>MONITOR</a:t>
                      </a:r>
                    </a:p>
                  </a:txBody>
                  <a:tcPr anchor="ctr"/>
                </a:tc>
                <a:tc>
                  <a:txBody>
                    <a:bodyPr/>
                    <a:lstStyle/>
                    <a:p>
                      <a:pPr algn="ctr"/>
                      <a:r>
                        <a:rPr lang="en-US" sz="1400" dirty="0"/>
                        <a:t>10 in PRCV-FP</a:t>
                      </a:r>
                    </a:p>
                  </a:txBody>
                  <a:tcPr anchor="ctr"/>
                </a:tc>
                <a:tc>
                  <a:txBody>
                    <a:bodyPr/>
                    <a:lstStyle/>
                    <a:p>
                      <a:pPr algn="ctr"/>
                      <a:r>
                        <a:rPr lang="en-US" sz="1400" dirty="0"/>
                        <a:t>STC</a:t>
                      </a:r>
                    </a:p>
                  </a:txBody>
                  <a:tcPr anchor="ctr"/>
                </a:tc>
                <a:tc>
                  <a:txBody>
                    <a:bodyPr/>
                    <a:lstStyle/>
                    <a:p>
                      <a:pPr algn="ctr"/>
                      <a:r>
                        <a:rPr lang="en-US" sz="1400" dirty="0"/>
                        <a:t>VPC</a:t>
                      </a:r>
                    </a:p>
                  </a:txBody>
                  <a:tcPr anchor="ctr"/>
                </a:tc>
                <a:tc>
                  <a:txBody>
                    <a:bodyPr/>
                    <a:lstStyle/>
                    <a:p>
                      <a:pPr algn="ctr"/>
                      <a:r>
                        <a:rPr lang="en-US" sz="1400" dirty="0"/>
                        <a:t>N/A</a:t>
                      </a:r>
                    </a:p>
                  </a:txBody>
                  <a:tcPr anchor="ctr"/>
                </a:tc>
                <a:tc>
                  <a:txBody>
                    <a:bodyPr/>
                    <a:lstStyle/>
                    <a:p>
                      <a:pPr algn="ctr"/>
                      <a:r>
                        <a:rPr lang="en-US" sz="1400" dirty="0"/>
                        <a:t>$41K</a:t>
                      </a:r>
                    </a:p>
                  </a:txBody>
                  <a:tcPr anchor="ctr"/>
                </a:tc>
                <a:tc>
                  <a:txBody>
                    <a:bodyPr/>
                    <a:lstStyle/>
                    <a:p>
                      <a:pPr algn="ctr"/>
                      <a:r>
                        <a:rPr lang="en-US" sz="1400" dirty="0"/>
                        <a:t>3 EA</a:t>
                      </a:r>
                    </a:p>
                  </a:txBody>
                  <a:tcPr anchor="ctr"/>
                </a:tc>
                <a:tc>
                  <a:txBody>
                    <a:bodyPr/>
                    <a:lstStyle/>
                    <a:p>
                      <a:pPr algn="ctr"/>
                      <a:r>
                        <a:rPr lang="en-US" sz="1400" dirty="0"/>
                        <a:t>$123K</a:t>
                      </a:r>
                    </a:p>
                  </a:txBody>
                  <a:tcPr anchor="ctr"/>
                </a:tc>
                <a:extLst>
                  <a:ext uri="{0D108BD9-81ED-4DB2-BD59-A6C34878D82A}">
                    <a16:rowId xmlns:a16="http://schemas.microsoft.com/office/drawing/2014/main" val="3037887171"/>
                  </a:ext>
                </a:extLst>
              </a:tr>
              <a:tr h="411390">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r>
                        <a:rPr lang="en-US" sz="1400" b="1" dirty="0">
                          <a:solidFill>
                            <a:srgbClr val="C00000"/>
                          </a:solidFill>
                          <a:highlight>
                            <a:srgbClr val="FFFF00"/>
                          </a:highlight>
                        </a:rPr>
                        <a:t>$327K</a:t>
                      </a:r>
                    </a:p>
                  </a:txBody>
                  <a:tcPr anchor="ctr"/>
                </a:tc>
                <a:extLst>
                  <a:ext uri="{0D108BD9-81ED-4DB2-BD59-A6C34878D82A}">
                    <a16:rowId xmlns:a16="http://schemas.microsoft.com/office/drawing/2014/main" val="704671017"/>
                  </a:ext>
                </a:extLst>
              </a:tr>
            </a:tbl>
          </a:graphicData>
        </a:graphic>
      </p:graphicFrame>
      <p:sp>
        <p:nvSpPr>
          <p:cNvPr id="13" name="TextBox 12">
            <a:extLst>
              <a:ext uri="{FF2B5EF4-FFF2-40B4-BE49-F238E27FC236}">
                <a16:creationId xmlns:a16="http://schemas.microsoft.com/office/drawing/2014/main" id="{7FEE97B0-74CF-47AB-859F-C90EFAE45C31}"/>
              </a:ext>
            </a:extLst>
          </p:cNvPr>
          <p:cNvSpPr txBox="1"/>
          <p:nvPr/>
        </p:nvSpPr>
        <p:spPr>
          <a:xfrm>
            <a:off x="126363" y="3554790"/>
            <a:ext cx="6213111" cy="338554"/>
          </a:xfrm>
          <a:prstGeom prst="rect">
            <a:avLst/>
          </a:prstGeom>
          <a:noFill/>
        </p:spPr>
        <p:txBody>
          <a:bodyPr wrap="none" rtlCol="0">
            <a:spAutoFit/>
          </a:bodyPr>
          <a:lstStyle/>
          <a:p>
            <a:r>
              <a:rPr lang="en-US" sz="1600" b="1" dirty="0">
                <a:solidFill>
                  <a:srgbClr val="C00000"/>
                </a:solidFill>
              </a:rPr>
              <a:t>OPTION 2 -  3 RUNS </a:t>
            </a:r>
            <a:r>
              <a:rPr lang="en-US" sz="1600" b="1" dirty="0">
                <a:solidFill>
                  <a:srgbClr val="C00000"/>
                </a:solidFill>
                <a:highlight>
                  <a:srgbClr val="FFFF00"/>
                </a:highlight>
              </a:rPr>
              <a:t>10 IN </a:t>
            </a:r>
            <a:r>
              <a:rPr lang="en-US" sz="1600" b="1" dirty="0">
                <a:solidFill>
                  <a:srgbClr val="C00000"/>
                </a:solidFill>
              </a:rPr>
              <a:t>PRCV-STHP – ABOVE GROUND INSTALLATION</a:t>
            </a:r>
          </a:p>
        </p:txBody>
      </p:sp>
      <p:sp>
        <p:nvSpPr>
          <p:cNvPr id="14" name="TextBox 13">
            <a:extLst>
              <a:ext uri="{FF2B5EF4-FFF2-40B4-BE49-F238E27FC236}">
                <a16:creationId xmlns:a16="http://schemas.microsoft.com/office/drawing/2014/main" id="{2D361590-7F77-47A0-9819-FA4EF1CD5B06}"/>
              </a:ext>
            </a:extLst>
          </p:cNvPr>
          <p:cNvSpPr txBox="1"/>
          <p:nvPr/>
        </p:nvSpPr>
        <p:spPr>
          <a:xfrm>
            <a:off x="138555" y="5561025"/>
            <a:ext cx="4844531" cy="646331"/>
          </a:xfrm>
          <a:prstGeom prst="rect">
            <a:avLst/>
          </a:prstGeom>
          <a:noFill/>
        </p:spPr>
        <p:txBody>
          <a:bodyPr wrap="none" rtlCol="0">
            <a:spAutoFit/>
          </a:bodyPr>
          <a:lstStyle/>
          <a:p>
            <a:r>
              <a:rPr lang="en-US" sz="1200" b="1" u="sng" dirty="0">
                <a:solidFill>
                  <a:srgbClr val="C00000"/>
                </a:solidFill>
              </a:rPr>
              <a:t>NOTES:</a:t>
            </a:r>
          </a:p>
          <a:p>
            <a:pPr marL="342900" indent="-342900">
              <a:buFont typeface="+mj-lt"/>
              <a:buAutoNum type="arabicPeriod"/>
            </a:pPr>
            <a:r>
              <a:rPr lang="en-US" sz="1200" b="1" dirty="0">
                <a:solidFill>
                  <a:srgbClr val="C00000"/>
                </a:solidFill>
              </a:rPr>
              <a:t>Adjacent Pipe 16 in SCH XH</a:t>
            </a:r>
          </a:p>
          <a:p>
            <a:pPr marL="342900" indent="-342900">
              <a:buFont typeface="+mj-lt"/>
              <a:buAutoNum type="arabicPeriod"/>
            </a:pPr>
            <a:r>
              <a:rPr lang="en-US" sz="1200" b="1" dirty="0">
                <a:solidFill>
                  <a:srgbClr val="C00000"/>
                </a:solidFill>
              </a:rPr>
              <a:t>Est Noise Reported as ALL RUNS ACTIVE &amp; LOSS ONE (1) RUN “AOC”</a:t>
            </a:r>
          </a:p>
        </p:txBody>
      </p:sp>
    </p:spTree>
    <p:extLst>
      <p:ext uri="{BB962C8B-B14F-4D97-AF65-F5344CB8AC3E}">
        <p14:creationId xmlns:p14="http://schemas.microsoft.com/office/powerpoint/2010/main" val="18127183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Gillis Station – Summary Analysis - </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83</a:t>
            </a:fld>
            <a:endParaRPr lang="en-US" dirty="0"/>
          </a:p>
        </p:txBody>
      </p:sp>
      <p:graphicFrame>
        <p:nvGraphicFramePr>
          <p:cNvPr id="2" name="Table 2">
            <a:extLst>
              <a:ext uri="{FF2B5EF4-FFF2-40B4-BE49-F238E27FC236}">
                <a16:creationId xmlns:a16="http://schemas.microsoft.com/office/drawing/2014/main" id="{040598DB-E128-4673-88E4-69C033AB179C}"/>
              </a:ext>
            </a:extLst>
          </p:cNvPr>
          <p:cNvGraphicFramePr>
            <a:graphicFrameLocks noGrp="1"/>
          </p:cNvGraphicFramePr>
          <p:nvPr/>
        </p:nvGraphicFramePr>
        <p:xfrm>
          <a:off x="150877" y="987028"/>
          <a:ext cx="8891277" cy="1645560"/>
        </p:xfrm>
        <a:graphic>
          <a:graphicData uri="http://schemas.openxmlformats.org/drawingml/2006/table">
            <a:tbl>
              <a:tblPr firstRow="1" bandRow="1">
                <a:tableStyleId>{073A0DAA-6AF3-43AB-8588-CEC1D06C72B9}</a:tableStyleId>
              </a:tblPr>
              <a:tblGrid>
                <a:gridCol w="1205862">
                  <a:extLst>
                    <a:ext uri="{9D8B030D-6E8A-4147-A177-3AD203B41FA5}">
                      <a16:colId xmlns:a16="http://schemas.microsoft.com/office/drawing/2014/main" val="3209823210"/>
                    </a:ext>
                  </a:extLst>
                </a:gridCol>
                <a:gridCol w="1613347">
                  <a:extLst>
                    <a:ext uri="{9D8B030D-6E8A-4147-A177-3AD203B41FA5}">
                      <a16:colId xmlns:a16="http://schemas.microsoft.com/office/drawing/2014/main" val="4209107562"/>
                    </a:ext>
                  </a:extLst>
                </a:gridCol>
                <a:gridCol w="794068">
                  <a:extLst>
                    <a:ext uri="{9D8B030D-6E8A-4147-A177-3AD203B41FA5}">
                      <a16:colId xmlns:a16="http://schemas.microsoft.com/office/drawing/2014/main" val="1806586429"/>
                    </a:ext>
                  </a:extLst>
                </a:gridCol>
                <a:gridCol w="868770">
                  <a:extLst>
                    <a:ext uri="{9D8B030D-6E8A-4147-A177-3AD203B41FA5}">
                      <a16:colId xmlns:a16="http://schemas.microsoft.com/office/drawing/2014/main" val="3624525973"/>
                    </a:ext>
                  </a:extLst>
                </a:gridCol>
                <a:gridCol w="1512951">
                  <a:extLst>
                    <a:ext uri="{9D8B030D-6E8A-4147-A177-3AD203B41FA5}">
                      <a16:colId xmlns:a16="http://schemas.microsoft.com/office/drawing/2014/main" val="2900054724"/>
                    </a:ext>
                  </a:extLst>
                </a:gridCol>
                <a:gridCol w="1436731">
                  <a:extLst>
                    <a:ext uri="{9D8B030D-6E8A-4147-A177-3AD203B41FA5}">
                      <a16:colId xmlns:a16="http://schemas.microsoft.com/office/drawing/2014/main" val="535498980"/>
                    </a:ext>
                  </a:extLst>
                </a:gridCol>
                <a:gridCol w="612341">
                  <a:extLst>
                    <a:ext uri="{9D8B030D-6E8A-4147-A177-3AD203B41FA5}">
                      <a16:colId xmlns:a16="http://schemas.microsoft.com/office/drawing/2014/main" val="3197789667"/>
                    </a:ext>
                  </a:extLst>
                </a:gridCol>
                <a:gridCol w="847207">
                  <a:extLst>
                    <a:ext uri="{9D8B030D-6E8A-4147-A177-3AD203B41FA5}">
                      <a16:colId xmlns:a16="http://schemas.microsoft.com/office/drawing/2014/main" val="4093211199"/>
                    </a:ext>
                  </a:extLst>
                </a:gridCol>
              </a:tblGrid>
              <a:tr h="411390">
                <a:tc>
                  <a:txBody>
                    <a:bodyPr/>
                    <a:lstStyle/>
                    <a:p>
                      <a:pPr algn="ctr"/>
                      <a:r>
                        <a:rPr lang="en-US" sz="1400" dirty="0"/>
                        <a:t>Application</a:t>
                      </a:r>
                    </a:p>
                  </a:txBody>
                  <a:tcPr anchor="ctr"/>
                </a:tc>
                <a:tc>
                  <a:txBody>
                    <a:bodyPr/>
                    <a:lstStyle/>
                    <a:p>
                      <a:pPr algn="ctr"/>
                      <a:r>
                        <a:rPr lang="en-US" sz="1400" dirty="0"/>
                        <a:t>Control Valve</a:t>
                      </a:r>
                    </a:p>
                  </a:txBody>
                  <a:tcPr anchor="ctr"/>
                </a:tc>
                <a:tc>
                  <a:txBody>
                    <a:bodyPr/>
                    <a:lstStyle/>
                    <a:p>
                      <a:pPr algn="ctr"/>
                      <a:r>
                        <a:rPr lang="en-US" sz="1400" dirty="0"/>
                        <a:t>Action</a:t>
                      </a:r>
                    </a:p>
                  </a:txBody>
                  <a:tcPr anchor="ctr"/>
                </a:tc>
                <a:tc>
                  <a:txBody>
                    <a:bodyPr/>
                    <a:lstStyle/>
                    <a:p>
                      <a:pPr algn="ctr"/>
                      <a:r>
                        <a:rPr lang="en-US" sz="1400" dirty="0"/>
                        <a:t>Control</a:t>
                      </a:r>
                    </a:p>
                  </a:txBody>
                  <a:tcPr anchor="ctr"/>
                </a:tc>
                <a:tc>
                  <a:txBody>
                    <a:bodyPr/>
                    <a:lstStyle/>
                    <a:p>
                      <a:pPr algn="ctr"/>
                      <a:r>
                        <a:rPr lang="en-US" sz="1400" dirty="0"/>
                        <a:t>Est Noise</a:t>
                      </a:r>
                    </a:p>
                  </a:txBody>
                  <a:tcPr anchor="ctr"/>
                </a:tc>
                <a:tc>
                  <a:txBody>
                    <a:bodyPr/>
                    <a:lstStyle/>
                    <a:p>
                      <a:pPr algn="ctr"/>
                      <a:r>
                        <a:rPr lang="en-US" sz="1400" dirty="0"/>
                        <a:t>Est. Unit Price</a:t>
                      </a:r>
                    </a:p>
                  </a:txBody>
                  <a:tcPr anchor="ctr"/>
                </a:tc>
                <a:tc>
                  <a:txBody>
                    <a:bodyPr/>
                    <a:lstStyle/>
                    <a:p>
                      <a:pPr algn="ctr"/>
                      <a:r>
                        <a:rPr lang="en-US" sz="1400" dirty="0"/>
                        <a:t>QTY</a:t>
                      </a:r>
                    </a:p>
                  </a:txBody>
                  <a:tcPr anchor="ctr"/>
                </a:tc>
                <a:tc>
                  <a:txBody>
                    <a:bodyPr/>
                    <a:lstStyle/>
                    <a:p>
                      <a:pPr algn="ctr"/>
                      <a:r>
                        <a:rPr lang="en-US" sz="1400" dirty="0"/>
                        <a:t>Total</a:t>
                      </a:r>
                    </a:p>
                  </a:txBody>
                  <a:tcPr anchor="ctr"/>
                </a:tc>
                <a:extLst>
                  <a:ext uri="{0D108BD9-81ED-4DB2-BD59-A6C34878D82A}">
                    <a16:rowId xmlns:a16="http://schemas.microsoft.com/office/drawing/2014/main" val="1445115869"/>
                  </a:ext>
                </a:extLst>
              </a:tr>
              <a:tr h="411390">
                <a:tc>
                  <a:txBody>
                    <a:bodyPr/>
                    <a:lstStyle/>
                    <a:p>
                      <a:pPr algn="ctr"/>
                      <a:r>
                        <a:rPr lang="en-US" sz="1400" dirty="0"/>
                        <a:t>WORKER</a:t>
                      </a:r>
                    </a:p>
                  </a:txBody>
                  <a:tcPr anchor="ctr"/>
                </a:tc>
                <a:tc>
                  <a:txBody>
                    <a:bodyPr/>
                    <a:lstStyle/>
                    <a:p>
                      <a:pPr algn="ctr"/>
                      <a:r>
                        <a:rPr lang="en-US" sz="1400" dirty="0"/>
                        <a:t>10 in PRCV-STHP</a:t>
                      </a:r>
                    </a:p>
                  </a:txBody>
                  <a:tcPr anchor="ctr"/>
                </a:tc>
                <a:tc>
                  <a:txBody>
                    <a:bodyPr/>
                    <a:lstStyle/>
                    <a:p>
                      <a:pPr algn="ctr"/>
                      <a:r>
                        <a:rPr lang="en-US" sz="1400" dirty="0"/>
                        <a:t>DA</a:t>
                      </a:r>
                    </a:p>
                  </a:txBody>
                  <a:tcPr anchor="ctr"/>
                </a:tc>
                <a:tc>
                  <a:txBody>
                    <a:bodyPr/>
                    <a:lstStyle/>
                    <a:p>
                      <a:pPr algn="ctr"/>
                      <a:r>
                        <a:rPr lang="en-US" sz="1400" dirty="0"/>
                        <a:t>RCVC</a:t>
                      </a:r>
                    </a:p>
                  </a:txBody>
                  <a:tcPr anchor="ctr"/>
                </a:tc>
                <a:tc>
                  <a:txBody>
                    <a:bodyPr/>
                    <a:lstStyle/>
                    <a:p>
                      <a:pPr algn="ctr"/>
                      <a:r>
                        <a:rPr lang="en-US" sz="1400" b="1" u="sng" dirty="0">
                          <a:solidFill>
                            <a:srgbClr val="C00000"/>
                          </a:solidFill>
                          <a:highlight>
                            <a:srgbClr val="FFFF00"/>
                          </a:highlight>
                        </a:rPr>
                        <a:t>96 dBA </a:t>
                      </a:r>
                      <a:r>
                        <a:rPr lang="en-US" sz="1400" b="1" dirty="0">
                          <a:solidFill>
                            <a:srgbClr val="C00000"/>
                          </a:solidFill>
                          <a:highlight>
                            <a:srgbClr val="FFFF00"/>
                          </a:highlight>
                        </a:rPr>
                        <a:t>/ 101 dBA</a:t>
                      </a:r>
                    </a:p>
                  </a:txBody>
                  <a:tcPr anchor="ctr"/>
                </a:tc>
                <a:tc>
                  <a:txBody>
                    <a:bodyPr/>
                    <a:lstStyle/>
                    <a:p>
                      <a:pPr algn="ctr"/>
                      <a:r>
                        <a:rPr lang="en-US" sz="1400" dirty="0"/>
                        <a:t>$68K</a:t>
                      </a:r>
                    </a:p>
                  </a:txBody>
                  <a:tcPr anchor="ctr"/>
                </a:tc>
                <a:tc>
                  <a:txBody>
                    <a:bodyPr/>
                    <a:lstStyle/>
                    <a:p>
                      <a:pPr algn="ctr"/>
                      <a:r>
                        <a:rPr lang="en-US" sz="1400" dirty="0"/>
                        <a:t>3 EA</a:t>
                      </a:r>
                    </a:p>
                  </a:txBody>
                  <a:tcPr anchor="ctr"/>
                </a:tc>
                <a:tc>
                  <a:txBody>
                    <a:bodyPr/>
                    <a:lstStyle/>
                    <a:p>
                      <a:pPr algn="ctr"/>
                      <a:r>
                        <a:rPr lang="en-US" sz="1400" dirty="0"/>
                        <a:t>$204K</a:t>
                      </a:r>
                    </a:p>
                  </a:txBody>
                  <a:tcPr anchor="ctr"/>
                </a:tc>
                <a:extLst>
                  <a:ext uri="{0D108BD9-81ED-4DB2-BD59-A6C34878D82A}">
                    <a16:rowId xmlns:a16="http://schemas.microsoft.com/office/drawing/2014/main" val="225151515"/>
                  </a:ext>
                </a:extLst>
              </a:tr>
              <a:tr h="411390">
                <a:tc>
                  <a:txBody>
                    <a:bodyPr/>
                    <a:lstStyle/>
                    <a:p>
                      <a:pPr algn="ctr"/>
                      <a:r>
                        <a:rPr lang="en-US" sz="1400" dirty="0"/>
                        <a:t>MONITOR</a:t>
                      </a:r>
                    </a:p>
                  </a:txBody>
                  <a:tcPr anchor="ctr"/>
                </a:tc>
                <a:tc>
                  <a:txBody>
                    <a:bodyPr/>
                    <a:lstStyle/>
                    <a:p>
                      <a:pPr algn="ctr"/>
                      <a:r>
                        <a:rPr lang="en-US" sz="1400" dirty="0"/>
                        <a:t>10 in PRCV-FP</a:t>
                      </a:r>
                    </a:p>
                  </a:txBody>
                  <a:tcPr anchor="ctr"/>
                </a:tc>
                <a:tc>
                  <a:txBody>
                    <a:bodyPr/>
                    <a:lstStyle/>
                    <a:p>
                      <a:pPr algn="ctr"/>
                      <a:r>
                        <a:rPr lang="en-US" sz="1400" dirty="0"/>
                        <a:t>STC</a:t>
                      </a:r>
                    </a:p>
                  </a:txBody>
                  <a:tcPr anchor="ctr"/>
                </a:tc>
                <a:tc>
                  <a:txBody>
                    <a:bodyPr/>
                    <a:lstStyle/>
                    <a:p>
                      <a:pPr algn="ctr"/>
                      <a:r>
                        <a:rPr lang="en-US" sz="1400" dirty="0"/>
                        <a:t>VPC</a:t>
                      </a:r>
                    </a:p>
                  </a:txBody>
                  <a:tcPr anchor="ctr"/>
                </a:tc>
                <a:tc>
                  <a:txBody>
                    <a:bodyPr/>
                    <a:lstStyle/>
                    <a:p>
                      <a:pPr algn="ctr"/>
                      <a:r>
                        <a:rPr lang="en-US" sz="1400" dirty="0"/>
                        <a:t>N/A</a:t>
                      </a:r>
                    </a:p>
                  </a:txBody>
                  <a:tcPr anchor="ctr"/>
                </a:tc>
                <a:tc>
                  <a:txBody>
                    <a:bodyPr/>
                    <a:lstStyle/>
                    <a:p>
                      <a:pPr algn="ctr"/>
                      <a:r>
                        <a:rPr lang="en-US" sz="1400" dirty="0"/>
                        <a:t>$41K</a:t>
                      </a:r>
                    </a:p>
                  </a:txBody>
                  <a:tcPr anchor="ctr"/>
                </a:tc>
                <a:tc>
                  <a:txBody>
                    <a:bodyPr/>
                    <a:lstStyle/>
                    <a:p>
                      <a:pPr algn="ctr"/>
                      <a:r>
                        <a:rPr lang="en-US" sz="1400" dirty="0"/>
                        <a:t>3 EA</a:t>
                      </a:r>
                    </a:p>
                  </a:txBody>
                  <a:tcPr anchor="ctr"/>
                </a:tc>
                <a:tc>
                  <a:txBody>
                    <a:bodyPr/>
                    <a:lstStyle/>
                    <a:p>
                      <a:pPr algn="ctr"/>
                      <a:r>
                        <a:rPr lang="en-US" sz="1400" dirty="0"/>
                        <a:t>$123K</a:t>
                      </a:r>
                    </a:p>
                  </a:txBody>
                  <a:tcPr anchor="ctr"/>
                </a:tc>
                <a:extLst>
                  <a:ext uri="{0D108BD9-81ED-4DB2-BD59-A6C34878D82A}">
                    <a16:rowId xmlns:a16="http://schemas.microsoft.com/office/drawing/2014/main" val="3037887171"/>
                  </a:ext>
                </a:extLst>
              </a:tr>
              <a:tr h="411390">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r>
                        <a:rPr lang="en-US" sz="1400" b="1" dirty="0">
                          <a:solidFill>
                            <a:srgbClr val="C00000"/>
                          </a:solidFill>
                          <a:highlight>
                            <a:srgbClr val="FFFF00"/>
                          </a:highlight>
                        </a:rPr>
                        <a:t>$327K</a:t>
                      </a:r>
                    </a:p>
                  </a:txBody>
                  <a:tcPr anchor="ctr"/>
                </a:tc>
                <a:extLst>
                  <a:ext uri="{0D108BD9-81ED-4DB2-BD59-A6C34878D82A}">
                    <a16:rowId xmlns:a16="http://schemas.microsoft.com/office/drawing/2014/main" val="704671017"/>
                  </a:ext>
                </a:extLst>
              </a:tr>
            </a:tbl>
          </a:graphicData>
        </a:graphic>
      </p:graphicFrame>
      <p:sp>
        <p:nvSpPr>
          <p:cNvPr id="4" name="TextBox 3">
            <a:extLst>
              <a:ext uri="{FF2B5EF4-FFF2-40B4-BE49-F238E27FC236}">
                <a16:creationId xmlns:a16="http://schemas.microsoft.com/office/drawing/2014/main" id="{F847F948-E190-42CF-8B8C-B3CF3F2FCE45}"/>
              </a:ext>
            </a:extLst>
          </p:cNvPr>
          <p:cNvSpPr txBox="1"/>
          <p:nvPr/>
        </p:nvSpPr>
        <p:spPr>
          <a:xfrm>
            <a:off x="150877" y="650646"/>
            <a:ext cx="6213111" cy="338554"/>
          </a:xfrm>
          <a:prstGeom prst="rect">
            <a:avLst/>
          </a:prstGeom>
          <a:noFill/>
        </p:spPr>
        <p:txBody>
          <a:bodyPr wrap="none" rtlCol="0">
            <a:spAutoFit/>
          </a:bodyPr>
          <a:lstStyle/>
          <a:p>
            <a:r>
              <a:rPr lang="en-US" sz="1600" b="1" dirty="0">
                <a:solidFill>
                  <a:srgbClr val="C00000"/>
                </a:solidFill>
              </a:rPr>
              <a:t>OPTION 2 -  3 RUNS 10 IN PRCV-STHP – </a:t>
            </a:r>
            <a:r>
              <a:rPr lang="en-US" sz="1600" b="1" dirty="0">
                <a:solidFill>
                  <a:srgbClr val="C00000"/>
                </a:solidFill>
                <a:highlight>
                  <a:srgbClr val="FFFF00"/>
                </a:highlight>
              </a:rPr>
              <a:t>ABOVE GROUND </a:t>
            </a:r>
            <a:r>
              <a:rPr lang="en-US" sz="1600" b="1" dirty="0">
                <a:solidFill>
                  <a:srgbClr val="C00000"/>
                </a:solidFill>
              </a:rPr>
              <a:t>INSTALLATION</a:t>
            </a:r>
          </a:p>
        </p:txBody>
      </p:sp>
      <p:graphicFrame>
        <p:nvGraphicFramePr>
          <p:cNvPr id="8" name="Table 2">
            <a:extLst>
              <a:ext uri="{FF2B5EF4-FFF2-40B4-BE49-F238E27FC236}">
                <a16:creationId xmlns:a16="http://schemas.microsoft.com/office/drawing/2014/main" id="{17CE4857-4E71-40C8-A256-D016920D505A}"/>
              </a:ext>
            </a:extLst>
          </p:cNvPr>
          <p:cNvGraphicFramePr>
            <a:graphicFrameLocks noGrp="1"/>
          </p:cNvGraphicFramePr>
          <p:nvPr/>
        </p:nvGraphicFramePr>
        <p:xfrm>
          <a:off x="84962" y="3733800"/>
          <a:ext cx="8800790" cy="1645560"/>
        </p:xfrm>
        <a:graphic>
          <a:graphicData uri="http://schemas.openxmlformats.org/drawingml/2006/table">
            <a:tbl>
              <a:tblPr firstRow="1" bandRow="1">
                <a:tableStyleId>{073A0DAA-6AF3-43AB-8588-CEC1D06C72B9}</a:tableStyleId>
              </a:tblPr>
              <a:tblGrid>
                <a:gridCol w="1205862">
                  <a:extLst>
                    <a:ext uri="{9D8B030D-6E8A-4147-A177-3AD203B41FA5}">
                      <a16:colId xmlns:a16="http://schemas.microsoft.com/office/drawing/2014/main" val="3209823210"/>
                    </a:ext>
                  </a:extLst>
                </a:gridCol>
                <a:gridCol w="1613347">
                  <a:extLst>
                    <a:ext uri="{9D8B030D-6E8A-4147-A177-3AD203B41FA5}">
                      <a16:colId xmlns:a16="http://schemas.microsoft.com/office/drawing/2014/main" val="4209107562"/>
                    </a:ext>
                  </a:extLst>
                </a:gridCol>
                <a:gridCol w="794068">
                  <a:extLst>
                    <a:ext uri="{9D8B030D-6E8A-4147-A177-3AD203B41FA5}">
                      <a16:colId xmlns:a16="http://schemas.microsoft.com/office/drawing/2014/main" val="1806586429"/>
                    </a:ext>
                  </a:extLst>
                </a:gridCol>
                <a:gridCol w="868770">
                  <a:extLst>
                    <a:ext uri="{9D8B030D-6E8A-4147-A177-3AD203B41FA5}">
                      <a16:colId xmlns:a16="http://schemas.microsoft.com/office/drawing/2014/main" val="3624525973"/>
                    </a:ext>
                  </a:extLst>
                </a:gridCol>
                <a:gridCol w="1422464">
                  <a:extLst>
                    <a:ext uri="{9D8B030D-6E8A-4147-A177-3AD203B41FA5}">
                      <a16:colId xmlns:a16="http://schemas.microsoft.com/office/drawing/2014/main" val="2900054724"/>
                    </a:ext>
                  </a:extLst>
                </a:gridCol>
                <a:gridCol w="1436731">
                  <a:extLst>
                    <a:ext uri="{9D8B030D-6E8A-4147-A177-3AD203B41FA5}">
                      <a16:colId xmlns:a16="http://schemas.microsoft.com/office/drawing/2014/main" val="535498980"/>
                    </a:ext>
                  </a:extLst>
                </a:gridCol>
                <a:gridCol w="612341">
                  <a:extLst>
                    <a:ext uri="{9D8B030D-6E8A-4147-A177-3AD203B41FA5}">
                      <a16:colId xmlns:a16="http://schemas.microsoft.com/office/drawing/2014/main" val="3197789667"/>
                    </a:ext>
                  </a:extLst>
                </a:gridCol>
                <a:gridCol w="847207">
                  <a:extLst>
                    <a:ext uri="{9D8B030D-6E8A-4147-A177-3AD203B41FA5}">
                      <a16:colId xmlns:a16="http://schemas.microsoft.com/office/drawing/2014/main" val="4093211199"/>
                    </a:ext>
                  </a:extLst>
                </a:gridCol>
              </a:tblGrid>
              <a:tr h="411390">
                <a:tc>
                  <a:txBody>
                    <a:bodyPr/>
                    <a:lstStyle/>
                    <a:p>
                      <a:pPr algn="ctr"/>
                      <a:r>
                        <a:rPr lang="en-US" sz="1400" dirty="0"/>
                        <a:t>Application</a:t>
                      </a:r>
                    </a:p>
                  </a:txBody>
                  <a:tcPr anchor="ctr"/>
                </a:tc>
                <a:tc>
                  <a:txBody>
                    <a:bodyPr/>
                    <a:lstStyle/>
                    <a:p>
                      <a:pPr algn="ctr"/>
                      <a:r>
                        <a:rPr lang="en-US" sz="1400" dirty="0"/>
                        <a:t>Control Valve</a:t>
                      </a:r>
                    </a:p>
                  </a:txBody>
                  <a:tcPr anchor="ctr"/>
                </a:tc>
                <a:tc>
                  <a:txBody>
                    <a:bodyPr/>
                    <a:lstStyle/>
                    <a:p>
                      <a:pPr algn="ctr"/>
                      <a:r>
                        <a:rPr lang="en-US" sz="1400" dirty="0"/>
                        <a:t>Action</a:t>
                      </a:r>
                    </a:p>
                  </a:txBody>
                  <a:tcPr anchor="ctr"/>
                </a:tc>
                <a:tc>
                  <a:txBody>
                    <a:bodyPr/>
                    <a:lstStyle/>
                    <a:p>
                      <a:pPr algn="ctr"/>
                      <a:r>
                        <a:rPr lang="en-US" sz="1400" dirty="0"/>
                        <a:t>Control</a:t>
                      </a:r>
                    </a:p>
                  </a:txBody>
                  <a:tcPr anchor="ctr"/>
                </a:tc>
                <a:tc>
                  <a:txBody>
                    <a:bodyPr/>
                    <a:lstStyle/>
                    <a:p>
                      <a:pPr algn="ctr"/>
                      <a:r>
                        <a:rPr lang="en-US" sz="1400" dirty="0"/>
                        <a:t>Est Noise</a:t>
                      </a:r>
                    </a:p>
                  </a:txBody>
                  <a:tcPr anchor="ctr"/>
                </a:tc>
                <a:tc>
                  <a:txBody>
                    <a:bodyPr/>
                    <a:lstStyle/>
                    <a:p>
                      <a:pPr algn="ctr"/>
                      <a:r>
                        <a:rPr lang="en-US" sz="1400" dirty="0"/>
                        <a:t>Est. Unit Price</a:t>
                      </a:r>
                    </a:p>
                  </a:txBody>
                  <a:tcPr anchor="ctr"/>
                </a:tc>
                <a:tc>
                  <a:txBody>
                    <a:bodyPr/>
                    <a:lstStyle/>
                    <a:p>
                      <a:pPr algn="ctr"/>
                      <a:r>
                        <a:rPr lang="en-US" sz="1400" dirty="0"/>
                        <a:t>QTY</a:t>
                      </a:r>
                    </a:p>
                  </a:txBody>
                  <a:tcPr anchor="ctr"/>
                </a:tc>
                <a:tc>
                  <a:txBody>
                    <a:bodyPr/>
                    <a:lstStyle/>
                    <a:p>
                      <a:pPr algn="ctr"/>
                      <a:r>
                        <a:rPr lang="en-US" sz="1400" dirty="0"/>
                        <a:t>Total</a:t>
                      </a:r>
                    </a:p>
                  </a:txBody>
                  <a:tcPr anchor="ctr"/>
                </a:tc>
                <a:extLst>
                  <a:ext uri="{0D108BD9-81ED-4DB2-BD59-A6C34878D82A}">
                    <a16:rowId xmlns:a16="http://schemas.microsoft.com/office/drawing/2014/main" val="1445115869"/>
                  </a:ext>
                </a:extLst>
              </a:tr>
              <a:tr h="411390">
                <a:tc>
                  <a:txBody>
                    <a:bodyPr/>
                    <a:lstStyle/>
                    <a:p>
                      <a:pPr algn="ctr"/>
                      <a:r>
                        <a:rPr lang="en-US" sz="1400" dirty="0"/>
                        <a:t>WORKER</a:t>
                      </a:r>
                    </a:p>
                  </a:txBody>
                  <a:tcPr anchor="ctr"/>
                </a:tc>
                <a:tc>
                  <a:txBody>
                    <a:bodyPr/>
                    <a:lstStyle/>
                    <a:p>
                      <a:pPr algn="ctr"/>
                      <a:r>
                        <a:rPr lang="en-US" sz="1400" dirty="0"/>
                        <a:t>10 in PRCV-STHP</a:t>
                      </a:r>
                    </a:p>
                  </a:txBody>
                  <a:tcPr anchor="ctr"/>
                </a:tc>
                <a:tc>
                  <a:txBody>
                    <a:bodyPr/>
                    <a:lstStyle/>
                    <a:p>
                      <a:pPr algn="ctr"/>
                      <a:r>
                        <a:rPr lang="en-US" sz="1400" dirty="0"/>
                        <a:t>DA</a:t>
                      </a:r>
                    </a:p>
                  </a:txBody>
                  <a:tcPr anchor="ctr"/>
                </a:tc>
                <a:tc>
                  <a:txBody>
                    <a:bodyPr/>
                    <a:lstStyle/>
                    <a:p>
                      <a:pPr algn="ctr"/>
                      <a:r>
                        <a:rPr lang="en-US" sz="1400" dirty="0"/>
                        <a:t>RCVC</a:t>
                      </a:r>
                    </a:p>
                  </a:txBody>
                  <a:tcPr anchor="ctr"/>
                </a:tc>
                <a:tc>
                  <a:txBody>
                    <a:bodyPr/>
                    <a:lstStyle/>
                    <a:p>
                      <a:pPr algn="ctr"/>
                      <a:r>
                        <a:rPr lang="en-US" sz="1400" b="1" u="sng" dirty="0">
                          <a:solidFill>
                            <a:srgbClr val="C00000"/>
                          </a:solidFill>
                          <a:highlight>
                            <a:srgbClr val="FFFF00"/>
                          </a:highlight>
                        </a:rPr>
                        <a:t>82 dBA </a:t>
                      </a:r>
                      <a:r>
                        <a:rPr lang="en-US" sz="1400" b="1" dirty="0">
                          <a:solidFill>
                            <a:srgbClr val="C00000"/>
                          </a:solidFill>
                          <a:highlight>
                            <a:srgbClr val="FFFF00"/>
                          </a:highlight>
                        </a:rPr>
                        <a:t>/ 87 dBA</a:t>
                      </a:r>
                    </a:p>
                  </a:txBody>
                  <a:tcPr anchor="ctr"/>
                </a:tc>
                <a:tc>
                  <a:txBody>
                    <a:bodyPr/>
                    <a:lstStyle/>
                    <a:p>
                      <a:pPr algn="ctr"/>
                      <a:r>
                        <a:rPr lang="en-US" sz="1400" dirty="0"/>
                        <a:t>$56K</a:t>
                      </a:r>
                    </a:p>
                  </a:txBody>
                  <a:tcPr anchor="ctr"/>
                </a:tc>
                <a:tc>
                  <a:txBody>
                    <a:bodyPr/>
                    <a:lstStyle/>
                    <a:p>
                      <a:pPr algn="ctr"/>
                      <a:r>
                        <a:rPr lang="en-US" sz="1400" dirty="0"/>
                        <a:t>3 EA</a:t>
                      </a:r>
                    </a:p>
                  </a:txBody>
                  <a:tcPr anchor="ctr"/>
                </a:tc>
                <a:tc>
                  <a:txBody>
                    <a:bodyPr/>
                    <a:lstStyle/>
                    <a:p>
                      <a:pPr algn="ctr"/>
                      <a:r>
                        <a:rPr lang="en-US" sz="1400" dirty="0"/>
                        <a:t>168</a:t>
                      </a:r>
                    </a:p>
                  </a:txBody>
                  <a:tcPr anchor="ctr"/>
                </a:tc>
                <a:extLst>
                  <a:ext uri="{0D108BD9-81ED-4DB2-BD59-A6C34878D82A}">
                    <a16:rowId xmlns:a16="http://schemas.microsoft.com/office/drawing/2014/main" val="225151515"/>
                  </a:ext>
                </a:extLst>
              </a:tr>
              <a:tr h="411390">
                <a:tc>
                  <a:txBody>
                    <a:bodyPr/>
                    <a:lstStyle/>
                    <a:p>
                      <a:pPr algn="ctr"/>
                      <a:r>
                        <a:rPr lang="en-US" sz="1400" dirty="0"/>
                        <a:t>MONITOR</a:t>
                      </a:r>
                    </a:p>
                  </a:txBody>
                  <a:tcPr anchor="ctr"/>
                </a:tc>
                <a:tc>
                  <a:txBody>
                    <a:bodyPr/>
                    <a:lstStyle/>
                    <a:p>
                      <a:pPr algn="ctr"/>
                      <a:r>
                        <a:rPr lang="en-US" sz="1400" dirty="0"/>
                        <a:t>10 in PRCV-FP</a:t>
                      </a:r>
                    </a:p>
                  </a:txBody>
                  <a:tcPr anchor="ctr"/>
                </a:tc>
                <a:tc>
                  <a:txBody>
                    <a:bodyPr/>
                    <a:lstStyle/>
                    <a:p>
                      <a:pPr algn="ctr"/>
                      <a:r>
                        <a:rPr lang="en-US" sz="1400" dirty="0"/>
                        <a:t>STC</a:t>
                      </a:r>
                    </a:p>
                  </a:txBody>
                  <a:tcPr anchor="ctr"/>
                </a:tc>
                <a:tc>
                  <a:txBody>
                    <a:bodyPr/>
                    <a:lstStyle/>
                    <a:p>
                      <a:pPr algn="ctr"/>
                      <a:r>
                        <a:rPr lang="en-US" sz="1400" dirty="0"/>
                        <a:t>VPC</a:t>
                      </a:r>
                    </a:p>
                  </a:txBody>
                  <a:tcPr anchor="ctr"/>
                </a:tc>
                <a:tc>
                  <a:txBody>
                    <a:bodyPr/>
                    <a:lstStyle/>
                    <a:p>
                      <a:pPr algn="ctr"/>
                      <a:r>
                        <a:rPr lang="en-US" sz="1400" dirty="0"/>
                        <a:t>N/A</a:t>
                      </a:r>
                    </a:p>
                  </a:txBody>
                  <a:tcPr anchor="ctr"/>
                </a:tc>
                <a:tc>
                  <a:txBody>
                    <a:bodyPr/>
                    <a:lstStyle/>
                    <a:p>
                      <a:pPr algn="ctr"/>
                      <a:r>
                        <a:rPr lang="en-US" sz="1400" dirty="0"/>
                        <a:t>$47K</a:t>
                      </a:r>
                    </a:p>
                  </a:txBody>
                  <a:tcPr anchor="ctr"/>
                </a:tc>
                <a:tc>
                  <a:txBody>
                    <a:bodyPr/>
                    <a:lstStyle/>
                    <a:p>
                      <a:pPr algn="ctr"/>
                      <a:r>
                        <a:rPr lang="en-US" sz="1400" dirty="0"/>
                        <a:t>3 EA</a:t>
                      </a:r>
                    </a:p>
                  </a:txBody>
                  <a:tcPr anchor="ctr"/>
                </a:tc>
                <a:tc>
                  <a:txBody>
                    <a:bodyPr/>
                    <a:lstStyle/>
                    <a:p>
                      <a:pPr algn="ctr"/>
                      <a:r>
                        <a:rPr lang="en-US" sz="1400" dirty="0"/>
                        <a:t>141</a:t>
                      </a:r>
                    </a:p>
                  </a:txBody>
                  <a:tcPr anchor="ctr"/>
                </a:tc>
                <a:extLst>
                  <a:ext uri="{0D108BD9-81ED-4DB2-BD59-A6C34878D82A}">
                    <a16:rowId xmlns:a16="http://schemas.microsoft.com/office/drawing/2014/main" val="3037887171"/>
                  </a:ext>
                </a:extLst>
              </a:tr>
              <a:tr h="411390">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r>
                        <a:rPr lang="en-US" sz="1400" b="1" dirty="0">
                          <a:solidFill>
                            <a:srgbClr val="C00000"/>
                          </a:solidFill>
                          <a:highlight>
                            <a:srgbClr val="FFFF00"/>
                          </a:highlight>
                        </a:rPr>
                        <a:t>$309K</a:t>
                      </a:r>
                    </a:p>
                  </a:txBody>
                  <a:tcPr anchor="ctr"/>
                </a:tc>
                <a:extLst>
                  <a:ext uri="{0D108BD9-81ED-4DB2-BD59-A6C34878D82A}">
                    <a16:rowId xmlns:a16="http://schemas.microsoft.com/office/drawing/2014/main" val="704671017"/>
                  </a:ext>
                </a:extLst>
              </a:tr>
            </a:tbl>
          </a:graphicData>
        </a:graphic>
      </p:graphicFrame>
      <p:sp>
        <p:nvSpPr>
          <p:cNvPr id="9" name="TextBox 8">
            <a:extLst>
              <a:ext uri="{FF2B5EF4-FFF2-40B4-BE49-F238E27FC236}">
                <a16:creationId xmlns:a16="http://schemas.microsoft.com/office/drawing/2014/main" id="{5510F397-2C6C-4BEF-B559-E637FBA7FE97}"/>
              </a:ext>
            </a:extLst>
          </p:cNvPr>
          <p:cNvSpPr txBox="1"/>
          <p:nvPr/>
        </p:nvSpPr>
        <p:spPr>
          <a:xfrm>
            <a:off x="63626" y="3395246"/>
            <a:ext cx="6231386" cy="338554"/>
          </a:xfrm>
          <a:prstGeom prst="rect">
            <a:avLst/>
          </a:prstGeom>
          <a:noFill/>
        </p:spPr>
        <p:txBody>
          <a:bodyPr wrap="none" rtlCol="0">
            <a:spAutoFit/>
          </a:bodyPr>
          <a:lstStyle/>
          <a:p>
            <a:r>
              <a:rPr lang="en-US" sz="1600" b="1" dirty="0">
                <a:solidFill>
                  <a:srgbClr val="C00000"/>
                </a:solidFill>
              </a:rPr>
              <a:t>OPTION 3 -  3 RUNS 10 IN PRCV-STH1 – </a:t>
            </a:r>
            <a:r>
              <a:rPr lang="en-US" sz="1600" b="1" dirty="0">
                <a:solidFill>
                  <a:srgbClr val="C00000"/>
                </a:solidFill>
                <a:highlight>
                  <a:srgbClr val="FFFF00"/>
                </a:highlight>
              </a:rPr>
              <a:t>BELOW GROUND </a:t>
            </a:r>
            <a:r>
              <a:rPr lang="en-US" sz="1600" b="1" dirty="0">
                <a:solidFill>
                  <a:srgbClr val="C00000"/>
                </a:solidFill>
              </a:rPr>
              <a:t>INSTALLATION</a:t>
            </a:r>
          </a:p>
        </p:txBody>
      </p:sp>
      <p:sp>
        <p:nvSpPr>
          <p:cNvPr id="10" name="TextBox 9">
            <a:extLst>
              <a:ext uri="{FF2B5EF4-FFF2-40B4-BE49-F238E27FC236}">
                <a16:creationId xmlns:a16="http://schemas.microsoft.com/office/drawing/2014/main" id="{E6784F46-7DE5-4400-9D04-798A4B1A8023}"/>
              </a:ext>
            </a:extLst>
          </p:cNvPr>
          <p:cNvSpPr txBox="1"/>
          <p:nvPr/>
        </p:nvSpPr>
        <p:spPr>
          <a:xfrm>
            <a:off x="163069" y="2656881"/>
            <a:ext cx="4844531" cy="646331"/>
          </a:xfrm>
          <a:prstGeom prst="rect">
            <a:avLst/>
          </a:prstGeom>
          <a:noFill/>
        </p:spPr>
        <p:txBody>
          <a:bodyPr wrap="none" rtlCol="0">
            <a:spAutoFit/>
          </a:bodyPr>
          <a:lstStyle/>
          <a:p>
            <a:r>
              <a:rPr lang="en-US" sz="1200" b="1" u="sng" dirty="0">
                <a:solidFill>
                  <a:srgbClr val="C00000"/>
                </a:solidFill>
              </a:rPr>
              <a:t>NOTES:</a:t>
            </a:r>
          </a:p>
          <a:p>
            <a:pPr marL="342900" indent="-342900">
              <a:buFont typeface="+mj-lt"/>
              <a:buAutoNum type="arabicPeriod"/>
            </a:pPr>
            <a:r>
              <a:rPr lang="en-US" sz="1200" b="1" dirty="0">
                <a:solidFill>
                  <a:srgbClr val="C00000"/>
                </a:solidFill>
              </a:rPr>
              <a:t>Adjacent Pipe 16 in SCH XH</a:t>
            </a:r>
          </a:p>
          <a:p>
            <a:pPr marL="342900" indent="-342900">
              <a:buFont typeface="+mj-lt"/>
              <a:buAutoNum type="arabicPeriod"/>
            </a:pPr>
            <a:r>
              <a:rPr lang="en-US" sz="1200" b="1" dirty="0">
                <a:solidFill>
                  <a:srgbClr val="C00000"/>
                </a:solidFill>
              </a:rPr>
              <a:t>Est Noise Reported as ALL RUNS ACTIVE &amp; LOSS ONE (1) RUN “AOC”</a:t>
            </a:r>
          </a:p>
        </p:txBody>
      </p:sp>
      <p:sp>
        <p:nvSpPr>
          <p:cNvPr id="11" name="TextBox 10">
            <a:extLst>
              <a:ext uri="{FF2B5EF4-FFF2-40B4-BE49-F238E27FC236}">
                <a16:creationId xmlns:a16="http://schemas.microsoft.com/office/drawing/2014/main" id="{4112D83F-2A7C-4E50-8FA1-41126F7E2A07}"/>
              </a:ext>
            </a:extLst>
          </p:cNvPr>
          <p:cNvSpPr txBox="1"/>
          <p:nvPr/>
        </p:nvSpPr>
        <p:spPr>
          <a:xfrm>
            <a:off x="190499" y="5406630"/>
            <a:ext cx="5380512" cy="646331"/>
          </a:xfrm>
          <a:prstGeom prst="rect">
            <a:avLst/>
          </a:prstGeom>
          <a:noFill/>
        </p:spPr>
        <p:txBody>
          <a:bodyPr wrap="none" rtlCol="0">
            <a:spAutoFit/>
          </a:bodyPr>
          <a:lstStyle/>
          <a:p>
            <a:r>
              <a:rPr lang="en-US" sz="1200" b="1" u="sng" dirty="0">
                <a:solidFill>
                  <a:srgbClr val="C00000"/>
                </a:solidFill>
              </a:rPr>
              <a:t>NOTES:</a:t>
            </a:r>
          </a:p>
          <a:p>
            <a:pPr marL="342900" indent="-342900">
              <a:buFont typeface="+mj-lt"/>
              <a:buAutoNum type="arabicPeriod"/>
            </a:pPr>
            <a:r>
              <a:rPr lang="en-US" sz="1200" b="1" dirty="0">
                <a:solidFill>
                  <a:srgbClr val="C00000"/>
                </a:solidFill>
                <a:highlight>
                  <a:srgbClr val="FFFF00"/>
                </a:highlight>
              </a:rPr>
              <a:t>Adjacent Pipe 12 in SCH XH – COST SAVING ON ISOLATION VALVES AND PIPE</a:t>
            </a:r>
          </a:p>
          <a:p>
            <a:pPr marL="342900" indent="-342900">
              <a:buFont typeface="+mj-lt"/>
              <a:buAutoNum type="arabicPeriod"/>
            </a:pPr>
            <a:r>
              <a:rPr lang="en-US" sz="1200" b="1" dirty="0">
                <a:solidFill>
                  <a:srgbClr val="C00000"/>
                </a:solidFill>
              </a:rPr>
              <a:t>Est Noise Reported as </a:t>
            </a:r>
            <a:r>
              <a:rPr lang="en-US" sz="1200" b="1" u="sng" dirty="0">
                <a:solidFill>
                  <a:srgbClr val="C00000"/>
                </a:solidFill>
              </a:rPr>
              <a:t>ALL RUNS ACTIVE </a:t>
            </a:r>
            <a:r>
              <a:rPr lang="en-US" sz="1200" b="1" dirty="0">
                <a:solidFill>
                  <a:srgbClr val="C00000"/>
                </a:solidFill>
              </a:rPr>
              <a:t>&amp; LOSS ONE (1) RUN “AOC”</a:t>
            </a:r>
          </a:p>
        </p:txBody>
      </p:sp>
    </p:spTree>
    <p:extLst>
      <p:ext uri="{BB962C8B-B14F-4D97-AF65-F5344CB8AC3E}">
        <p14:creationId xmlns:p14="http://schemas.microsoft.com/office/powerpoint/2010/main" val="13412638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Momentum Station Design Considerations – VRG Size - Operating Conditions</a:t>
            </a:r>
          </a:p>
        </p:txBody>
      </p:sp>
      <p:graphicFrame>
        <p:nvGraphicFramePr>
          <p:cNvPr id="2" name="Table 1"/>
          <p:cNvGraphicFramePr>
            <a:graphicFrameLocks noGrp="1"/>
          </p:cNvGraphicFramePr>
          <p:nvPr/>
        </p:nvGraphicFramePr>
        <p:xfrm>
          <a:off x="450146" y="990600"/>
          <a:ext cx="8291893" cy="2971800"/>
        </p:xfrm>
        <a:graphic>
          <a:graphicData uri="http://schemas.openxmlformats.org/drawingml/2006/table">
            <a:tbl>
              <a:tblPr firstRow="1" bandRow="1">
                <a:tableStyleId>{9D7B26C5-4107-4FEC-AEDC-1716B250A1EF}</a:tableStyleId>
              </a:tblPr>
              <a:tblGrid>
                <a:gridCol w="1533156">
                  <a:extLst>
                    <a:ext uri="{9D8B030D-6E8A-4147-A177-3AD203B41FA5}">
                      <a16:colId xmlns:a16="http://schemas.microsoft.com/office/drawing/2014/main" val="3026701671"/>
                    </a:ext>
                  </a:extLst>
                </a:gridCol>
                <a:gridCol w="920952">
                  <a:extLst>
                    <a:ext uri="{9D8B030D-6E8A-4147-A177-3AD203B41FA5}">
                      <a16:colId xmlns:a16="http://schemas.microsoft.com/office/drawing/2014/main" val="3343798543"/>
                    </a:ext>
                  </a:extLst>
                </a:gridCol>
                <a:gridCol w="1167557">
                  <a:extLst>
                    <a:ext uri="{9D8B030D-6E8A-4147-A177-3AD203B41FA5}">
                      <a16:colId xmlns:a16="http://schemas.microsoft.com/office/drawing/2014/main" val="3901350544"/>
                    </a:ext>
                  </a:extLst>
                </a:gridCol>
                <a:gridCol w="1167557">
                  <a:extLst>
                    <a:ext uri="{9D8B030D-6E8A-4147-A177-3AD203B41FA5}">
                      <a16:colId xmlns:a16="http://schemas.microsoft.com/office/drawing/2014/main" val="2146508183"/>
                    </a:ext>
                  </a:extLst>
                </a:gridCol>
                <a:gridCol w="1167557">
                  <a:extLst>
                    <a:ext uri="{9D8B030D-6E8A-4147-A177-3AD203B41FA5}">
                      <a16:colId xmlns:a16="http://schemas.microsoft.com/office/drawing/2014/main" val="3829489458"/>
                    </a:ext>
                  </a:extLst>
                </a:gridCol>
                <a:gridCol w="1167557">
                  <a:extLst>
                    <a:ext uri="{9D8B030D-6E8A-4147-A177-3AD203B41FA5}">
                      <a16:colId xmlns:a16="http://schemas.microsoft.com/office/drawing/2014/main" val="112994302"/>
                    </a:ext>
                  </a:extLst>
                </a:gridCol>
                <a:gridCol w="1167557">
                  <a:extLst>
                    <a:ext uri="{9D8B030D-6E8A-4147-A177-3AD203B41FA5}">
                      <a16:colId xmlns:a16="http://schemas.microsoft.com/office/drawing/2014/main" val="238956072"/>
                    </a:ext>
                  </a:extLst>
                </a:gridCol>
              </a:tblGrid>
              <a:tr h="594360">
                <a:tc>
                  <a:txBody>
                    <a:bodyPr/>
                    <a:lstStyle/>
                    <a:p>
                      <a:pPr algn="ctr"/>
                      <a:r>
                        <a:rPr lang="en-US" sz="1400" b="1" dirty="0">
                          <a:solidFill>
                            <a:srgbClr val="C00000"/>
                          </a:solidFill>
                          <a:latin typeface="Arial" panose="020B0604020202020204" pitchFamily="34" charset="0"/>
                          <a:cs typeface="Arial" panose="020B0604020202020204" pitchFamily="34" charset="0"/>
                        </a:rPr>
                        <a:t>Spec</a:t>
                      </a: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Symbol</a:t>
                      </a: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MAX </a:t>
                      </a:r>
                      <a:r>
                        <a:rPr lang="en-US" sz="1400" b="1" dirty="0" err="1">
                          <a:solidFill>
                            <a:srgbClr val="C00000"/>
                          </a:solidFill>
                          <a:latin typeface="Arial" panose="020B0604020202020204" pitchFamily="34" charset="0"/>
                          <a:cs typeface="Arial" panose="020B0604020202020204" pitchFamily="34" charset="0"/>
                        </a:rPr>
                        <a:t>Cv</a:t>
                      </a:r>
                      <a:endParaRPr lang="en-US" sz="1400"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Min </a:t>
                      </a:r>
                      <a:r>
                        <a:rPr lang="en-US" sz="1400" b="1" dirty="0" err="1">
                          <a:solidFill>
                            <a:srgbClr val="C00000"/>
                          </a:solidFill>
                          <a:latin typeface="Arial" panose="020B0604020202020204" pitchFamily="34" charset="0"/>
                          <a:cs typeface="Arial" panose="020B0604020202020204" pitchFamily="34" charset="0"/>
                        </a:rPr>
                        <a:t>Cv</a:t>
                      </a:r>
                      <a:endParaRPr lang="en-US" sz="1400" b="1"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Max Noise</a:t>
                      </a: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Typical</a:t>
                      </a:r>
                    </a:p>
                  </a:txBody>
                  <a:tcPr anchor="ctr"/>
                </a:tc>
                <a:tc>
                  <a:txBody>
                    <a:bodyPr/>
                    <a:lstStyle/>
                    <a:p>
                      <a:pPr algn="ctr"/>
                      <a:r>
                        <a:rPr lang="en-US" sz="1400" b="1" dirty="0">
                          <a:solidFill>
                            <a:srgbClr val="C00000"/>
                          </a:solidFill>
                          <a:latin typeface="Arial" panose="020B0604020202020204" pitchFamily="34" charset="0"/>
                          <a:cs typeface="Arial" panose="020B0604020202020204" pitchFamily="34" charset="0"/>
                        </a:rPr>
                        <a:t>Units</a:t>
                      </a:r>
                    </a:p>
                  </a:txBody>
                  <a:tcPr anchor="ctr"/>
                </a:tc>
                <a:extLst>
                  <a:ext uri="{0D108BD9-81ED-4DB2-BD59-A6C34878D82A}">
                    <a16:rowId xmlns:a16="http://schemas.microsoft.com/office/drawing/2014/main" val="2977668132"/>
                  </a:ext>
                </a:extLst>
              </a:tr>
              <a:tr h="594360">
                <a:tc>
                  <a:txBody>
                    <a:bodyPr/>
                    <a:lstStyle/>
                    <a:p>
                      <a:pPr algn="ctr"/>
                      <a:r>
                        <a:rPr lang="en-US" sz="1400" b="1" dirty="0">
                          <a:latin typeface="Arial" panose="020B0604020202020204" pitchFamily="34" charset="0"/>
                          <a:cs typeface="Arial" panose="020B0604020202020204" pitchFamily="34" charset="0"/>
                        </a:rPr>
                        <a:t>Flow</a:t>
                      </a:r>
                    </a:p>
                  </a:txBody>
                  <a:tcPr anchor="ctr"/>
                </a:tc>
                <a:tc>
                  <a:txBody>
                    <a:bodyPr/>
                    <a:lstStyle/>
                    <a:p>
                      <a:pPr algn="ctr"/>
                      <a:r>
                        <a:rPr lang="en-US" sz="1400" b="1" dirty="0">
                          <a:latin typeface="Arial" panose="020B0604020202020204" pitchFamily="34" charset="0"/>
                          <a:cs typeface="Arial" panose="020B0604020202020204" pitchFamily="34" charset="0"/>
                        </a:rPr>
                        <a:t>Q</a:t>
                      </a:r>
                    </a:p>
                  </a:txBody>
                  <a:tcPr anchor="ctr"/>
                </a:tc>
                <a:tc>
                  <a:txBody>
                    <a:bodyPr/>
                    <a:lstStyle/>
                    <a:p>
                      <a:pPr algn="ctr"/>
                      <a:r>
                        <a:rPr lang="en-US" sz="1400" b="1" baseline="0" dirty="0">
                          <a:latin typeface="Arial" panose="020B0604020202020204" pitchFamily="34" charset="0"/>
                          <a:cs typeface="Arial" panose="020B0604020202020204" pitchFamily="34" charset="0"/>
                        </a:rPr>
                        <a:t>785</a:t>
                      </a:r>
                    </a:p>
                  </a:txBody>
                  <a:tcPr anchor="ctr"/>
                </a:tc>
                <a:tc>
                  <a:txBody>
                    <a:bodyPr/>
                    <a:lstStyle/>
                    <a:p>
                      <a:pPr algn="ctr"/>
                      <a:r>
                        <a:rPr lang="en-US" sz="1400" b="1" baseline="0" dirty="0">
                          <a:latin typeface="Arial" panose="020B0604020202020204" pitchFamily="34" charset="0"/>
                          <a:cs typeface="Arial" panose="020B0604020202020204" pitchFamily="34" charset="0"/>
                        </a:rPr>
                        <a:t>TBA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785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785</a:t>
                      </a:r>
                    </a:p>
                  </a:txBody>
                  <a:tcPr anchor="ctr"/>
                </a:tc>
                <a:tc>
                  <a:txBody>
                    <a:bodyPr/>
                    <a:lstStyle/>
                    <a:p>
                      <a:pPr algn="ctr"/>
                      <a:r>
                        <a:rPr lang="en-US" sz="1400" b="1" dirty="0">
                          <a:latin typeface="Arial" panose="020B0604020202020204" pitchFamily="34" charset="0"/>
                          <a:cs typeface="Arial" panose="020B0604020202020204" pitchFamily="34" charset="0"/>
                        </a:rPr>
                        <a:t>MMSCFD</a:t>
                      </a:r>
                    </a:p>
                  </a:txBody>
                  <a:tcPr anchor="ctr"/>
                </a:tc>
                <a:extLst>
                  <a:ext uri="{0D108BD9-81ED-4DB2-BD59-A6C34878D82A}">
                    <a16:rowId xmlns:a16="http://schemas.microsoft.com/office/drawing/2014/main" val="3955481812"/>
                  </a:ext>
                </a:extLst>
              </a:tr>
              <a:tr h="594360">
                <a:tc>
                  <a:txBody>
                    <a:bodyPr/>
                    <a:lstStyle/>
                    <a:p>
                      <a:pPr algn="ctr"/>
                      <a:r>
                        <a:rPr lang="en-US" sz="1400" b="1" dirty="0">
                          <a:latin typeface="Arial" panose="020B0604020202020204" pitchFamily="34" charset="0"/>
                          <a:cs typeface="Arial" panose="020B0604020202020204" pitchFamily="34" charset="0"/>
                        </a:rPr>
                        <a:t>Inlet</a:t>
                      </a:r>
                      <a:r>
                        <a:rPr lang="en-US" sz="1400" b="1" baseline="0" dirty="0">
                          <a:latin typeface="Arial" panose="020B0604020202020204" pitchFamily="34" charset="0"/>
                          <a:cs typeface="Arial" panose="020B0604020202020204" pitchFamily="34" charset="0"/>
                        </a:rPr>
                        <a:t> Pressure</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P1</a:t>
                      </a:r>
                    </a:p>
                  </a:txBody>
                  <a:tcPr anchor="ctr"/>
                </a:tc>
                <a:tc>
                  <a:txBody>
                    <a:bodyPr/>
                    <a:lstStyle/>
                    <a:p>
                      <a:pPr algn="ctr"/>
                      <a:r>
                        <a:rPr lang="en-US" sz="1400" b="1" baseline="0" dirty="0">
                          <a:latin typeface="Arial" panose="020B0604020202020204" pitchFamily="34" charset="0"/>
                          <a:cs typeface="Arial" panose="020B0604020202020204" pitchFamily="34" charset="0"/>
                        </a:rPr>
                        <a:t>750</a:t>
                      </a:r>
                    </a:p>
                  </a:txBody>
                  <a:tcPr anchor="ctr"/>
                </a:tc>
                <a:tc>
                  <a:txBody>
                    <a:bodyPr/>
                    <a:lstStyle/>
                    <a:p>
                      <a:pPr algn="ctr"/>
                      <a:r>
                        <a:rPr lang="en-US" sz="1400" b="1" baseline="0" dirty="0">
                          <a:latin typeface="Arial" panose="020B0604020202020204" pitchFamily="34" charset="0"/>
                          <a:cs typeface="Arial" panose="020B0604020202020204" pitchFamily="34" charset="0"/>
                        </a:rPr>
                        <a:t>1440</a:t>
                      </a:r>
                    </a:p>
                  </a:txBody>
                  <a:tcPr anchor="ctr"/>
                </a:tc>
                <a:tc>
                  <a:txBody>
                    <a:bodyPr/>
                    <a:lstStyle/>
                    <a:p>
                      <a:pPr algn="ctr"/>
                      <a:r>
                        <a:rPr lang="en-US" sz="1400" b="1" baseline="0" dirty="0">
                          <a:latin typeface="Arial" panose="020B0604020202020204" pitchFamily="34" charset="0"/>
                          <a:cs typeface="Arial" panose="020B0604020202020204" pitchFamily="34" charset="0"/>
                        </a:rPr>
                        <a:t>1440</a:t>
                      </a:r>
                    </a:p>
                  </a:txBody>
                  <a:tcPr anchor="ctr"/>
                </a:tc>
                <a:tc>
                  <a:txBody>
                    <a:bodyPr/>
                    <a:lstStyle/>
                    <a:p>
                      <a:pPr algn="ctr"/>
                      <a:r>
                        <a:rPr lang="en-US" sz="1400" b="1" baseline="0" dirty="0">
                          <a:latin typeface="Arial" panose="020B0604020202020204" pitchFamily="34" charset="0"/>
                          <a:cs typeface="Arial" panose="020B0604020202020204" pitchFamily="34" charset="0"/>
                        </a:rPr>
                        <a:t>1000</a:t>
                      </a:r>
                    </a:p>
                  </a:txBody>
                  <a:tcPr anchor="ctr"/>
                </a:tc>
                <a:tc>
                  <a:txBody>
                    <a:bodyPr/>
                    <a:lstStyle/>
                    <a:p>
                      <a:pPr algn="ctr"/>
                      <a:r>
                        <a:rPr lang="en-US" sz="1400" b="1" dirty="0">
                          <a:latin typeface="Arial" panose="020B0604020202020204" pitchFamily="34" charset="0"/>
                          <a:cs typeface="Arial" panose="020B0604020202020204" pitchFamily="34" charset="0"/>
                        </a:rPr>
                        <a:t>PSIG</a:t>
                      </a:r>
                    </a:p>
                  </a:txBody>
                  <a:tcPr anchor="ctr"/>
                </a:tc>
                <a:extLst>
                  <a:ext uri="{0D108BD9-81ED-4DB2-BD59-A6C34878D82A}">
                    <a16:rowId xmlns:a16="http://schemas.microsoft.com/office/drawing/2014/main" val="3974478421"/>
                  </a:ext>
                </a:extLst>
              </a:tr>
              <a:tr h="594360">
                <a:tc>
                  <a:txBody>
                    <a:bodyPr/>
                    <a:lstStyle/>
                    <a:p>
                      <a:pPr algn="ctr"/>
                      <a:r>
                        <a:rPr lang="en-US" sz="1400" b="1" dirty="0">
                          <a:latin typeface="Arial" panose="020B0604020202020204" pitchFamily="34" charset="0"/>
                          <a:cs typeface="Arial" panose="020B0604020202020204" pitchFamily="34" charset="0"/>
                        </a:rPr>
                        <a:t>Outlet Pressure</a:t>
                      </a:r>
                    </a:p>
                  </a:txBody>
                  <a:tcPr anchor="ctr"/>
                </a:tc>
                <a:tc>
                  <a:txBody>
                    <a:bodyPr/>
                    <a:lstStyle/>
                    <a:p>
                      <a:pPr algn="ctr"/>
                      <a:r>
                        <a:rPr lang="en-US" sz="1400" b="1" dirty="0">
                          <a:latin typeface="Arial" panose="020B0604020202020204" pitchFamily="34" charset="0"/>
                          <a:cs typeface="Arial" panose="020B0604020202020204" pitchFamily="34" charset="0"/>
                        </a:rPr>
                        <a:t>P2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P</a:t>
                      </a:r>
                      <a:r>
                        <a:rPr lang="en-US" sz="1400" b="1" baseline="-25000" dirty="0">
                          <a:latin typeface="Arial" panose="020B0604020202020204" pitchFamily="34" charset="0"/>
                          <a:cs typeface="Arial" panose="020B0604020202020204" pitchFamily="34" charset="0"/>
                        </a:rPr>
                        <a:t>1</a:t>
                      </a:r>
                      <a:r>
                        <a:rPr lang="en-US" sz="1400" b="1" baseline="0" dirty="0">
                          <a:latin typeface="Arial" panose="020B0604020202020204" pitchFamily="34" charset="0"/>
                          <a:cs typeface="Arial" panose="020B0604020202020204" pitchFamily="34" charset="0"/>
                        </a:rPr>
                        <a:t> – 5.0 psid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P</a:t>
                      </a:r>
                      <a:r>
                        <a:rPr lang="en-US" sz="1400" b="1" baseline="-25000" dirty="0">
                          <a:latin typeface="Arial" panose="020B0604020202020204" pitchFamily="34" charset="0"/>
                          <a:cs typeface="Arial" panose="020B0604020202020204" pitchFamily="34" charset="0"/>
                        </a:rPr>
                        <a:t>1</a:t>
                      </a:r>
                      <a:r>
                        <a:rPr lang="en-US" sz="1400" b="1" baseline="0" dirty="0">
                          <a:latin typeface="Arial" panose="020B0604020202020204" pitchFamily="34" charset="0"/>
                          <a:cs typeface="Arial" panose="020B0604020202020204" pitchFamily="34" charset="0"/>
                        </a:rPr>
                        <a:t> – 10.0 psid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P</a:t>
                      </a:r>
                      <a:r>
                        <a:rPr lang="en-US" sz="1400" b="1" baseline="-25000" dirty="0">
                          <a:latin typeface="Arial" panose="020B0604020202020204" pitchFamily="34" charset="0"/>
                          <a:cs typeface="Arial" panose="020B0604020202020204" pitchFamily="34" charset="0"/>
                        </a:rPr>
                        <a:t>1</a:t>
                      </a:r>
                      <a:r>
                        <a:rPr lang="en-US" sz="1400" b="1" baseline="0" dirty="0">
                          <a:latin typeface="Arial" panose="020B0604020202020204" pitchFamily="34" charset="0"/>
                          <a:cs typeface="Arial" panose="020B0604020202020204" pitchFamily="34" charset="0"/>
                        </a:rPr>
                        <a:t> – 10.0 psid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latin typeface="Arial" panose="020B0604020202020204" pitchFamily="34" charset="0"/>
                          <a:cs typeface="Arial" panose="020B0604020202020204" pitchFamily="34" charset="0"/>
                        </a:rPr>
                        <a:t>P</a:t>
                      </a:r>
                      <a:r>
                        <a:rPr lang="en-US" sz="1400" b="1" baseline="-25000" dirty="0">
                          <a:latin typeface="Arial" panose="020B0604020202020204" pitchFamily="34" charset="0"/>
                          <a:cs typeface="Arial" panose="020B0604020202020204" pitchFamily="34" charset="0"/>
                        </a:rPr>
                        <a:t>1</a:t>
                      </a:r>
                      <a:r>
                        <a:rPr lang="en-US" sz="1400" b="1" baseline="0" dirty="0">
                          <a:latin typeface="Arial" panose="020B0604020202020204" pitchFamily="34" charset="0"/>
                          <a:cs typeface="Arial" panose="020B0604020202020204" pitchFamily="34" charset="0"/>
                        </a:rPr>
                        <a:t> – 10.0 psid</a:t>
                      </a:r>
                    </a:p>
                  </a:txBody>
                  <a:tcPr anchor="ctr"/>
                </a:tc>
                <a:tc>
                  <a:txBody>
                    <a:bodyPr/>
                    <a:lstStyle/>
                    <a:p>
                      <a:pPr algn="ctr"/>
                      <a:r>
                        <a:rPr lang="en-US" sz="1400" b="1" dirty="0">
                          <a:latin typeface="Arial" panose="020B0604020202020204" pitchFamily="34" charset="0"/>
                          <a:cs typeface="Arial" panose="020B0604020202020204" pitchFamily="34" charset="0"/>
                        </a:rPr>
                        <a:t>PSIG</a:t>
                      </a:r>
                    </a:p>
                  </a:txBody>
                  <a:tcPr anchor="ctr"/>
                </a:tc>
                <a:extLst>
                  <a:ext uri="{0D108BD9-81ED-4DB2-BD59-A6C34878D82A}">
                    <a16:rowId xmlns:a16="http://schemas.microsoft.com/office/drawing/2014/main" val="2931890538"/>
                  </a:ext>
                </a:extLst>
              </a:tr>
              <a:tr h="594360">
                <a:tc>
                  <a:txBody>
                    <a:bodyPr/>
                    <a:lstStyle/>
                    <a:p>
                      <a:pPr algn="ctr"/>
                      <a:r>
                        <a:rPr lang="en-US" sz="1400" b="1" dirty="0">
                          <a:latin typeface="Arial" panose="020B0604020202020204" pitchFamily="34" charset="0"/>
                          <a:cs typeface="Arial" panose="020B0604020202020204" pitchFamily="34" charset="0"/>
                        </a:rPr>
                        <a:t>Gas</a:t>
                      </a:r>
                      <a:r>
                        <a:rPr lang="en-US" sz="1400" b="1" baseline="0" dirty="0">
                          <a:latin typeface="Arial" panose="020B0604020202020204" pitchFamily="34" charset="0"/>
                          <a:cs typeface="Arial" panose="020B0604020202020204" pitchFamily="34" charset="0"/>
                        </a:rPr>
                        <a:t> Temperature</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en-US" sz="1400" b="1" dirty="0">
                          <a:latin typeface="Arial" panose="020B0604020202020204" pitchFamily="34" charset="0"/>
                          <a:cs typeface="Arial" panose="020B0604020202020204" pitchFamily="34" charset="0"/>
                        </a:rPr>
                        <a:t>T</a:t>
                      </a:r>
                    </a:p>
                  </a:txBody>
                  <a:tcPr anchor="ctr"/>
                </a:tc>
                <a:tc>
                  <a:txBody>
                    <a:bodyPr/>
                    <a:lstStyle/>
                    <a:p>
                      <a:pPr algn="ctr"/>
                      <a:r>
                        <a:rPr lang="en-US" sz="1400" b="1" dirty="0">
                          <a:latin typeface="Arial" panose="020B0604020202020204" pitchFamily="34" charset="0"/>
                          <a:cs typeface="Arial" panose="020B0604020202020204" pitchFamily="34" charset="0"/>
                        </a:rPr>
                        <a:t>60 F</a:t>
                      </a:r>
                    </a:p>
                  </a:txBody>
                  <a:tcPr anchor="ctr"/>
                </a:tc>
                <a:tc>
                  <a:txBody>
                    <a:bodyPr/>
                    <a:lstStyle/>
                    <a:p>
                      <a:pPr algn="ctr"/>
                      <a:r>
                        <a:rPr lang="en-US" sz="1400" b="1" dirty="0">
                          <a:latin typeface="Arial" panose="020B0604020202020204" pitchFamily="34" charset="0"/>
                          <a:cs typeface="Arial" panose="020B0604020202020204" pitchFamily="34" charset="0"/>
                        </a:rPr>
                        <a:t>60 F</a:t>
                      </a:r>
                    </a:p>
                  </a:txBody>
                  <a:tcPr anchor="ctr"/>
                </a:tc>
                <a:tc>
                  <a:txBody>
                    <a:bodyPr/>
                    <a:lstStyle/>
                    <a:p>
                      <a:pPr algn="ctr"/>
                      <a:r>
                        <a:rPr lang="en-US" sz="1400" b="1" dirty="0">
                          <a:latin typeface="Arial" panose="020B0604020202020204" pitchFamily="34" charset="0"/>
                          <a:cs typeface="Arial" panose="020B0604020202020204" pitchFamily="34" charset="0"/>
                        </a:rPr>
                        <a:t>60 F</a:t>
                      </a:r>
                    </a:p>
                  </a:txBody>
                  <a:tcPr anchor="ctr"/>
                </a:tc>
                <a:tc>
                  <a:txBody>
                    <a:bodyPr/>
                    <a:lstStyle/>
                    <a:p>
                      <a:pPr algn="ctr"/>
                      <a:r>
                        <a:rPr lang="en-US" sz="1400" b="1" dirty="0">
                          <a:latin typeface="Arial" panose="020B0604020202020204" pitchFamily="34" charset="0"/>
                          <a:cs typeface="Arial" panose="020B0604020202020204" pitchFamily="34" charset="0"/>
                        </a:rPr>
                        <a:t>60 F</a:t>
                      </a:r>
                    </a:p>
                  </a:txBody>
                  <a:tcPr anchor="ctr"/>
                </a:tc>
                <a:tc>
                  <a:txBody>
                    <a:bodyPr/>
                    <a:lstStyle/>
                    <a:p>
                      <a:pPr algn="ctr"/>
                      <a:r>
                        <a:rPr lang="en-US" sz="1400" b="1" dirty="0">
                          <a:latin typeface="Arial" panose="020B0604020202020204" pitchFamily="34" charset="0"/>
                          <a:cs typeface="Arial" panose="020B0604020202020204" pitchFamily="34" charset="0"/>
                        </a:rPr>
                        <a:t>°F</a:t>
                      </a:r>
                    </a:p>
                  </a:txBody>
                  <a:tcPr anchor="ctr"/>
                </a:tc>
                <a:extLst>
                  <a:ext uri="{0D108BD9-81ED-4DB2-BD59-A6C34878D82A}">
                    <a16:rowId xmlns:a16="http://schemas.microsoft.com/office/drawing/2014/main" val="3133482067"/>
                  </a:ext>
                </a:extLst>
              </a:tr>
            </a:tbl>
          </a:graphicData>
        </a:graphic>
      </p:graphicFrame>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84</a:t>
            </a:fld>
            <a:endParaRPr lang="en-US" dirty="0"/>
          </a:p>
        </p:txBody>
      </p:sp>
      <p:sp>
        <p:nvSpPr>
          <p:cNvPr id="5" name="TextBox 4">
            <a:extLst>
              <a:ext uri="{FF2B5EF4-FFF2-40B4-BE49-F238E27FC236}">
                <a16:creationId xmlns:a16="http://schemas.microsoft.com/office/drawing/2014/main" id="{34DE139C-64E8-40EF-B14C-068CB3D03099}"/>
              </a:ext>
            </a:extLst>
          </p:cNvPr>
          <p:cNvSpPr txBox="1"/>
          <p:nvPr/>
        </p:nvSpPr>
        <p:spPr>
          <a:xfrm>
            <a:off x="838202" y="4343402"/>
            <a:ext cx="3242747" cy="2031325"/>
          </a:xfrm>
          <a:prstGeom prst="rect">
            <a:avLst/>
          </a:prstGeom>
          <a:noFill/>
        </p:spPr>
        <p:txBody>
          <a:bodyPr wrap="none" rtlCol="0">
            <a:spAutoFit/>
          </a:bodyPr>
          <a:lstStyle/>
          <a:p>
            <a:r>
              <a:rPr lang="en-US" dirty="0"/>
              <a:t>Pipe Specified 16 in SCH XH</a:t>
            </a:r>
          </a:p>
          <a:p>
            <a:r>
              <a:rPr lang="en-US" dirty="0"/>
              <a:t>Q = 785 MMSCFD = LOW Q CALC</a:t>
            </a:r>
          </a:p>
          <a:p>
            <a:r>
              <a:rPr lang="en-US" dirty="0"/>
              <a:t>P1 = 1440 – 750 psig</a:t>
            </a:r>
          </a:p>
          <a:p>
            <a:r>
              <a:rPr lang="el-GR" dirty="0"/>
              <a:t>Δ</a:t>
            </a:r>
            <a:r>
              <a:rPr lang="en-US" dirty="0"/>
              <a:t>P = 5-10 psid</a:t>
            </a:r>
          </a:p>
          <a:p>
            <a:r>
              <a:rPr lang="en-US" dirty="0"/>
              <a:t>T = 60F</a:t>
            </a:r>
          </a:p>
          <a:p>
            <a:r>
              <a:rPr lang="en-US" dirty="0"/>
              <a:t>VOLUMETRIC CONTROL</a:t>
            </a:r>
          </a:p>
          <a:p>
            <a:r>
              <a:rPr lang="en-US" dirty="0"/>
              <a:t>CASE 2 = CALC LOW CONTROL</a:t>
            </a:r>
          </a:p>
        </p:txBody>
      </p:sp>
    </p:spTree>
    <p:extLst>
      <p:ext uri="{BB962C8B-B14F-4D97-AF65-F5344CB8AC3E}">
        <p14:creationId xmlns:p14="http://schemas.microsoft.com/office/powerpoint/2010/main" val="3476189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Momentum Station – 2 Runs – Above Ground - 12 in PRCV-STH1 - 1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85</a:t>
            </a:fld>
            <a:endParaRPr lang="en-US" dirty="0"/>
          </a:p>
        </p:txBody>
      </p:sp>
      <p:pic>
        <p:nvPicPr>
          <p:cNvPr id="3" name="Picture 2">
            <a:extLst>
              <a:ext uri="{FF2B5EF4-FFF2-40B4-BE49-F238E27FC236}">
                <a16:creationId xmlns:a16="http://schemas.microsoft.com/office/drawing/2014/main" id="{ACAFCDAA-B713-408E-BD27-56B0C1037547}"/>
              </a:ext>
            </a:extLst>
          </p:cNvPr>
          <p:cNvPicPr>
            <a:picLocks noChangeAspect="1"/>
          </p:cNvPicPr>
          <p:nvPr/>
        </p:nvPicPr>
        <p:blipFill>
          <a:blip r:embed="rId2"/>
          <a:stretch>
            <a:fillRect/>
          </a:stretch>
        </p:blipFill>
        <p:spPr>
          <a:xfrm>
            <a:off x="0" y="797291"/>
            <a:ext cx="9144000" cy="5263418"/>
          </a:xfrm>
          <a:prstGeom prst="rect">
            <a:avLst/>
          </a:prstGeom>
        </p:spPr>
      </p:pic>
      <p:sp>
        <p:nvSpPr>
          <p:cNvPr id="6" name="Oval 5">
            <a:extLst>
              <a:ext uri="{FF2B5EF4-FFF2-40B4-BE49-F238E27FC236}">
                <a16:creationId xmlns:a16="http://schemas.microsoft.com/office/drawing/2014/main" id="{FF91B455-8121-47C0-AEF7-A912C7350F68}"/>
              </a:ext>
            </a:extLst>
          </p:cNvPr>
          <p:cNvSpPr/>
          <p:nvPr/>
        </p:nvSpPr>
        <p:spPr>
          <a:xfrm>
            <a:off x="1371600" y="1828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3571F6-C82A-43F9-91EF-40B5D60D9159}"/>
              </a:ext>
            </a:extLst>
          </p:cNvPr>
          <p:cNvSpPr txBox="1"/>
          <p:nvPr/>
        </p:nvSpPr>
        <p:spPr>
          <a:xfrm>
            <a:off x="228602" y="6236704"/>
            <a:ext cx="2959913" cy="369332"/>
          </a:xfrm>
          <a:prstGeom prst="rect">
            <a:avLst/>
          </a:prstGeom>
          <a:noFill/>
        </p:spPr>
        <p:txBody>
          <a:bodyPr wrap="none" rtlCol="0">
            <a:spAutoFit/>
          </a:bodyPr>
          <a:lstStyle/>
          <a:p>
            <a:r>
              <a:rPr lang="en-US" dirty="0">
                <a:highlight>
                  <a:srgbClr val="FFFF00"/>
                </a:highlight>
              </a:rPr>
              <a:t>RUN 2 RUNS SPLIT 50% FLOW</a:t>
            </a:r>
          </a:p>
        </p:txBody>
      </p:sp>
      <p:sp>
        <p:nvSpPr>
          <p:cNvPr id="9" name="Oval 8">
            <a:extLst>
              <a:ext uri="{FF2B5EF4-FFF2-40B4-BE49-F238E27FC236}">
                <a16:creationId xmlns:a16="http://schemas.microsoft.com/office/drawing/2014/main" id="{6DB34064-2807-4C70-AE4B-123D01A923D5}"/>
              </a:ext>
            </a:extLst>
          </p:cNvPr>
          <p:cNvSpPr/>
          <p:nvPr/>
        </p:nvSpPr>
        <p:spPr>
          <a:xfrm>
            <a:off x="3911346" y="1066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E3783D7-6502-43FC-83B7-0D66D876EDBF}"/>
              </a:ext>
            </a:extLst>
          </p:cNvPr>
          <p:cNvSpPr/>
          <p:nvPr/>
        </p:nvSpPr>
        <p:spPr>
          <a:xfrm>
            <a:off x="3197657" y="4038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87B4030-A964-460C-9408-0A3C0BA346D8}"/>
              </a:ext>
            </a:extLst>
          </p:cNvPr>
          <p:cNvSpPr/>
          <p:nvPr/>
        </p:nvSpPr>
        <p:spPr>
          <a:xfrm>
            <a:off x="1966722" y="46482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7E506BC-E508-4BCF-82B2-E6CE24F63B4D}"/>
              </a:ext>
            </a:extLst>
          </p:cNvPr>
          <p:cNvSpPr/>
          <p:nvPr/>
        </p:nvSpPr>
        <p:spPr>
          <a:xfrm>
            <a:off x="5105400" y="2514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6CC7DF-A97C-4085-B0DE-C662E70D7FE0}"/>
              </a:ext>
            </a:extLst>
          </p:cNvPr>
          <p:cNvSpPr/>
          <p:nvPr/>
        </p:nvSpPr>
        <p:spPr>
          <a:xfrm>
            <a:off x="3933444" y="46482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C4E25F-DD3D-4CD3-8B62-056D8B0955A0}"/>
              </a:ext>
            </a:extLst>
          </p:cNvPr>
          <p:cNvSpPr/>
          <p:nvPr/>
        </p:nvSpPr>
        <p:spPr>
          <a:xfrm>
            <a:off x="5105400" y="49149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3339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Momentum Station – 2 Runs – Above Ground - 12 in PRCV-STH1 - 2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86</a:t>
            </a:fld>
            <a:endParaRPr lang="en-US" dirty="0"/>
          </a:p>
        </p:txBody>
      </p:sp>
      <p:pic>
        <p:nvPicPr>
          <p:cNvPr id="2" name="Picture 1">
            <a:extLst>
              <a:ext uri="{FF2B5EF4-FFF2-40B4-BE49-F238E27FC236}">
                <a16:creationId xmlns:a16="http://schemas.microsoft.com/office/drawing/2014/main" id="{55CB49BD-34F7-400E-8F32-6AC1D4EAEE06}"/>
              </a:ext>
            </a:extLst>
          </p:cNvPr>
          <p:cNvPicPr>
            <a:picLocks noChangeAspect="1"/>
          </p:cNvPicPr>
          <p:nvPr/>
        </p:nvPicPr>
        <p:blipFill>
          <a:blip r:embed="rId2"/>
          <a:stretch>
            <a:fillRect/>
          </a:stretch>
        </p:blipFill>
        <p:spPr>
          <a:xfrm>
            <a:off x="0" y="792307"/>
            <a:ext cx="9144000" cy="5273386"/>
          </a:xfrm>
          <a:prstGeom prst="rect">
            <a:avLst/>
          </a:prstGeom>
        </p:spPr>
      </p:pic>
      <p:sp>
        <p:nvSpPr>
          <p:cNvPr id="6" name="TextBox 5">
            <a:extLst>
              <a:ext uri="{FF2B5EF4-FFF2-40B4-BE49-F238E27FC236}">
                <a16:creationId xmlns:a16="http://schemas.microsoft.com/office/drawing/2014/main" id="{A7FF7F44-0088-46B9-8600-7E7865B286F5}"/>
              </a:ext>
            </a:extLst>
          </p:cNvPr>
          <p:cNvSpPr txBox="1"/>
          <p:nvPr/>
        </p:nvSpPr>
        <p:spPr>
          <a:xfrm>
            <a:off x="228600" y="6236704"/>
            <a:ext cx="6421694" cy="369332"/>
          </a:xfrm>
          <a:prstGeom prst="rect">
            <a:avLst/>
          </a:prstGeom>
          <a:noFill/>
        </p:spPr>
        <p:txBody>
          <a:bodyPr wrap="none" rtlCol="0">
            <a:spAutoFit/>
          </a:bodyPr>
          <a:lstStyle/>
          <a:p>
            <a:r>
              <a:rPr lang="en-US" dirty="0">
                <a:highlight>
                  <a:srgbClr val="FFFF00"/>
                </a:highlight>
              </a:rPr>
              <a:t>IF ONE (1) RUN FAILS – ABNORMAL OPERATING CONDITIONS OKAY</a:t>
            </a:r>
          </a:p>
        </p:txBody>
      </p:sp>
      <p:sp>
        <p:nvSpPr>
          <p:cNvPr id="8" name="Oval 7">
            <a:extLst>
              <a:ext uri="{FF2B5EF4-FFF2-40B4-BE49-F238E27FC236}">
                <a16:creationId xmlns:a16="http://schemas.microsoft.com/office/drawing/2014/main" id="{2966294E-EEF4-4C5E-A48E-65AD0C9F981C}"/>
              </a:ext>
            </a:extLst>
          </p:cNvPr>
          <p:cNvSpPr/>
          <p:nvPr/>
        </p:nvSpPr>
        <p:spPr>
          <a:xfrm>
            <a:off x="3172747" y="3747794"/>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A638BE-457D-4D35-81D2-E883ED662A5D}"/>
              </a:ext>
            </a:extLst>
          </p:cNvPr>
          <p:cNvSpPr/>
          <p:nvPr/>
        </p:nvSpPr>
        <p:spPr>
          <a:xfrm>
            <a:off x="3325147" y="4114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FFDC00-3603-44B9-81FF-1EEB76DEDAB3}"/>
              </a:ext>
            </a:extLst>
          </p:cNvPr>
          <p:cNvSpPr/>
          <p:nvPr/>
        </p:nvSpPr>
        <p:spPr>
          <a:xfrm>
            <a:off x="5105400" y="2514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012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Momentum Station – Summary Analysis</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87</a:t>
            </a:fld>
            <a:endParaRPr lang="en-US" dirty="0"/>
          </a:p>
        </p:txBody>
      </p:sp>
      <p:graphicFrame>
        <p:nvGraphicFramePr>
          <p:cNvPr id="2" name="Table 2">
            <a:extLst>
              <a:ext uri="{FF2B5EF4-FFF2-40B4-BE49-F238E27FC236}">
                <a16:creationId xmlns:a16="http://schemas.microsoft.com/office/drawing/2014/main" id="{040598DB-E128-4673-88E4-69C033AB179C}"/>
              </a:ext>
            </a:extLst>
          </p:cNvPr>
          <p:cNvGraphicFramePr>
            <a:graphicFrameLocks noGrp="1"/>
          </p:cNvGraphicFramePr>
          <p:nvPr/>
        </p:nvGraphicFramePr>
        <p:xfrm>
          <a:off x="150877" y="987028"/>
          <a:ext cx="8891277" cy="1645560"/>
        </p:xfrm>
        <a:graphic>
          <a:graphicData uri="http://schemas.openxmlformats.org/drawingml/2006/table">
            <a:tbl>
              <a:tblPr firstRow="1" bandRow="1">
                <a:tableStyleId>{073A0DAA-6AF3-43AB-8588-CEC1D06C72B9}</a:tableStyleId>
              </a:tblPr>
              <a:tblGrid>
                <a:gridCol w="1205862">
                  <a:extLst>
                    <a:ext uri="{9D8B030D-6E8A-4147-A177-3AD203B41FA5}">
                      <a16:colId xmlns:a16="http://schemas.microsoft.com/office/drawing/2014/main" val="3209823210"/>
                    </a:ext>
                  </a:extLst>
                </a:gridCol>
                <a:gridCol w="1613347">
                  <a:extLst>
                    <a:ext uri="{9D8B030D-6E8A-4147-A177-3AD203B41FA5}">
                      <a16:colId xmlns:a16="http://schemas.microsoft.com/office/drawing/2014/main" val="4209107562"/>
                    </a:ext>
                  </a:extLst>
                </a:gridCol>
                <a:gridCol w="794068">
                  <a:extLst>
                    <a:ext uri="{9D8B030D-6E8A-4147-A177-3AD203B41FA5}">
                      <a16:colId xmlns:a16="http://schemas.microsoft.com/office/drawing/2014/main" val="1806586429"/>
                    </a:ext>
                  </a:extLst>
                </a:gridCol>
                <a:gridCol w="868770">
                  <a:extLst>
                    <a:ext uri="{9D8B030D-6E8A-4147-A177-3AD203B41FA5}">
                      <a16:colId xmlns:a16="http://schemas.microsoft.com/office/drawing/2014/main" val="3624525973"/>
                    </a:ext>
                  </a:extLst>
                </a:gridCol>
                <a:gridCol w="1512951">
                  <a:extLst>
                    <a:ext uri="{9D8B030D-6E8A-4147-A177-3AD203B41FA5}">
                      <a16:colId xmlns:a16="http://schemas.microsoft.com/office/drawing/2014/main" val="2900054724"/>
                    </a:ext>
                  </a:extLst>
                </a:gridCol>
                <a:gridCol w="1436731">
                  <a:extLst>
                    <a:ext uri="{9D8B030D-6E8A-4147-A177-3AD203B41FA5}">
                      <a16:colId xmlns:a16="http://schemas.microsoft.com/office/drawing/2014/main" val="535498980"/>
                    </a:ext>
                  </a:extLst>
                </a:gridCol>
                <a:gridCol w="612341">
                  <a:extLst>
                    <a:ext uri="{9D8B030D-6E8A-4147-A177-3AD203B41FA5}">
                      <a16:colId xmlns:a16="http://schemas.microsoft.com/office/drawing/2014/main" val="3197789667"/>
                    </a:ext>
                  </a:extLst>
                </a:gridCol>
                <a:gridCol w="847207">
                  <a:extLst>
                    <a:ext uri="{9D8B030D-6E8A-4147-A177-3AD203B41FA5}">
                      <a16:colId xmlns:a16="http://schemas.microsoft.com/office/drawing/2014/main" val="4093211199"/>
                    </a:ext>
                  </a:extLst>
                </a:gridCol>
              </a:tblGrid>
              <a:tr h="411390">
                <a:tc>
                  <a:txBody>
                    <a:bodyPr/>
                    <a:lstStyle/>
                    <a:p>
                      <a:pPr algn="ctr"/>
                      <a:r>
                        <a:rPr lang="en-US" sz="1400" dirty="0"/>
                        <a:t>Application</a:t>
                      </a:r>
                    </a:p>
                  </a:txBody>
                  <a:tcPr anchor="ctr"/>
                </a:tc>
                <a:tc>
                  <a:txBody>
                    <a:bodyPr/>
                    <a:lstStyle/>
                    <a:p>
                      <a:pPr algn="ctr"/>
                      <a:r>
                        <a:rPr lang="en-US" sz="1400" dirty="0"/>
                        <a:t>Control Valve</a:t>
                      </a:r>
                    </a:p>
                  </a:txBody>
                  <a:tcPr anchor="ctr"/>
                </a:tc>
                <a:tc>
                  <a:txBody>
                    <a:bodyPr/>
                    <a:lstStyle/>
                    <a:p>
                      <a:pPr algn="ctr"/>
                      <a:r>
                        <a:rPr lang="en-US" sz="1400" dirty="0"/>
                        <a:t>Action</a:t>
                      </a:r>
                    </a:p>
                  </a:txBody>
                  <a:tcPr anchor="ctr"/>
                </a:tc>
                <a:tc>
                  <a:txBody>
                    <a:bodyPr/>
                    <a:lstStyle/>
                    <a:p>
                      <a:pPr algn="ctr"/>
                      <a:r>
                        <a:rPr lang="en-US" sz="1400" dirty="0"/>
                        <a:t>Control</a:t>
                      </a:r>
                    </a:p>
                  </a:txBody>
                  <a:tcPr anchor="ctr"/>
                </a:tc>
                <a:tc>
                  <a:txBody>
                    <a:bodyPr/>
                    <a:lstStyle/>
                    <a:p>
                      <a:pPr algn="ctr"/>
                      <a:r>
                        <a:rPr lang="en-US" sz="1400" dirty="0"/>
                        <a:t>Est Noise</a:t>
                      </a:r>
                    </a:p>
                  </a:txBody>
                  <a:tcPr anchor="ctr"/>
                </a:tc>
                <a:tc>
                  <a:txBody>
                    <a:bodyPr/>
                    <a:lstStyle/>
                    <a:p>
                      <a:pPr algn="ctr"/>
                      <a:r>
                        <a:rPr lang="en-US" sz="1400" dirty="0"/>
                        <a:t>Est. Unit Price</a:t>
                      </a:r>
                    </a:p>
                  </a:txBody>
                  <a:tcPr anchor="ctr"/>
                </a:tc>
                <a:tc>
                  <a:txBody>
                    <a:bodyPr/>
                    <a:lstStyle/>
                    <a:p>
                      <a:pPr algn="ctr"/>
                      <a:r>
                        <a:rPr lang="en-US" sz="1400" dirty="0"/>
                        <a:t>QTY</a:t>
                      </a:r>
                    </a:p>
                  </a:txBody>
                  <a:tcPr anchor="ctr"/>
                </a:tc>
                <a:tc>
                  <a:txBody>
                    <a:bodyPr/>
                    <a:lstStyle/>
                    <a:p>
                      <a:pPr algn="ctr"/>
                      <a:r>
                        <a:rPr lang="en-US" sz="1400" dirty="0"/>
                        <a:t>Total</a:t>
                      </a:r>
                    </a:p>
                  </a:txBody>
                  <a:tcPr anchor="ctr"/>
                </a:tc>
                <a:extLst>
                  <a:ext uri="{0D108BD9-81ED-4DB2-BD59-A6C34878D82A}">
                    <a16:rowId xmlns:a16="http://schemas.microsoft.com/office/drawing/2014/main" val="1445115869"/>
                  </a:ext>
                </a:extLst>
              </a:tr>
              <a:tr h="411390">
                <a:tc>
                  <a:txBody>
                    <a:bodyPr/>
                    <a:lstStyle/>
                    <a:p>
                      <a:pPr algn="ctr"/>
                      <a:r>
                        <a:rPr lang="en-US" sz="1400" dirty="0"/>
                        <a:t>WORKER</a:t>
                      </a:r>
                    </a:p>
                  </a:txBody>
                  <a:tcPr anchor="ctr"/>
                </a:tc>
                <a:tc>
                  <a:txBody>
                    <a:bodyPr/>
                    <a:lstStyle/>
                    <a:p>
                      <a:pPr algn="ctr"/>
                      <a:r>
                        <a:rPr lang="en-US" sz="1400" dirty="0"/>
                        <a:t>10 in PRCV-STHP</a:t>
                      </a:r>
                    </a:p>
                  </a:txBody>
                  <a:tcPr anchor="ctr"/>
                </a:tc>
                <a:tc>
                  <a:txBody>
                    <a:bodyPr/>
                    <a:lstStyle/>
                    <a:p>
                      <a:pPr algn="ctr"/>
                      <a:r>
                        <a:rPr lang="en-US" sz="1400" dirty="0"/>
                        <a:t>DA</a:t>
                      </a:r>
                    </a:p>
                  </a:txBody>
                  <a:tcPr anchor="ctr"/>
                </a:tc>
                <a:tc>
                  <a:txBody>
                    <a:bodyPr/>
                    <a:lstStyle/>
                    <a:p>
                      <a:pPr algn="ctr"/>
                      <a:r>
                        <a:rPr lang="en-US" sz="1400" dirty="0"/>
                        <a:t>RCVC</a:t>
                      </a:r>
                    </a:p>
                  </a:txBody>
                  <a:tcPr anchor="ctr"/>
                </a:tc>
                <a:tc>
                  <a:txBody>
                    <a:bodyPr/>
                    <a:lstStyle/>
                    <a:p>
                      <a:pPr algn="ctr"/>
                      <a:r>
                        <a:rPr lang="en-US" sz="1400" b="1" u="sng" dirty="0">
                          <a:solidFill>
                            <a:srgbClr val="C00000"/>
                          </a:solidFill>
                          <a:highlight>
                            <a:srgbClr val="FFFF00"/>
                          </a:highlight>
                        </a:rPr>
                        <a:t>96 dBA </a:t>
                      </a:r>
                      <a:r>
                        <a:rPr lang="en-US" sz="1400" b="1" dirty="0">
                          <a:solidFill>
                            <a:srgbClr val="C00000"/>
                          </a:solidFill>
                          <a:highlight>
                            <a:srgbClr val="FFFF00"/>
                          </a:highlight>
                        </a:rPr>
                        <a:t>/ 101 dBA</a:t>
                      </a:r>
                    </a:p>
                  </a:txBody>
                  <a:tcPr anchor="ctr"/>
                </a:tc>
                <a:tc>
                  <a:txBody>
                    <a:bodyPr/>
                    <a:lstStyle/>
                    <a:p>
                      <a:pPr algn="ctr"/>
                      <a:r>
                        <a:rPr lang="en-US" sz="1400" dirty="0"/>
                        <a:t>$68K</a:t>
                      </a:r>
                    </a:p>
                  </a:txBody>
                  <a:tcPr anchor="ctr"/>
                </a:tc>
                <a:tc>
                  <a:txBody>
                    <a:bodyPr/>
                    <a:lstStyle/>
                    <a:p>
                      <a:pPr algn="ctr"/>
                      <a:r>
                        <a:rPr lang="en-US" sz="1400" dirty="0"/>
                        <a:t>3 EA</a:t>
                      </a:r>
                    </a:p>
                  </a:txBody>
                  <a:tcPr anchor="ctr"/>
                </a:tc>
                <a:tc>
                  <a:txBody>
                    <a:bodyPr/>
                    <a:lstStyle/>
                    <a:p>
                      <a:pPr algn="ctr"/>
                      <a:r>
                        <a:rPr lang="en-US" sz="1400" dirty="0"/>
                        <a:t>$204K</a:t>
                      </a:r>
                    </a:p>
                  </a:txBody>
                  <a:tcPr anchor="ctr"/>
                </a:tc>
                <a:extLst>
                  <a:ext uri="{0D108BD9-81ED-4DB2-BD59-A6C34878D82A}">
                    <a16:rowId xmlns:a16="http://schemas.microsoft.com/office/drawing/2014/main" val="225151515"/>
                  </a:ext>
                </a:extLst>
              </a:tr>
              <a:tr h="411390">
                <a:tc>
                  <a:txBody>
                    <a:bodyPr/>
                    <a:lstStyle/>
                    <a:p>
                      <a:pPr algn="ctr"/>
                      <a:r>
                        <a:rPr lang="en-US" sz="1400" dirty="0"/>
                        <a:t>MONITOR</a:t>
                      </a:r>
                    </a:p>
                  </a:txBody>
                  <a:tcPr anchor="ctr"/>
                </a:tc>
                <a:tc>
                  <a:txBody>
                    <a:bodyPr/>
                    <a:lstStyle/>
                    <a:p>
                      <a:pPr algn="ctr"/>
                      <a:r>
                        <a:rPr lang="en-US" sz="1400" dirty="0"/>
                        <a:t>10 in PRCV-FP</a:t>
                      </a:r>
                    </a:p>
                  </a:txBody>
                  <a:tcPr anchor="ctr"/>
                </a:tc>
                <a:tc>
                  <a:txBody>
                    <a:bodyPr/>
                    <a:lstStyle/>
                    <a:p>
                      <a:pPr algn="ctr"/>
                      <a:r>
                        <a:rPr lang="en-US" sz="1400" dirty="0"/>
                        <a:t>STC</a:t>
                      </a:r>
                    </a:p>
                  </a:txBody>
                  <a:tcPr anchor="ctr"/>
                </a:tc>
                <a:tc>
                  <a:txBody>
                    <a:bodyPr/>
                    <a:lstStyle/>
                    <a:p>
                      <a:pPr algn="ctr"/>
                      <a:r>
                        <a:rPr lang="en-US" sz="1400" dirty="0"/>
                        <a:t>VPC</a:t>
                      </a:r>
                    </a:p>
                  </a:txBody>
                  <a:tcPr anchor="ctr"/>
                </a:tc>
                <a:tc>
                  <a:txBody>
                    <a:bodyPr/>
                    <a:lstStyle/>
                    <a:p>
                      <a:pPr algn="ctr"/>
                      <a:r>
                        <a:rPr lang="en-US" sz="1400" dirty="0"/>
                        <a:t>N/A</a:t>
                      </a:r>
                    </a:p>
                  </a:txBody>
                  <a:tcPr anchor="ctr"/>
                </a:tc>
                <a:tc>
                  <a:txBody>
                    <a:bodyPr/>
                    <a:lstStyle/>
                    <a:p>
                      <a:pPr algn="ctr"/>
                      <a:r>
                        <a:rPr lang="en-US" sz="1400" dirty="0"/>
                        <a:t>$41K</a:t>
                      </a:r>
                    </a:p>
                  </a:txBody>
                  <a:tcPr anchor="ctr"/>
                </a:tc>
                <a:tc>
                  <a:txBody>
                    <a:bodyPr/>
                    <a:lstStyle/>
                    <a:p>
                      <a:pPr algn="ctr"/>
                      <a:r>
                        <a:rPr lang="en-US" sz="1400" dirty="0"/>
                        <a:t>3 EA</a:t>
                      </a:r>
                    </a:p>
                  </a:txBody>
                  <a:tcPr anchor="ctr"/>
                </a:tc>
                <a:tc>
                  <a:txBody>
                    <a:bodyPr/>
                    <a:lstStyle/>
                    <a:p>
                      <a:pPr algn="ctr"/>
                      <a:r>
                        <a:rPr lang="en-US" sz="1400" dirty="0"/>
                        <a:t>$123K</a:t>
                      </a:r>
                    </a:p>
                  </a:txBody>
                  <a:tcPr anchor="ctr"/>
                </a:tc>
                <a:extLst>
                  <a:ext uri="{0D108BD9-81ED-4DB2-BD59-A6C34878D82A}">
                    <a16:rowId xmlns:a16="http://schemas.microsoft.com/office/drawing/2014/main" val="3037887171"/>
                  </a:ext>
                </a:extLst>
              </a:tr>
              <a:tr h="411390">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r>
                        <a:rPr lang="en-US" sz="1400" b="1" dirty="0">
                          <a:solidFill>
                            <a:srgbClr val="C00000"/>
                          </a:solidFill>
                          <a:highlight>
                            <a:srgbClr val="FFFF00"/>
                          </a:highlight>
                        </a:rPr>
                        <a:t>$327K</a:t>
                      </a:r>
                    </a:p>
                  </a:txBody>
                  <a:tcPr anchor="ctr"/>
                </a:tc>
                <a:extLst>
                  <a:ext uri="{0D108BD9-81ED-4DB2-BD59-A6C34878D82A}">
                    <a16:rowId xmlns:a16="http://schemas.microsoft.com/office/drawing/2014/main" val="704671017"/>
                  </a:ext>
                </a:extLst>
              </a:tr>
            </a:tbl>
          </a:graphicData>
        </a:graphic>
      </p:graphicFrame>
      <p:sp>
        <p:nvSpPr>
          <p:cNvPr id="4" name="TextBox 3">
            <a:extLst>
              <a:ext uri="{FF2B5EF4-FFF2-40B4-BE49-F238E27FC236}">
                <a16:creationId xmlns:a16="http://schemas.microsoft.com/office/drawing/2014/main" id="{F847F948-E190-42CF-8B8C-B3CF3F2FCE45}"/>
              </a:ext>
            </a:extLst>
          </p:cNvPr>
          <p:cNvSpPr txBox="1"/>
          <p:nvPr/>
        </p:nvSpPr>
        <p:spPr>
          <a:xfrm>
            <a:off x="150877" y="650646"/>
            <a:ext cx="6213111" cy="338554"/>
          </a:xfrm>
          <a:prstGeom prst="rect">
            <a:avLst/>
          </a:prstGeom>
          <a:noFill/>
        </p:spPr>
        <p:txBody>
          <a:bodyPr wrap="none" rtlCol="0">
            <a:spAutoFit/>
          </a:bodyPr>
          <a:lstStyle/>
          <a:p>
            <a:r>
              <a:rPr lang="en-US" sz="1600" b="1" dirty="0">
                <a:solidFill>
                  <a:srgbClr val="C00000"/>
                </a:solidFill>
              </a:rPr>
              <a:t>OPTION 1 -  3 RUNS 10 IN PRCV-STHP – ABOVE GROUND INSTALLATION</a:t>
            </a:r>
          </a:p>
        </p:txBody>
      </p:sp>
      <p:graphicFrame>
        <p:nvGraphicFramePr>
          <p:cNvPr id="8" name="Table 2">
            <a:extLst>
              <a:ext uri="{FF2B5EF4-FFF2-40B4-BE49-F238E27FC236}">
                <a16:creationId xmlns:a16="http://schemas.microsoft.com/office/drawing/2014/main" id="{17CE4857-4E71-40C8-A256-D016920D505A}"/>
              </a:ext>
            </a:extLst>
          </p:cNvPr>
          <p:cNvGraphicFramePr>
            <a:graphicFrameLocks noGrp="1"/>
          </p:cNvGraphicFramePr>
          <p:nvPr/>
        </p:nvGraphicFramePr>
        <p:xfrm>
          <a:off x="84962" y="3733800"/>
          <a:ext cx="8800790" cy="1645560"/>
        </p:xfrm>
        <a:graphic>
          <a:graphicData uri="http://schemas.openxmlformats.org/drawingml/2006/table">
            <a:tbl>
              <a:tblPr firstRow="1" bandRow="1">
                <a:tableStyleId>{073A0DAA-6AF3-43AB-8588-CEC1D06C72B9}</a:tableStyleId>
              </a:tblPr>
              <a:tblGrid>
                <a:gridCol w="1205862">
                  <a:extLst>
                    <a:ext uri="{9D8B030D-6E8A-4147-A177-3AD203B41FA5}">
                      <a16:colId xmlns:a16="http://schemas.microsoft.com/office/drawing/2014/main" val="3209823210"/>
                    </a:ext>
                  </a:extLst>
                </a:gridCol>
                <a:gridCol w="1613347">
                  <a:extLst>
                    <a:ext uri="{9D8B030D-6E8A-4147-A177-3AD203B41FA5}">
                      <a16:colId xmlns:a16="http://schemas.microsoft.com/office/drawing/2014/main" val="4209107562"/>
                    </a:ext>
                  </a:extLst>
                </a:gridCol>
                <a:gridCol w="794068">
                  <a:extLst>
                    <a:ext uri="{9D8B030D-6E8A-4147-A177-3AD203B41FA5}">
                      <a16:colId xmlns:a16="http://schemas.microsoft.com/office/drawing/2014/main" val="1806586429"/>
                    </a:ext>
                  </a:extLst>
                </a:gridCol>
                <a:gridCol w="868770">
                  <a:extLst>
                    <a:ext uri="{9D8B030D-6E8A-4147-A177-3AD203B41FA5}">
                      <a16:colId xmlns:a16="http://schemas.microsoft.com/office/drawing/2014/main" val="3624525973"/>
                    </a:ext>
                  </a:extLst>
                </a:gridCol>
                <a:gridCol w="1422464">
                  <a:extLst>
                    <a:ext uri="{9D8B030D-6E8A-4147-A177-3AD203B41FA5}">
                      <a16:colId xmlns:a16="http://schemas.microsoft.com/office/drawing/2014/main" val="2900054724"/>
                    </a:ext>
                  </a:extLst>
                </a:gridCol>
                <a:gridCol w="1436731">
                  <a:extLst>
                    <a:ext uri="{9D8B030D-6E8A-4147-A177-3AD203B41FA5}">
                      <a16:colId xmlns:a16="http://schemas.microsoft.com/office/drawing/2014/main" val="535498980"/>
                    </a:ext>
                  </a:extLst>
                </a:gridCol>
                <a:gridCol w="612341">
                  <a:extLst>
                    <a:ext uri="{9D8B030D-6E8A-4147-A177-3AD203B41FA5}">
                      <a16:colId xmlns:a16="http://schemas.microsoft.com/office/drawing/2014/main" val="3197789667"/>
                    </a:ext>
                  </a:extLst>
                </a:gridCol>
                <a:gridCol w="847207">
                  <a:extLst>
                    <a:ext uri="{9D8B030D-6E8A-4147-A177-3AD203B41FA5}">
                      <a16:colId xmlns:a16="http://schemas.microsoft.com/office/drawing/2014/main" val="4093211199"/>
                    </a:ext>
                  </a:extLst>
                </a:gridCol>
              </a:tblGrid>
              <a:tr h="411390">
                <a:tc>
                  <a:txBody>
                    <a:bodyPr/>
                    <a:lstStyle/>
                    <a:p>
                      <a:pPr algn="ctr"/>
                      <a:r>
                        <a:rPr lang="en-US" sz="1400" dirty="0"/>
                        <a:t>Application</a:t>
                      </a:r>
                    </a:p>
                  </a:txBody>
                  <a:tcPr anchor="ctr"/>
                </a:tc>
                <a:tc>
                  <a:txBody>
                    <a:bodyPr/>
                    <a:lstStyle/>
                    <a:p>
                      <a:pPr algn="ctr"/>
                      <a:r>
                        <a:rPr lang="en-US" sz="1400" dirty="0"/>
                        <a:t>Control Valve</a:t>
                      </a:r>
                    </a:p>
                  </a:txBody>
                  <a:tcPr anchor="ctr"/>
                </a:tc>
                <a:tc>
                  <a:txBody>
                    <a:bodyPr/>
                    <a:lstStyle/>
                    <a:p>
                      <a:pPr algn="ctr"/>
                      <a:r>
                        <a:rPr lang="en-US" sz="1400" dirty="0"/>
                        <a:t>Action</a:t>
                      </a:r>
                    </a:p>
                  </a:txBody>
                  <a:tcPr anchor="ctr"/>
                </a:tc>
                <a:tc>
                  <a:txBody>
                    <a:bodyPr/>
                    <a:lstStyle/>
                    <a:p>
                      <a:pPr algn="ctr"/>
                      <a:r>
                        <a:rPr lang="en-US" sz="1400" dirty="0"/>
                        <a:t>Control</a:t>
                      </a:r>
                    </a:p>
                  </a:txBody>
                  <a:tcPr anchor="ctr"/>
                </a:tc>
                <a:tc>
                  <a:txBody>
                    <a:bodyPr/>
                    <a:lstStyle/>
                    <a:p>
                      <a:pPr algn="ctr"/>
                      <a:r>
                        <a:rPr lang="en-US" sz="1400" dirty="0"/>
                        <a:t>Est Noise</a:t>
                      </a:r>
                    </a:p>
                  </a:txBody>
                  <a:tcPr anchor="ctr"/>
                </a:tc>
                <a:tc>
                  <a:txBody>
                    <a:bodyPr/>
                    <a:lstStyle/>
                    <a:p>
                      <a:pPr algn="ctr"/>
                      <a:r>
                        <a:rPr lang="en-US" sz="1400" dirty="0"/>
                        <a:t>Est. Unit Price</a:t>
                      </a:r>
                    </a:p>
                  </a:txBody>
                  <a:tcPr anchor="ctr"/>
                </a:tc>
                <a:tc>
                  <a:txBody>
                    <a:bodyPr/>
                    <a:lstStyle/>
                    <a:p>
                      <a:pPr algn="ctr"/>
                      <a:r>
                        <a:rPr lang="en-US" sz="1400" dirty="0"/>
                        <a:t>QTY</a:t>
                      </a:r>
                    </a:p>
                  </a:txBody>
                  <a:tcPr anchor="ctr"/>
                </a:tc>
                <a:tc>
                  <a:txBody>
                    <a:bodyPr/>
                    <a:lstStyle/>
                    <a:p>
                      <a:pPr algn="ctr"/>
                      <a:r>
                        <a:rPr lang="en-US" sz="1400" dirty="0"/>
                        <a:t>Total</a:t>
                      </a:r>
                    </a:p>
                  </a:txBody>
                  <a:tcPr anchor="ctr"/>
                </a:tc>
                <a:extLst>
                  <a:ext uri="{0D108BD9-81ED-4DB2-BD59-A6C34878D82A}">
                    <a16:rowId xmlns:a16="http://schemas.microsoft.com/office/drawing/2014/main" val="1445115869"/>
                  </a:ext>
                </a:extLst>
              </a:tr>
              <a:tr h="411390">
                <a:tc>
                  <a:txBody>
                    <a:bodyPr/>
                    <a:lstStyle/>
                    <a:p>
                      <a:pPr algn="ctr"/>
                      <a:r>
                        <a:rPr lang="en-US" sz="1400" dirty="0"/>
                        <a:t>WORKER</a:t>
                      </a:r>
                    </a:p>
                  </a:txBody>
                  <a:tcPr anchor="ctr"/>
                </a:tc>
                <a:tc>
                  <a:txBody>
                    <a:bodyPr/>
                    <a:lstStyle/>
                    <a:p>
                      <a:pPr algn="ctr"/>
                      <a:r>
                        <a:rPr lang="en-US" sz="1400" dirty="0"/>
                        <a:t>10 in PRCV-STHP</a:t>
                      </a:r>
                    </a:p>
                  </a:txBody>
                  <a:tcPr anchor="ctr"/>
                </a:tc>
                <a:tc>
                  <a:txBody>
                    <a:bodyPr/>
                    <a:lstStyle/>
                    <a:p>
                      <a:pPr algn="ctr"/>
                      <a:r>
                        <a:rPr lang="en-US" sz="1400" dirty="0"/>
                        <a:t>DA</a:t>
                      </a:r>
                    </a:p>
                  </a:txBody>
                  <a:tcPr anchor="ctr"/>
                </a:tc>
                <a:tc>
                  <a:txBody>
                    <a:bodyPr/>
                    <a:lstStyle/>
                    <a:p>
                      <a:pPr algn="ctr"/>
                      <a:r>
                        <a:rPr lang="en-US" sz="1400" dirty="0"/>
                        <a:t>RCVC</a:t>
                      </a:r>
                    </a:p>
                  </a:txBody>
                  <a:tcPr anchor="ctr"/>
                </a:tc>
                <a:tc>
                  <a:txBody>
                    <a:bodyPr/>
                    <a:lstStyle/>
                    <a:p>
                      <a:pPr algn="ctr"/>
                      <a:r>
                        <a:rPr lang="en-US" sz="1400" b="1" u="sng" dirty="0">
                          <a:solidFill>
                            <a:srgbClr val="C00000"/>
                          </a:solidFill>
                          <a:highlight>
                            <a:srgbClr val="FFFF00"/>
                          </a:highlight>
                        </a:rPr>
                        <a:t>82 dBA </a:t>
                      </a:r>
                      <a:r>
                        <a:rPr lang="en-US" sz="1400" b="1" dirty="0">
                          <a:solidFill>
                            <a:srgbClr val="C00000"/>
                          </a:solidFill>
                          <a:highlight>
                            <a:srgbClr val="FFFF00"/>
                          </a:highlight>
                        </a:rPr>
                        <a:t>/ 87 dBA</a:t>
                      </a:r>
                    </a:p>
                  </a:txBody>
                  <a:tcPr anchor="ctr"/>
                </a:tc>
                <a:tc>
                  <a:txBody>
                    <a:bodyPr/>
                    <a:lstStyle/>
                    <a:p>
                      <a:pPr algn="ctr"/>
                      <a:r>
                        <a:rPr lang="en-US" sz="1400" dirty="0"/>
                        <a:t>$56K</a:t>
                      </a:r>
                    </a:p>
                  </a:txBody>
                  <a:tcPr anchor="ctr"/>
                </a:tc>
                <a:tc>
                  <a:txBody>
                    <a:bodyPr/>
                    <a:lstStyle/>
                    <a:p>
                      <a:pPr algn="ctr"/>
                      <a:r>
                        <a:rPr lang="en-US" sz="1400" dirty="0"/>
                        <a:t>3 EA</a:t>
                      </a:r>
                    </a:p>
                  </a:txBody>
                  <a:tcPr anchor="ctr"/>
                </a:tc>
                <a:tc>
                  <a:txBody>
                    <a:bodyPr/>
                    <a:lstStyle/>
                    <a:p>
                      <a:pPr algn="ctr"/>
                      <a:r>
                        <a:rPr lang="en-US" sz="1400" dirty="0"/>
                        <a:t>168</a:t>
                      </a:r>
                    </a:p>
                  </a:txBody>
                  <a:tcPr anchor="ctr"/>
                </a:tc>
                <a:extLst>
                  <a:ext uri="{0D108BD9-81ED-4DB2-BD59-A6C34878D82A}">
                    <a16:rowId xmlns:a16="http://schemas.microsoft.com/office/drawing/2014/main" val="225151515"/>
                  </a:ext>
                </a:extLst>
              </a:tr>
              <a:tr h="411390">
                <a:tc>
                  <a:txBody>
                    <a:bodyPr/>
                    <a:lstStyle/>
                    <a:p>
                      <a:pPr algn="ctr"/>
                      <a:r>
                        <a:rPr lang="en-US" sz="1400" dirty="0"/>
                        <a:t>MONITOR</a:t>
                      </a:r>
                    </a:p>
                  </a:txBody>
                  <a:tcPr anchor="ctr"/>
                </a:tc>
                <a:tc>
                  <a:txBody>
                    <a:bodyPr/>
                    <a:lstStyle/>
                    <a:p>
                      <a:pPr algn="ctr"/>
                      <a:r>
                        <a:rPr lang="en-US" sz="1400" dirty="0"/>
                        <a:t>10 in PRCV-FP</a:t>
                      </a:r>
                    </a:p>
                  </a:txBody>
                  <a:tcPr anchor="ctr"/>
                </a:tc>
                <a:tc>
                  <a:txBody>
                    <a:bodyPr/>
                    <a:lstStyle/>
                    <a:p>
                      <a:pPr algn="ctr"/>
                      <a:r>
                        <a:rPr lang="en-US" sz="1400" dirty="0"/>
                        <a:t>STC</a:t>
                      </a:r>
                    </a:p>
                  </a:txBody>
                  <a:tcPr anchor="ctr"/>
                </a:tc>
                <a:tc>
                  <a:txBody>
                    <a:bodyPr/>
                    <a:lstStyle/>
                    <a:p>
                      <a:pPr algn="ctr"/>
                      <a:r>
                        <a:rPr lang="en-US" sz="1400" dirty="0"/>
                        <a:t>VPC</a:t>
                      </a:r>
                    </a:p>
                  </a:txBody>
                  <a:tcPr anchor="ctr"/>
                </a:tc>
                <a:tc>
                  <a:txBody>
                    <a:bodyPr/>
                    <a:lstStyle/>
                    <a:p>
                      <a:pPr algn="ctr"/>
                      <a:r>
                        <a:rPr lang="en-US" sz="1400" dirty="0"/>
                        <a:t>N/A</a:t>
                      </a:r>
                    </a:p>
                  </a:txBody>
                  <a:tcPr anchor="ctr"/>
                </a:tc>
                <a:tc>
                  <a:txBody>
                    <a:bodyPr/>
                    <a:lstStyle/>
                    <a:p>
                      <a:pPr algn="ctr"/>
                      <a:r>
                        <a:rPr lang="en-US" sz="1400" dirty="0"/>
                        <a:t>$47K</a:t>
                      </a:r>
                    </a:p>
                  </a:txBody>
                  <a:tcPr anchor="ctr"/>
                </a:tc>
                <a:tc>
                  <a:txBody>
                    <a:bodyPr/>
                    <a:lstStyle/>
                    <a:p>
                      <a:pPr algn="ctr"/>
                      <a:r>
                        <a:rPr lang="en-US" sz="1400" dirty="0"/>
                        <a:t>3 EA</a:t>
                      </a:r>
                    </a:p>
                  </a:txBody>
                  <a:tcPr anchor="ctr"/>
                </a:tc>
                <a:tc>
                  <a:txBody>
                    <a:bodyPr/>
                    <a:lstStyle/>
                    <a:p>
                      <a:pPr algn="ctr"/>
                      <a:r>
                        <a:rPr lang="en-US" sz="1400" dirty="0"/>
                        <a:t>141</a:t>
                      </a:r>
                    </a:p>
                  </a:txBody>
                  <a:tcPr anchor="ctr"/>
                </a:tc>
                <a:extLst>
                  <a:ext uri="{0D108BD9-81ED-4DB2-BD59-A6C34878D82A}">
                    <a16:rowId xmlns:a16="http://schemas.microsoft.com/office/drawing/2014/main" val="3037887171"/>
                  </a:ext>
                </a:extLst>
              </a:tr>
              <a:tr h="411390">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r>
                        <a:rPr lang="en-US" sz="1400" b="1" dirty="0">
                          <a:solidFill>
                            <a:srgbClr val="C00000"/>
                          </a:solidFill>
                          <a:highlight>
                            <a:srgbClr val="FFFF00"/>
                          </a:highlight>
                        </a:rPr>
                        <a:t>$309K</a:t>
                      </a:r>
                    </a:p>
                  </a:txBody>
                  <a:tcPr anchor="ctr"/>
                </a:tc>
                <a:extLst>
                  <a:ext uri="{0D108BD9-81ED-4DB2-BD59-A6C34878D82A}">
                    <a16:rowId xmlns:a16="http://schemas.microsoft.com/office/drawing/2014/main" val="704671017"/>
                  </a:ext>
                </a:extLst>
              </a:tr>
            </a:tbl>
          </a:graphicData>
        </a:graphic>
      </p:graphicFrame>
      <p:sp>
        <p:nvSpPr>
          <p:cNvPr id="9" name="TextBox 8">
            <a:extLst>
              <a:ext uri="{FF2B5EF4-FFF2-40B4-BE49-F238E27FC236}">
                <a16:creationId xmlns:a16="http://schemas.microsoft.com/office/drawing/2014/main" id="{5510F397-2C6C-4BEF-B559-E637FBA7FE97}"/>
              </a:ext>
            </a:extLst>
          </p:cNvPr>
          <p:cNvSpPr txBox="1"/>
          <p:nvPr/>
        </p:nvSpPr>
        <p:spPr>
          <a:xfrm>
            <a:off x="63626" y="3395246"/>
            <a:ext cx="6231386" cy="338554"/>
          </a:xfrm>
          <a:prstGeom prst="rect">
            <a:avLst/>
          </a:prstGeom>
          <a:noFill/>
        </p:spPr>
        <p:txBody>
          <a:bodyPr wrap="none" rtlCol="0">
            <a:spAutoFit/>
          </a:bodyPr>
          <a:lstStyle/>
          <a:p>
            <a:r>
              <a:rPr lang="en-US" sz="1600" b="1" dirty="0">
                <a:solidFill>
                  <a:srgbClr val="C00000"/>
                </a:solidFill>
              </a:rPr>
              <a:t>OPTION 2 -  3 RUNS 10 IN PRCV-STH1 – BELOW GROUND INSTALLATION</a:t>
            </a:r>
          </a:p>
        </p:txBody>
      </p:sp>
      <p:sp>
        <p:nvSpPr>
          <p:cNvPr id="10" name="TextBox 9">
            <a:extLst>
              <a:ext uri="{FF2B5EF4-FFF2-40B4-BE49-F238E27FC236}">
                <a16:creationId xmlns:a16="http://schemas.microsoft.com/office/drawing/2014/main" id="{E6784F46-7DE5-4400-9D04-798A4B1A8023}"/>
              </a:ext>
            </a:extLst>
          </p:cNvPr>
          <p:cNvSpPr txBox="1"/>
          <p:nvPr/>
        </p:nvSpPr>
        <p:spPr>
          <a:xfrm>
            <a:off x="163069" y="2656881"/>
            <a:ext cx="4844531" cy="646331"/>
          </a:xfrm>
          <a:prstGeom prst="rect">
            <a:avLst/>
          </a:prstGeom>
          <a:noFill/>
        </p:spPr>
        <p:txBody>
          <a:bodyPr wrap="none" rtlCol="0">
            <a:spAutoFit/>
          </a:bodyPr>
          <a:lstStyle/>
          <a:p>
            <a:r>
              <a:rPr lang="en-US" sz="1200" b="1" u="sng" dirty="0">
                <a:solidFill>
                  <a:srgbClr val="C00000"/>
                </a:solidFill>
              </a:rPr>
              <a:t>NOTES:</a:t>
            </a:r>
          </a:p>
          <a:p>
            <a:pPr marL="342900" indent="-342900">
              <a:buFont typeface="+mj-lt"/>
              <a:buAutoNum type="arabicPeriod"/>
            </a:pPr>
            <a:r>
              <a:rPr lang="en-US" sz="1200" b="1" dirty="0">
                <a:solidFill>
                  <a:srgbClr val="C00000"/>
                </a:solidFill>
              </a:rPr>
              <a:t>Adjacent Pipe 16 in SCH XH</a:t>
            </a:r>
          </a:p>
          <a:p>
            <a:pPr marL="342900" indent="-342900">
              <a:buFont typeface="+mj-lt"/>
              <a:buAutoNum type="arabicPeriod"/>
            </a:pPr>
            <a:r>
              <a:rPr lang="en-US" sz="1200" b="1" dirty="0">
                <a:solidFill>
                  <a:srgbClr val="C00000"/>
                </a:solidFill>
              </a:rPr>
              <a:t>Est Noise Reported as ALL RUNS ACTIVE &amp; LOSS ONE (1) RUN “AOC”</a:t>
            </a:r>
          </a:p>
        </p:txBody>
      </p:sp>
      <p:sp>
        <p:nvSpPr>
          <p:cNvPr id="11" name="TextBox 10">
            <a:extLst>
              <a:ext uri="{FF2B5EF4-FFF2-40B4-BE49-F238E27FC236}">
                <a16:creationId xmlns:a16="http://schemas.microsoft.com/office/drawing/2014/main" id="{4112D83F-2A7C-4E50-8FA1-41126F7E2A07}"/>
              </a:ext>
            </a:extLst>
          </p:cNvPr>
          <p:cNvSpPr txBox="1"/>
          <p:nvPr/>
        </p:nvSpPr>
        <p:spPr>
          <a:xfrm>
            <a:off x="190499" y="5406630"/>
            <a:ext cx="5380512" cy="646331"/>
          </a:xfrm>
          <a:prstGeom prst="rect">
            <a:avLst/>
          </a:prstGeom>
          <a:noFill/>
        </p:spPr>
        <p:txBody>
          <a:bodyPr wrap="none" rtlCol="0">
            <a:spAutoFit/>
          </a:bodyPr>
          <a:lstStyle/>
          <a:p>
            <a:r>
              <a:rPr lang="en-US" sz="1200" b="1" u="sng" dirty="0">
                <a:solidFill>
                  <a:srgbClr val="C00000"/>
                </a:solidFill>
              </a:rPr>
              <a:t>NOTES:</a:t>
            </a:r>
          </a:p>
          <a:p>
            <a:pPr marL="342900" indent="-342900">
              <a:buFont typeface="+mj-lt"/>
              <a:buAutoNum type="arabicPeriod"/>
            </a:pPr>
            <a:r>
              <a:rPr lang="en-US" sz="1200" b="1" dirty="0">
                <a:solidFill>
                  <a:srgbClr val="C00000"/>
                </a:solidFill>
                <a:highlight>
                  <a:srgbClr val="FFFF00"/>
                </a:highlight>
              </a:rPr>
              <a:t>Adjacent Pipe 12 in SCH XH – COST SAVING ON ISOLATION VALVES AND PIPE</a:t>
            </a:r>
          </a:p>
          <a:p>
            <a:pPr marL="342900" indent="-342900">
              <a:buFont typeface="+mj-lt"/>
              <a:buAutoNum type="arabicPeriod"/>
            </a:pPr>
            <a:r>
              <a:rPr lang="en-US" sz="1200" b="1" dirty="0">
                <a:solidFill>
                  <a:srgbClr val="C00000"/>
                </a:solidFill>
              </a:rPr>
              <a:t>Est Noise Reported as </a:t>
            </a:r>
            <a:r>
              <a:rPr lang="en-US" sz="1200" b="1" u="sng" dirty="0">
                <a:solidFill>
                  <a:srgbClr val="C00000"/>
                </a:solidFill>
              </a:rPr>
              <a:t>ALL RUNS ACTIVE </a:t>
            </a:r>
            <a:r>
              <a:rPr lang="en-US" sz="1200" b="1" dirty="0">
                <a:solidFill>
                  <a:srgbClr val="C00000"/>
                </a:solidFill>
              </a:rPr>
              <a:t>&amp; LOSS ONE (1) RUN “AOC”</a:t>
            </a:r>
          </a:p>
        </p:txBody>
      </p:sp>
    </p:spTree>
    <p:extLst>
      <p:ext uri="{BB962C8B-B14F-4D97-AF65-F5344CB8AC3E}">
        <p14:creationId xmlns:p14="http://schemas.microsoft.com/office/powerpoint/2010/main" val="535719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PHP-HPL &amp; OPL Station Design Considerations – Operating Conditions</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88</a:t>
            </a:fld>
            <a:endParaRPr lang="en-US" dirty="0"/>
          </a:p>
        </p:txBody>
      </p:sp>
      <p:sp>
        <p:nvSpPr>
          <p:cNvPr id="5" name="TextBox 4">
            <a:extLst>
              <a:ext uri="{FF2B5EF4-FFF2-40B4-BE49-F238E27FC236}">
                <a16:creationId xmlns:a16="http://schemas.microsoft.com/office/drawing/2014/main" id="{34DE139C-64E8-40EF-B14C-068CB3D03099}"/>
              </a:ext>
            </a:extLst>
          </p:cNvPr>
          <p:cNvSpPr txBox="1"/>
          <p:nvPr/>
        </p:nvSpPr>
        <p:spPr>
          <a:xfrm>
            <a:off x="304802" y="762002"/>
            <a:ext cx="3072123" cy="2031325"/>
          </a:xfrm>
          <a:prstGeom prst="rect">
            <a:avLst/>
          </a:prstGeom>
          <a:noFill/>
        </p:spPr>
        <p:txBody>
          <a:bodyPr wrap="none" rtlCol="0">
            <a:spAutoFit/>
          </a:bodyPr>
          <a:lstStyle/>
          <a:p>
            <a:r>
              <a:rPr lang="en-US" dirty="0"/>
              <a:t>Pipe Specified 16 in SCH XH</a:t>
            </a:r>
          </a:p>
          <a:p>
            <a:r>
              <a:rPr lang="en-US" dirty="0"/>
              <a:t>Q = 200 – 2.0 MMSCFD</a:t>
            </a:r>
          </a:p>
          <a:p>
            <a:r>
              <a:rPr lang="en-US" dirty="0"/>
              <a:t>P1 = 1350 psig</a:t>
            </a:r>
          </a:p>
          <a:p>
            <a:r>
              <a:rPr lang="en-US" dirty="0"/>
              <a:t>P2 = 550 - 1100 psig</a:t>
            </a:r>
          </a:p>
          <a:p>
            <a:r>
              <a:rPr lang="en-US" dirty="0"/>
              <a:t>T = 80F</a:t>
            </a:r>
          </a:p>
          <a:p>
            <a:r>
              <a:rPr lang="en-US" dirty="0"/>
              <a:t>VOLUMETRIC CONTROL</a:t>
            </a:r>
          </a:p>
          <a:p>
            <a:r>
              <a:rPr lang="en-US" dirty="0"/>
              <a:t>CASE 2 = CALC LOW CONTROL</a:t>
            </a:r>
          </a:p>
        </p:txBody>
      </p:sp>
    </p:spTree>
    <p:extLst>
      <p:ext uri="{BB962C8B-B14F-4D97-AF65-F5344CB8AC3E}">
        <p14:creationId xmlns:p14="http://schemas.microsoft.com/office/powerpoint/2010/main" val="31894275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09AE-A136-4EDA-A2D9-192F0613824B}"/>
              </a:ext>
            </a:extLst>
          </p:cNvPr>
          <p:cNvPicPr>
            <a:picLocks noChangeAspect="1"/>
          </p:cNvPicPr>
          <p:nvPr/>
        </p:nvPicPr>
        <p:blipFill>
          <a:blip r:embed="rId2"/>
          <a:stretch>
            <a:fillRect/>
          </a:stretch>
        </p:blipFill>
        <p:spPr>
          <a:xfrm>
            <a:off x="0" y="806570"/>
            <a:ext cx="9144000" cy="5244860"/>
          </a:xfrm>
          <a:prstGeom prst="rect">
            <a:avLst/>
          </a:prstGeom>
        </p:spPr>
      </p:pic>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PHP-HPL &amp; OPL – 2 Runs – Above Ground - 6 in PRCV-STHP - 1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89</a:t>
            </a:fld>
            <a:endParaRPr lang="en-US" dirty="0"/>
          </a:p>
        </p:txBody>
      </p:sp>
      <p:sp>
        <p:nvSpPr>
          <p:cNvPr id="8" name="Oval 7">
            <a:extLst>
              <a:ext uri="{FF2B5EF4-FFF2-40B4-BE49-F238E27FC236}">
                <a16:creationId xmlns:a16="http://schemas.microsoft.com/office/drawing/2014/main" id="{2966294E-EEF4-4C5E-A48E-65AD0C9F981C}"/>
              </a:ext>
            </a:extLst>
          </p:cNvPr>
          <p:cNvSpPr/>
          <p:nvPr/>
        </p:nvSpPr>
        <p:spPr>
          <a:xfrm>
            <a:off x="1371600" y="39624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A638BE-457D-4D35-81D2-E883ED662A5D}"/>
              </a:ext>
            </a:extLst>
          </p:cNvPr>
          <p:cNvSpPr/>
          <p:nvPr/>
        </p:nvSpPr>
        <p:spPr>
          <a:xfrm>
            <a:off x="1981200" y="4700151"/>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FFDC00-3603-44B9-81FF-1EEB76DEDAB3}"/>
              </a:ext>
            </a:extLst>
          </p:cNvPr>
          <p:cNvSpPr/>
          <p:nvPr/>
        </p:nvSpPr>
        <p:spPr>
          <a:xfrm>
            <a:off x="4800600" y="1024007"/>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898B24-00F7-4E81-AEB3-8B465D8AB3D5}"/>
              </a:ext>
            </a:extLst>
          </p:cNvPr>
          <p:cNvSpPr/>
          <p:nvPr/>
        </p:nvSpPr>
        <p:spPr>
          <a:xfrm>
            <a:off x="5181600" y="4700151"/>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4146B9-40D6-49D8-A29A-B02E526B77DA}"/>
              </a:ext>
            </a:extLst>
          </p:cNvPr>
          <p:cNvSpPr/>
          <p:nvPr/>
        </p:nvSpPr>
        <p:spPr>
          <a:xfrm>
            <a:off x="3810000" y="4700151"/>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3BF3A1-7196-4645-9929-DC5974F317FE}"/>
              </a:ext>
            </a:extLst>
          </p:cNvPr>
          <p:cNvSpPr/>
          <p:nvPr/>
        </p:nvSpPr>
        <p:spPr>
          <a:xfrm>
            <a:off x="4466082" y="2328679"/>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1090F0-7E55-4298-9AC0-B2E392B1D1FA}"/>
              </a:ext>
            </a:extLst>
          </p:cNvPr>
          <p:cNvSpPr/>
          <p:nvPr/>
        </p:nvSpPr>
        <p:spPr>
          <a:xfrm>
            <a:off x="2057400" y="42672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498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toy, person, cake&#10;&#10;Description automatically generated">
            <a:extLst>
              <a:ext uri="{FF2B5EF4-FFF2-40B4-BE49-F238E27FC236}">
                <a16:creationId xmlns:a16="http://schemas.microsoft.com/office/drawing/2014/main" id="{E75AAF72-5B93-412A-A2C4-E5376C537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768" y="-780288"/>
            <a:ext cx="10001252" cy="8001000"/>
          </a:xfrm>
          <a:prstGeom prst="rect">
            <a:avLst/>
          </a:prstGeom>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1CFDEAC9-3DD4-4580-89A5-36C716F1A14C}"/>
              </a:ext>
            </a:extLst>
          </p:cNvPr>
          <p:cNvSpPr/>
          <p:nvPr/>
        </p:nvSpPr>
        <p:spPr>
          <a:xfrm>
            <a:off x="304800" y="197558"/>
            <a:ext cx="2496196" cy="276999"/>
          </a:xfrm>
          <a:prstGeom prst="rect">
            <a:avLst/>
          </a:prstGeom>
        </p:spPr>
        <p:txBody>
          <a:bodyPr wrap="none">
            <a:spAutoFit/>
          </a:bodyPr>
          <a:lstStyle/>
          <a:p>
            <a:pPr>
              <a:spcBef>
                <a:spcPts val="600"/>
              </a:spcBef>
              <a:spcAft>
                <a:spcPts val="600"/>
              </a:spcAft>
            </a:pPr>
            <a:r>
              <a:rPr lang="en-US" sz="1200" b="1" dirty="0">
                <a:solidFill>
                  <a:srgbClr val="C00000"/>
                </a:solidFill>
                <a:latin typeface="Arial" panose="020B0604020202020204" pitchFamily="34" charset="0"/>
                <a:cs typeface="Arial" panose="020B0604020202020204" pitchFamily="34" charset="0"/>
              </a:rPr>
              <a:t>PRCV Flow Profile Comparison</a:t>
            </a:r>
          </a:p>
        </p:txBody>
      </p:sp>
      <p:sp>
        <p:nvSpPr>
          <p:cNvPr id="8" name="Rectangle 7">
            <a:extLst>
              <a:ext uri="{FF2B5EF4-FFF2-40B4-BE49-F238E27FC236}">
                <a16:creationId xmlns:a16="http://schemas.microsoft.com/office/drawing/2014/main" id="{B727AE1D-27F9-4757-9128-A71D8ECA78F2}"/>
              </a:ext>
            </a:extLst>
          </p:cNvPr>
          <p:cNvSpPr/>
          <p:nvPr/>
        </p:nvSpPr>
        <p:spPr>
          <a:xfrm>
            <a:off x="209108" y="46896"/>
            <a:ext cx="6801293"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PRCV-STH2 Stealth Trim – Cutaway View</a:t>
            </a:r>
          </a:p>
        </p:txBody>
      </p:sp>
      <p:sp>
        <p:nvSpPr>
          <p:cNvPr id="9" name="TextBox 8">
            <a:extLst>
              <a:ext uri="{FF2B5EF4-FFF2-40B4-BE49-F238E27FC236}">
                <a16:creationId xmlns:a16="http://schemas.microsoft.com/office/drawing/2014/main" id="{197E7EAC-E59E-4E61-A440-A04A8FC70AB1}"/>
              </a:ext>
            </a:extLst>
          </p:cNvPr>
          <p:cNvSpPr txBox="1"/>
          <p:nvPr/>
        </p:nvSpPr>
        <p:spPr>
          <a:xfrm>
            <a:off x="7302994" y="633186"/>
            <a:ext cx="1695971" cy="984885"/>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STH2</a:t>
            </a:r>
          </a:p>
          <a:p>
            <a:pPr algn="ctr"/>
            <a:r>
              <a:rPr lang="en-US" b="1" dirty="0">
                <a:solidFill>
                  <a:srgbClr val="C00000"/>
                </a:solidFill>
                <a:latin typeface="Arial" panose="020B0604020202020204" pitchFamily="34" charset="0"/>
                <a:cs typeface="Arial" panose="020B0604020202020204" pitchFamily="34" charset="0"/>
              </a:rPr>
              <a:t>DESIGN</a:t>
            </a:r>
          </a:p>
        </p:txBody>
      </p:sp>
      <p:sp>
        <p:nvSpPr>
          <p:cNvPr id="10" name="TextBox 9">
            <a:extLst>
              <a:ext uri="{FF2B5EF4-FFF2-40B4-BE49-F238E27FC236}">
                <a16:creationId xmlns:a16="http://schemas.microsoft.com/office/drawing/2014/main" id="{1EC8C30F-22A8-46A7-A624-33322E3B796F}"/>
              </a:ext>
            </a:extLst>
          </p:cNvPr>
          <p:cNvSpPr txBox="1"/>
          <p:nvPr/>
        </p:nvSpPr>
        <p:spPr>
          <a:xfrm>
            <a:off x="5183111" y="6105635"/>
            <a:ext cx="200658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Body Drain</a:t>
            </a:r>
          </a:p>
        </p:txBody>
      </p:sp>
      <p:sp>
        <p:nvSpPr>
          <p:cNvPr id="11" name="Oval 10">
            <a:extLst>
              <a:ext uri="{FF2B5EF4-FFF2-40B4-BE49-F238E27FC236}">
                <a16:creationId xmlns:a16="http://schemas.microsoft.com/office/drawing/2014/main" id="{F8075C15-CED9-4241-994D-DC1A304DE317}"/>
              </a:ext>
            </a:extLst>
          </p:cNvPr>
          <p:cNvSpPr/>
          <p:nvPr/>
        </p:nvSpPr>
        <p:spPr>
          <a:xfrm>
            <a:off x="3875511" y="5291584"/>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2" name="Elbow Connector 18">
            <a:extLst>
              <a:ext uri="{FF2B5EF4-FFF2-40B4-BE49-F238E27FC236}">
                <a16:creationId xmlns:a16="http://schemas.microsoft.com/office/drawing/2014/main" id="{FEBC1E5A-F505-4F69-8998-4807D44362D7}"/>
              </a:ext>
            </a:extLst>
          </p:cNvPr>
          <p:cNvCxnSpPr>
            <a:cxnSpLocks/>
            <a:stCxn id="10" idx="1"/>
            <a:endCxn id="11" idx="4"/>
          </p:cNvCxnSpPr>
          <p:nvPr/>
        </p:nvCxnSpPr>
        <p:spPr>
          <a:xfrm rot="10800000">
            <a:off x="4066011" y="5672584"/>
            <a:ext cx="1117098" cy="556160"/>
          </a:xfrm>
          <a:prstGeom prst="bentConnector2">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524281-5D97-400E-9478-28DACB7A7788}"/>
              </a:ext>
            </a:extLst>
          </p:cNvPr>
          <p:cNvSpPr txBox="1"/>
          <p:nvPr/>
        </p:nvSpPr>
        <p:spPr>
          <a:xfrm>
            <a:off x="7756259" y="4316421"/>
            <a:ext cx="789439"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Fixed Diffuser</a:t>
            </a:r>
          </a:p>
        </p:txBody>
      </p:sp>
      <p:sp>
        <p:nvSpPr>
          <p:cNvPr id="14" name="Oval 13">
            <a:extLst>
              <a:ext uri="{FF2B5EF4-FFF2-40B4-BE49-F238E27FC236}">
                <a16:creationId xmlns:a16="http://schemas.microsoft.com/office/drawing/2014/main" id="{16D9C435-0EAB-40F8-BB65-ACAD365E324C}"/>
              </a:ext>
            </a:extLst>
          </p:cNvPr>
          <p:cNvSpPr/>
          <p:nvPr/>
        </p:nvSpPr>
        <p:spPr>
          <a:xfrm>
            <a:off x="5398058" y="3726120"/>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5" name="Elbow Connector 22">
            <a:extLst>
              <a:ext uri="{FF2B5EF4-FFF2-40B4-BE49-F238E27FC236}">
                <a16:creationId xmlns:a16="http://schemas.microsoft.com/office/drawing/2014/main" id="{63B4FAED-D0FD-47D6-9CE4-43850DE1B42A}"/>
              </a:ext>
            </a:extLst>
          </p:cNvPr>
          <p:cNvCxnSpPr>
            <a:cxnSpLocks/>
            <a:stCxn id="13" idx="1"/>
            <a:endCxn id="14" idx="6"/>
          </p:cNvCxnSpPr>
          <p:nvPr/>
        </p:nvCxnSpPr>
        <p:spPr>
          <a:xfrm rot="10800000">
            <a:off x="5779061" y="3916620"/>
            <a:ext cx="1977199" cy="676800"/>
          </a:xfrm>
          <a:prstGeom prst="bentConnector3">
            <a:avLst>
              <a:gd name="adj1" fmla="val 63874"/>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44956D-C4BC-41F2-909F-24C2880B4DD1}"/>
              </a:ext>
            </a:extLst>
          </p:cNvPr>
          <p:cNvSpPr txBox="1"/>
          <p:nvPr/>
        </p:nvSpPr>
        <p:spPr>
          <a:xfrm>
            <a:off x="7983511" y="2751637"/>
            <a:ext cx="886107" cy="553998"/>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Variable Diffuser</a:t>
            </a:r>
          </a:p>
        </p:txBody>
      </p:sp>
      <p:sp>
        <p:nvSpPr>
          <p:cNvPr id="18" name="Oval 17">
            <a:extLst>
              <a:ext uri="{FF2B5EF4-FFF2-40B4-BE49-F238E27FC236}">
                <a16:creationId xmlns:a16="http://schemas.microsoft.com/office/drawing/2014/main" id="{988D91CB-EB71-4352-A305-CD27900A3ACD}"/>
              </a:ext>
            </a:extLst>
          </p:cNvPr>
          <p:cNvSpPr/>
          <p:nvPr/>
        </p:nvSpPr>
        <p:spPr>
          <a:xfrm>
            <a:off x="5130629" y="3096799"/>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19" name="Elbow Connector 47">
            <a:extLst>
              <a:ext uri="{FF2B5EF4-FFF2-40B4-BE49-F238E27FC236}">
                <a16:creationId xmlns:a16="http://schemas.microsoft.com/office/drawing/2014/main" id="{4D492462-3257-49DE-994A-ECF566BC8C5F}"/>
              </a:ext>
            </a:extLst>
          </p:cNvPr>
          <p:cNvCxnSpPr>
            <a:cxnSpLocks/>
            <a:stCxn id="16" idx="1"/>
            <a:endCxn id="18" idx="6"/>
          </p:cNvCxnSpPr>
          <p:nvPr/>
        </p:nvCxnSpPr>
        <p:spPr>
          <a:xfrm rot="10800000" flipV="1">
            <a:off x="5511629" y="3028637"/>
            <a:ext cx="2471880" cy="258663"/>
          </a:xfrm>
          <a:prstGeom prst="bentConnector3">
            <a:avLst>
              <a:gd name="adj1" fmla="val 50000"/>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CA52813-CEF4-47EC-9253-F9F01C5F5D7B}"/>
              </a:ext>
            </a:extLst>
          </p:cNvPr>
          <p:cNvSpPr txBox="1"/>
          <p:nvPr/>
        </p:nvSpPr>
        <p:spPr>
          <a:xfrm>
            <a:off x="229543" y="3293635"/>
            <a:ext cx="975086" cy="553998"/>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Downstream Variable Diffuser</a:t>
            </a:r>
          </a:p>
        </p:txBody>
      </p:sp>
      <p:sp>
        <p:nvSpPr>
          <p:cNvPr id="33" name="Oval 32">
            <a:extLst>
              <a:ext uri="{FF2B5EF4-FFF2-40B4-BE49-F238E27FC236}">
                <a16:creationId xmlns:a16="http://schemas.microsoft.com/office/drawing/2014/main" id="{EB234FBC-E25D-4DAD-B9CD-C0DE1E732981}"/>
              </a:ext>
            </a:extLst>
          </p:cNvPr>
          <p:cNvSpPr/>
          <p:nvPr/>
        </p:nvSpPr>
        <p:spPr>
          <a:xfrm>
            <a:off x="2548354" y="2879644"/>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4" name="Elbow Connector 47">
            <a:extLst>
              <a:ext uri="{FF2B5EF4-FFF2-40B4-BE49-F238E27FC236}">
                <a16:creationId xmlns:a16="http://schemas.microsoft.com/office/drawing/2014/main" id="{E7206FA4-AD69-4553-A0B8-BAB9399B9327}"/>
              </a:ext>
            </a:extLst>
          </p:cNvPr>
          <p:cNvCxnSpPr>
            <a:cxnSpLocks/>
            <a:stCxn id="26" idx="3"/>
            <a:endCxn id="33" idx="2"/>
          </p:cNvCxnSpPr>
          <p:nvPr/>
        </p:nvCxnSpPr>
        <p:spPr>
          <a:xfrm flipV="1">
            <a:off x="1204631" y="3070144"/>
            <a:ext cx="1343725" cy="500490"/>
          </a:xfrm>
          <a:prstGeom prst="bentConnector3">
            <a:avLst>
              <a:gd name="adj1" fmla="val 95593"/>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8445615-9A17-4AF8-9763-9085DF9E3363}"/>
              </a:ext>
            </a:extLst>
          </p:cNvPr>
          <p:cNvSpPr txBox="1"/>
          <p:nvPr/>
        </p:nvSpPr>
        <p:spPr>
          <a:xfrm>
            <a:off x="437290" y="5300007"/>
            <a:ext cx="2006589"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Downstream Ball Diffuser</a:t>
            </a:r>
          </a:p>
        </p:txBody>
      </p:sp>
      <p:sp>
        <p:nvSpPr>
          <p:cNvPr id="39" name="Oval 38">
            <a:extLst>
              <a:ext uri="{FF2B5EF4-FFF2-40B4-BE49-F238E27FC236}">
                <a16:creationId xmlns:a16="http://schemas.microsoft.com/office/drawing/2014/main" id="{31698E2D-29B1-478B-A8D6-115F2467D633}"/>
              </a:ext>
            </a:extLst>
          </p:cNvPr>
          <p:cNvSpPr/>
          <p:nvPr/>
        </p:nvSpPr>
        <p:spPr>
          <a:xfrm>
            <a:off x="3114855" y="4311131"/>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40" name="Elbow Connector 47">
            <a:extLst>
              <a:ext uri="{FF2B5EF4-FFF2-40B4-BE49-F238E27FC236}">
                <a16:creationId xmlns:a16="http://schemas.microsoft.com/office/drawing/2014/main" id="{AF25739F-D356-40E7-A10F-A1BF0D8C2888}"/>
              </a:ext>
            </a:extLst>
          </p:cNvPr>
          <p:cNvCxnSpPr>
            <a:cxnSpLocks/>
            <a:stCxn id="38" idx="3"/>
            <a:endCxn id="39" idx="4"/>
          </p:cNvCxnSpPr>
          <p:nvPr/>
        </p:nvCxnSpPr>
        <p:spPr>
          <a:xfrm flipV="1">
            <a:off x="2443877" y="4692133"/>
            <a:ext cx="861478" cy="730985"/>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31F9EC2-31D3-4DF4-A037-AF011F379B7C}"/>
              </a:ext>
            </a:extLst>
          </p:cNvPr>
          <p:cNvSpPr>
            <a:spLocks noGrp="1"/>
          </p:cNvSpPr>
          <p:nvPr>
            <p:ph type="sldNum" sz="quarter" idx="12"/>
          </p:nvPr>
        </p:nvSpPr>
        <p:spPr/>
        <p:txBody>
          <a:bodyPr/>
          <a:lstStyle/>
          <a:p>
            <a:fld id="{A9A55B7A-EB57-4D90-AA17-F6DB2188BD53}" type="slidenum">
              <a:rPr lang="en-US" smtClean="0"/>
              <a:pPr/>
              <a:t>9</a:t>
            </a:fld>
            <a:endParaRPr lang="en-US" dirty="0"/>
          </a:p>
        </p:txBody>
      </p:sp>
      <p:sp>
        <p:nvSpPr>
          <p:cNvPr id="30" name="TextBox 29">
            <a:extLst>
              <a:ext uri="{FF2B5EF4-FFF2-40B4-BE49-F238E27FC236}">
                <a16:creationId xmlns:a16="http://schemas.microsoft.com/office/drawing/2014/main" id="{A687089D-901C-489F-90DD-ED28436B762A}"/>
              </a:ext>
            </a:extLst>
          </p:cNvPr>
          <p:cNvSpPr txBox="1"/>
          <p:nvPr/>
        </p:nvSpPr>
        <p:spPr>
          <a:xfrm>
            <a:off x="2047411" y="542882"/>
            <a:ext cx="2464458"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Upstream Seat Lubrication Port (1)</a:t>
            </a:r>
          </a:p>
        </p:txBody>
      </p:sp>
      <p:sp>
        <p:nvSpPr>
          <p:cNvPr id="31" name="Oval 30">
            <a:extLst>
              <a:ext uri="{FF2B5EF4-FFF2-40B4-BE49-F238E27FC236}">
                <a16:creationId xmlns:a16="http://schemas.microsoft.com/office/drawing/2014/main" id="{6FAB0E89-9DB3-4108-A61C-A1913B27CE17}"/>
              </a:ext>
            </a:extLst>
          </p:cNvPr>
          <p:cNvSpPr/>
          <p:nvPr/>
        </p:nvSpPr>
        <p:spPr>
          <a:xfrm>
            <a:off x="5258419" y="1203022"/>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32" name="Elbow Connector 28">
            <a:extLst>
              <a:ext uri="{FF2B5EF4-FFF2-40B4-BE49-F238E27FC236}">
                <a16:creationId xmlns:a16="http://schemas.microsoft.com/office/drawing/2014/main" id="{FC15A892-5D39-464C-A6FE-A71A6FAD9EB3}"/>
              </a:ext>
            </a:extLst>
          </p:cNvPr>
          <p:cNvCxnSpPr>
            <a:cxnSpLocks/>
            <a:stCxn id="30" idx="3"/>
            <a:endCxn id="31" idx="2"/>
          </p:cNvCxnSpPr>
          <p:nvPr/>
        </p:nvCxnSpPr>
        <p:spPr>
          <a:xfrm>
            <a:off x="4511869" y="665993"/>
            <a:ext cx="746550" cy="727531"/>
          </a:xfrm>
          <a:prstGeom prst="bent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0B12C15-9784-4505-A8F7-F89F5B4A5222}"/>
              </a:ext>
            </a:extLst>
          </p:cNvPr>
          <p:cNvSpPr txBox="1"/>
          <p:nvPr/>
        </p:nvSpPr>
        <p:spPr>
          <a:xfrm>
            <a:off x="5779058" y="5781637"/>
            <a:ext cx="128745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Upstream Seat</a:t>
            </a:r>
          </a:p>
        </p:txBody>
      </p:sp>
      <p:sp>
        <p:nvSpPr>
          <p:cNvPr id="52" name="Oval 51">
            <a:extLst>
              <a:ext uri="{FF2B5EF4-FFF2-40B4-BE49-F238E27FC236}">
                <a16:creationId xmlns:a16="http://schemas.microsoft.com/office/drawing/2014/main" id="{21676347-60D2-4433-BEEA-E9413D86CCC7}"/>
              </a:ext>
            </a:extLst>
          </p:cNvPr>
          <p:cNvSpPr/>
          <p:nvPr/>
        </p:nvSpPr>
        <p:spPr>
          <a:xfrm>
            <a:off x="4978647" y="4489419"/>
            <a:ext cx="381000" cy="381000"/>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3" name="Elbow Connector 22">
            <a:extLst>
              <a:ext uri="{FF2B5EF4-FFF2-40B4-BE49-F238E27FC236}">
                <a16:creationId xmlns:a16="http://schemas.microsoft.com/office/drawing/2014/main" id="{ABFC4280-0ADD-474C-A4B5-972E2120F1D0}"/>
              </a:ext>
            </a:extLst>
          </p:cNvPr>
          <p:cNvCxnSpPr>
            <a:cxnSpLocks/>
            <a:stCxn id="51" idx="1"/>
            <a:endCxn id="52" idx="4"/>
          </p:cNvCxnSpPr>
          <p:nvPr/>
        </p:nvCxnSpPr>
        <p:spPr>
          <a:xfrm rot="10800000">
            <a:off x="5169150" y="4870422"/>
            <a:ext cx="609911" cy="1034327"/>
          </a:xfrm>
          <a:prstGeom prst="bentConnector2">
            <a:avLst/>
          </a:prstGeom>
          <a:ln w="19050">
            <a:solidFill>
              <a:srgbClr val="C00000"/>
            </a:solidFill>
          </a:ln>
          <a:effectLst/>
        </p:spPr>
        <p:style>
          <a:lnRef idx="1">
            <a:schemeClr val="accent1"/>
          </a:lnRef>
          <a:fillRef idx="0">
            <a:schemeClr val="accent1"/>
          </a:fillRef>
          <a:effectRef idx="0">
            <a:schemeClr val="accent1"/>
          </a:effectRef>
          <a:fontRef idx="minor">
            <a:schemeClr val="tx1"/>
          </a:fontRef>
        </p:style>
      </p:cxnSp>
      <p:sp>
        <p:nvSpPr>
          <p:cNvPr id="64" name="Right Arrow 60">
            <a:extLst>
              <a:ext uri="{FF2B5EF4-FFF2-40B4-BE49-F238E27FC236}">
                <a16:creationId xmlns:a16="http://schemas.microsoft.com/office/drawing/2014/main" id="{F32B59A4-6634-43F5-90E9-149200F0A196}"/>
              </a:ext>
            </a:extLst>
          </p:cNvPr>
          <p:cNvSpPr/>
          <p:nvPr/>
        </p:nvSpPr>
        <p:spPr>
          <a:xfrm rot="11368820">
            <a:off x="6431164" y="3584176"/>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0">
            <a:extLst>
              <a:ext uri="{FF2B5EF4-FFF2-40B4-BE49-F238E27FC236}">
                <a16:creationId xmlns:a16="http://schemas.microsoft.com/office/drawing/2014/main" id="{97657138-9B4D-492E-8295-C67770F3E54F}"/>
              </a:ext>
            </a:extLst>
          </p:cNvPr>
          <p:cNvSpPr/>
          <p:nvPr/>
        </p:nvSpPr>
        <p:spPr>
          <a:xfrm rot="11368820">
            <a:off x="764313" y="2605321"/>
            <a:ext cx="1661961" cy="58941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29C29F6E-99E5-426B-95F1-708AB68B981D}"/>
              </a:ext>
            </a:extLst>
          </p:cNvPr>
          <p:cNvSpPr txBox="1"/>
          <p:nvPr/>
        </p:nvSpPr>
        <p:spPr>
          <a:xfrm>
            <a:off x="5358219" y="633821"/>
            <a:ext cx="174465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Lifting Swivels (4)</a:t>
            </a:r>
          </a:p>
        </p:txBody>
      </p:sp>
      <p:sp>
        <p:nvSpPr>
          <p:cNvPr id="78" name="Oval 77">
            <a:extLst>
              <a:ext uri="{FF2B5EF4-FFF2-40B4-BE49-F238E27FC236}">
                <a16:creationId xmlns:a16="http://schemas.microsoft.com/office/drawing/2014/main" id="{45AEAD45-4895-477F-92F4-766755C9C779}"/>
              </a:ext>
            </a:extLst>
          </p:cNvPr>
          <p:cNvSpPr/>
          <p:nvPr/>
        </p:nvSpPr>
        <p:spPr>
          <a:xfrm>
            <a:off x="5986824" y="1074494"/>
            <a:ext cx="381000" cy="381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79" name="Elbow Connector 28">
            <a:extLst>
              <a:ext uri="{FF2B5EF4-FFF2-40B4-BE49-F238E27FC236}">
                <a16:creationId xmlns:a16="http://schemas.microsoft.com/office/drawing/2014/main" id="{400F240E-2CB1-4225-8889-54DBBFA9865F}"/>
              </a:ext>
            </a:extLst>
          </p:cNvPr>
          <p:cNvCxnSpPr>
            <a:cxnSpLocks/>
            <a:stCxn id="77" idx="1"/>
            <a:endCxn id="78" idx="0"/>
          </p:cNvCxnSpPr>
          <p:nvPr/>
        </p:nvCxnSpPr>
        <p:spPr>
          <a:xfrm rot="10800000" flipH="1" flipV="1">
            <a:off x="5358218" y="756930"/>
            <a:ext cx="819107" cy="317564"/>
          </a:xfrm>
          <a:prstGeom prst="bentConnector4">
            <a:avLst>
              <a:gd name="adj1" fmla="val -27908"/>
              <a:gd name="adj2" fmla="val 69383"/>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9515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5EF6D-D236-4E54-927F-7F9A8B2037AE}"/>
              </a:ext>
            </a:extLst>
          </p:cNvPr>
          <p:cNvPicPr>
            <a:picLocks noChangeAspect="1"/>
          </p:cNvPicPr>
          <p:nvPr/>
        </p:nvPicPr>
        <p:blipFill>
          <a:blip r:embed="rId2"/>
          <a:stretch>
            <a:fillRect/>
          </a:stretch>
        </p:blipFill>
        <p:spPr>
          <a:xfrm>
            <a:off x="0" y="782507"/>
            <a:ext cx="9144000" cy="5292986"/>
          </a:xfrm>
          <a:prstGeom prst="rect">
            <a:avLst/>
          </a:prstGeom>
        </p:spPr>
      </p:pic>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PHP-HPL &amp; OPL – 2 Runs – Above Ground - 6 in PRCV-STHP - 2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90</a:t>
            </a:fld>
            <a:endParaRPr lang="en-US" dirty="0"/>
          </a:p>
        </p:txBody>
      </p:sp>
      <p:sp>
        <p:nvSpPr>
          <p:cNvPr id="6" name="TextBox 5">
            <a:extLst>
              <a:ext uri="{FF2B5EF4-FFF2-40B4-BE49-F238E27FC236}">
                <a16:creationId xmlns:a16="http://schemas.microsoft.com/office/drawing/2014/main" id="{A7FF7F44-0088-46B9-8600-7E7865B286F5}"/>
              </a:ext>
            </a:extLst>
          </p:cNvPr>
          <p:cNvSpPr txBox="1"/>
          <p:nvPr/>
        </p:nvSpPr>
        <p:spPr>
          <a:xfrm>
            <a:off x="228602" y="6236704"/>
            <a:ext cx="3598229" cy="369332"/>
          </a:xfrm>
          <a:prstGeom prst="rect">
            <a:avLst/>
          </a:prstGeom>
          <a:noFill/>
        </p:spPr>
        <p:txBody>
          <a:bodyPr wrap="none" rtlCol="0">
            <a:spAutoFit/>
          </a:bodyPr>
          <a:lstStyle/>
          <a:p>
            <a:r>
              <a:rPr lang="en-US" dirty="0">
                <a:highlight>
                  <a:srgbClr val="FFFF00"/>
                </a:highlight>
              </a:rPr>
              <a:t>SUPPLEMENTAL SIZING CONDITIONS</a:t>
            </a:r>
          </a:p>
        </p:txBody>
      </p:sp>
      <p:sp>
        <p:nvSpPr>
          <p:cNvPr id="8" name="Oval 7">
            <a:extLst>
              <a:ext uri="{FF2B5EF4-FFF2-40B4-BE49-F238E27FC236}">
                <a16:creationId xmlns:a16="http://schemas.microsoft.com/office/drawing/2014/main" id="{2966294E-EEF4-4C5E-A48E-65AD0C9F981C}"/>
              </a:ext>
            </a:extLst>
          </p:cNvPr>
          <p:cNvSpPr/>
          <p:nvPr/>
        </p:nvSpPr>
        <p:spPr>
          <a:xfrm>
            <a:off x="1371600" y="1828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A638BE-457D-4D35-81D2-E883ED662A5D}"/>
              </a:ext>
            </a:extLst>
          </p:cNvPr>
          <p:cNvSpPr/>
          <p:nvPr/>
        </p:nvSpPr>
        <p:spPr>
          <a:xfrm>
            <a:off x="2003109" y="43815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FFDC00-3603-44B9-81FF-1EEB76DEDAB3}"/>
              </a:ext>
            </a:extLst>
          </p:cNvPr>
          <p:cNvSpPr/>
          <p:nvPr/>
        </p:nvSpPr>
        <p:spPr>
          <a:xfrm>
            <a:off x="5181600" y="46482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898B24-00F7-4E81-AEB3-8B465D8AB3D5}"/>
              </a:ext>
            </a:extLst>
          </p:cNvPr>
          <p:cNvSpPr/>
          <p:nvPr/>
        </p:nvSpPr>
        <p:spPr>
          <a:xfrm>
            <a:off x="4800600" y="990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937F39-880E-4D41-AFC2-E382CF26269C}"/>
              </a:ext>
            </a:extLst>
          </p:cNvPr>
          <p:cNvSpPr/>
          <p:nvPr/>
        </p:nvSpPr>
        <p:spPr>
          <a:xfrm>
            <a:off x="1371600" y="3276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7291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45A90-FBB8-4C07-9721-9C87A2C92B98}"/>
              </a:ext>
            </a:extLst>
          </p:cNvPr>
          <p:cNvPicPr>
            <a:picLocks noChangeAspect="1"/>
          </p:cNvPicPr>
          <p:nvPr/>
        </p:nvPicPr>
        <p:blipFill>
          <a:blip r:embed="rId2"/>
          <a:stretch>
            <a:fillRect/>
          </a:stretch>
        </p:blipFill>
        <p:spPr>
          <a:xfrm>
            <a:off x="0" y="802258"/>
            <a:ext cx="9144000" cy="5253487"/>
          </a:xfrm>
          <a:prstGeom prst="rect">
            <a:avLst/>
          </a:prstGeom>
        </p:spPr>
      </p:pic>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PHP-HPL &amp; OPL – 1 Run – Below Ground - 6 in PRCV-STH2 - 1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91</a:t>
            </a:fld>
            <a:endParaRPr lang="en-US" dirty="0"/>
          </a:p>
        </p:txBody>
      </p:sp>
      <p:sp>
        <p:nvSpPr>
          <p:cNvPr id="8" name="Oval 7">
            <a:extLst>
              <a:ext uri="{FF2B5EF4-FFF2-40B4-BE49-F238E27FC236}">
                <a16:creationId xmlns:a16="http://schemas.microsoft.com/office/drawing/2014/main" id="{2966294E-EEF4-4C5E-A48E-65AD0C9F981C}"/>
              </a:ext>
            </a:extLst>
          </p:cNvPr>
          <p:cNvSpPr/>
          <p:nvPr/>
        </p:nvSpPr>
        <p:spPr>
          <a:xfrm>
            <a:off x="1371600" y="1828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A638BE-457D-4D35-81D2-E883ED662A5D}"/>
              </a:ext>
            </a:extLst>
          </p:cNvPr>
          <p:cNvSpPr/>
          <p:nvPr/>
        </p:nvSpPr>
        <p:spPr>
          <a:xfrm>
            <a:off x="2003109" y="43815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FFDC00-3603-44B9-81FF-1EEB76DEDAB3}"/>
              </a:ext>
            </a:extLst>
          </p:cNvPr>
          <p:cNvSpPr/>
          <p:nvPr/>
        </p:nvSpPr>
        <p:spPr>
          <a:xfrm>
            <a:off x="5181600" y="46482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898B24-00F7-4E81-AEB3-8B465D8AB3D5}"/>
              </a:ext>
            </a:extLst>
          </p:cNvPr>
          <p:cNvSpPr/>
          <p:nvPr/>
        </p:nvSpPr>
        <p:spPr>
          <a:xfrm>
            <a:off x="4724400" y="7620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937F39-880E-4D41-AFC2-E382CF26269C}"/>
              </a:ext>
            </a:extLst>
          </p:cNvPr>
          <p:cNvSpPr/>
          <p:nvPr/>
        </p:nvSpPr>
        <p:spPr>
          <a:xfrm>
            <a:off x="1371600" y="3276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FE97344-92A6-41B9-9DE6-020C2508ED86}"/>
              </a:ext>
            </a:extLst>
          </p:cNvPr>
          <p:cNvSpPr/>
          <p:nvPr/>
        </p:nvSpPr>
        <p:spPr>
          <a:xfrm>
            <a:off x="1371600" y="3946964"/>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548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83B7F7-CFEE-42C2-A4C1-9CB55F59200D}"/>
              </a:ext>
            </a:extLst>
          </p:cNvPr>
          <p:cNvPicPr>
            <a:picLocks noChangeAspect="1"/>
          </p:cNvPicPr>
          <p:nvPr/>
        </p:nvPicPr>
        <p:blipFill>
          <a:blip r:embed="rId2"/>
          <a:stretch>
            <a:fillRect/>
          </a:stretch>
        </p:blipFill>
        <p:spPr>
          <a:xfrm>
            <a:off x="0" y="785004"/>
            <a:ext cx="9144000" cy="5287992"/>
          </a:xfrm>
          <a:prstGeom prst="rect">
            <a:avLst/>
          </a:prstGeom>
        </p:spPr>
      </p:pic>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PHP-HPL &amp; OPL – 1 Run – Below Ground - 6 in PRCV-STH2 - 2 of 2</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92</a:t>
            </a:fld>
            <a:endParaRPr lang="en-US" dirty="0"/>
          </a:p>
        </p:txBody>
      </p:sp>
      <p:sp>
        <p:nvSpPr>
          <p:cNvPr id="6" name="TextBox 5">
            <a:extLst>
              <a:ext uri="{FF2B5EF4-FFF2-40B4-BE49-F238E27FC236}">
                <a16:creationId xmlns:a16="http://schemas.microsoft.com/office/drawing/2014/main" id="{A7FF7F44-0088-46B9-8600-7E7865B286F5}"/>
              </a:ext>
            </a:extLst>
          </p:cNvPr>
          <p:cNvSpPr txBox="1"/>
          <p:nvPr/>
        </p:nvSpPr>
        <p:spPr>
          <a:xfrm>
            <a:off x="228602" y="6236704"/>
            <a:ext cx="3598229" cy="369332"/>
          </a:xfrm>
          <a:prstGeom prst="rect">
            <a:avLst/>
          </a:prstGeom>
          <a:noFill/>
        </p:spPr>
        <p:txBody>
          <a:bodyPr wrap="none" rtlCol="0">
            <a:spAutoFit/>
          </a:bodyPr>
          <a:lstStyle/>
          <a:p>
            <a:r>
              <a:rPr lang="en-US" dirty="0">
                <a:highlight>
                  <a:srgbClr val="FFFF00"/>
                </a:highlight>
              </a:rPr>
              <a:t>SUPPLEMENTAL SIZING CONDITIONS</a:t>
            </a:r>
          </a:p>
        </p:txBody>
      </p:sp>
      <p:sp>
        <p:nvSpPr>
          <p:cNvPr id="8" name="Oval 7">
            <a:extLst>
              <a:ext uri="{FF2B5EF4-FFF2-40B4-BE49-F238E27FC236}">
                <a16:creationId xmlns:a16="http://schemas.microsoft.com/office/drawing/2014/main" id="{2966294E-EEF4-4C5E-A48E-65AD0C9F981C}"/>
              </a:ext>
            </a:extLst>
          </p:cNvPr>
          <p:cNvSpPr/>
          <p:nvPr/>
        </p:nvSpPr>
        <p:spPr>
          <a:xfrm>
            <a:off x="1371600" y="1828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A638BE-457D-4D35-81D2-E883ED662A5D}"/>
              </a:ext>
            </a:extLst>
          </p:cNvPr>
          <p:cNvSpPr/>
          <p:nvPr/>
        </p:nvSpPr>
        <p:spPr>
          <a:xfrm>
            <a:off x="2003109" y="43815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BFFDC00-3603-44B9-81FF-1EEB76DEDAB3}"/>
              </a:ext>
            </a:extLst>
          </p:cNvPr>
          <p:cNvSpPr/>
          <p:nvPr/>
        </p:nvSpPr>
        <p:spPr>
          <a:xfrm>
            <a:off x="5181600" y="46482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898B24-00F7-4E81-AEB3-8B465D8AB3D5}"/>
              </a:ext>
            </a:extLst>
          </p:cNvPr>
          <p:cNvSpPr/>
          <p:nvPr/>
        </p:nvSpPr>
        <p:spPr>
          <a:xfrm>
            <a:off x="4800600" y="6858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937F39-880E-4D41-AFC2-E382CF26269C}"/>
              </a:ext>
            </a:extLst>
          </p:cNvPr>
          <p:cNvSpPr/>
          <p:nvPr/>
        </p:nvSpPr>
        <p:spPr>
          <a:xfrm>
            <a:off x="1371600" y="3276600"/>
            <a:ext cx="533400" cy="533400"/>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5213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9050" y="29260"/>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PHP-HPL &amp; OPL – Summary Analysis</a:t>
            </a:r>
          </a:p>
        </p:txBody>
      </p:sp>
      <p:sp>
        <p:nvSpPr>
          <p:cNvPr id="7" name="Slide Number Placeholder 6">
            <a:extLst>
              <a:ext uri="{FF2B5EF4-FFF2-40B4-BE49-F238E27FC236}">
                <a16:creationId xmlns:a16="http://schemas.microsoft.com/office/drawing/2014/main" id="{88B2F4AF-3DFA-4458-8B65-E706DDE774AE}"/>
              </a:ext>
            </a:extLst>
          </p:cNvPr>
          <p:cNvSpPr>
            <a:spLocks noGrp="1"/>
          </p:cNvSpPr>
          <p:nvPr>
            <p:ph type="sldNum" sz="quarter" idx="12"/>
          </p:nvPr>
        </p:nvSpPr>
        <p:spPr/>
        <p:txBody>
          <a:bodyPr/>
          <a:lstStyle/>
          <a:p>
            <a:fld id="{A9A55B7A-EB57-4D90-AA17-F6DB2188BD53}" type="slidenum">
              <a:rPr lang="en-US" smtClean="0"/>
              <a:pPr/>
              <a:t>93</a:t>
            </a:fld>
            <a:endParaRPr lang="en-US" dirty="0"/>
          </a:p>
        </p:txBody>
      </p:sp>
      <p:graphicFrame>
        <p:nvGraphicFramePr>
          <p:cNvPr id="2" name="Table 2">
            <a:extLst>
              <a:ext uri="{FF2B5EF4-FFF2-40B4-BE49-F238E27FC236}">
                <a16:creationId xmlns:a16="http://schemas.microsoft.com/office/drawing/2014/main" id="{040598DB-E128-4673-88E4-69C033AB179C}"/>
              </a:ext>
            </a:extLst>
          </p:cNvPr>
          <p:cNvGraphicFramePr>
            <a:graphicFrameLocks noGrp="1"/>
          </p:cNvGraphicFramePr>
          <p:nvPr>
            <p:extLst>
              <p:ext uri="{D42A27DB-BD31-4B8C-83A1-F6EECF244321}">
                <p14:modId xmlns:p14="http://schemas.microsoft.com/office/powerpoint/2010/main" val="3499983773"/>
              </p:ext>
            </p:extLst>
          </p:nvPr>
        </p:nvGraphicFramePr>
        <p:xfrm>
          <a:off x="150877" y="987028"/>
          <a:ext cx="8891277" cy="822780"/>
        </p:xfrm>
        <a:graphic>
          <a:graphicData uri="http://schemas.openxmlformats.org/drawingml/2006/table">
            <a:tbl>
              <a:tblPr firstRow="1" bandRow="1">
                <a:tableStyleId>{073A0DAA-6AF3-43AB-8588-CEC1D06C72B9}</a:tableStyleId>
              </a:tblPr>
              <a:tblGrid>
                <a:gridCol w="1205862">
                  <a:extLst>
                    <a:ext uri="{9D8B030D-6E8A-4147-A177-3AD203B41FA5}">
                      <a16:colId xmlns:a16="http://schemas.microsoft.com/office/drawing/2014/main" val="3209823210"/>
                    </a:ext>
                  </a:extLst>
                </a:gridCol>
                <a:gridCol w="1613347">
                  <a:extLst>
                    <a:ext uri="{9D8B030D-6E8A-4147-A177-3AD203B41FA5}">
                      <a16:colId xmlns:a16="http://schemas.microsoft.com/office/drawing/2014/main" val="4209107562"/>
                    </a:ext>
                  </a:extLst>
                </a:gridCol>
                <a:gridCol w="794068">
                  <a:extLst>
                    <a:ext uri="{9D8B030D-6E8A-4147-A177-3AD203B41FA5}">
                      <a16:colId xmlns:a16="http://schemas.microsoft.com/office/drawing/2014/main" val="1806586429"/>
                    </a:ext>
                  </a:extLst>
                </a:gridCol>
                <a:gridCol w="868770">
                  <a:extLst>
                    <a:ext uri="{9D8B030D-6E8A-4147-A177-3AD203B41FA5}">
                      <a16:colId xmlns:a16="http://schemas.microsoft.com/office/drawing/2014/main" val="3624525973"/>
                    </a:ext>
                  </a:extLst>
                </a:gridCol>
                <a:gridCol w="1512951">
                  <a:extLst>
                    <a:ext uri="{9D8B030D-6E8A-4147-A177-3AD203B41FA5}">
                      <a16:colId xmlns:a16="http://schemas.microsoft.com/office/drawing/2014/main" val="2900054724"/>
                    </a:ext>
                  </a:extLst>
                </a:gridCol>
                <a:gridCol w="1436731">
                  <a:extLst>
                    <a:ext uri="{9D8B030D-6E8A-4147-A177-3AD203B41FA5}">
                      <a16:colId xmlns:a16="http://schemas.microsoft.com/office/drawing/2014/main" val="535498980"/>
                    </a:ext>
                  </a:extLst>
                </a:gridCol>
                <a:gridCol w="612341">
                  <a:extLst>
                    <a:ext uri="{9D8B030D-6E8A-4147-A177-3AD203B41FA5}">
                      <a16:colId xmlns:a16="http://schemas.microsoft.com/office/drawing/2014/main" val="3197789667"/>
                    </a:ext>
                  </a:extLst>
                </a:gridCol>
                <a:gridCol w="847207">
                  <a:extLst>
                    <a:ext uri="{9D8B030D-6E8A-4147-A177-3AD203B41FA5}">
                      <a16:colId xmlns:a16="http://schemas.microsoft.com/office/drawing/2014/main" val="4093211199"/>
                    </a:ext>
                  </a:extLst>
                </a:gridCol>
              </a:tblGrid>
              <a:tr h="411390">
                <a:tc>
                  <a:txBody>
                    <a:bodyPr/>
                    <a:lstStyle/>
                    <a:p>
                      <a:pPr algn="ctr"/>
                      <a:r>
                        <a:rPr lang="en-US" sz="1400" dirty="0"/>
                        <a:t>Application</a:t>
                      </a:r>
                    </a:p>
                  </a:txBody>
                  <a:tcPr anchor="ctr"/>
                </a:tc>
                <a:tc>
                  <a:txBody>
                    <a:bodyPr/>
                    <a:lstStyle/>
                    <a:p>
                      <a:pPr algn="ctr"/>
                      <a:r>
                        <a:rPr lang="en-US" sz="1400" dirty="0"/>
                        <a:t>Control Valve</a:t>
                      </a:r>
                    </a:p>
                  </a:txBody>
                  <a:tcPr anchor="ctr"/>
                </a:tc>
                <a:tc>
                  <a:txBody>
                    <a:bodyPr/>
                    <a:lstStyle/>
                    <a:p>
                      <a:pPr algn="ctr"/>
                      <a:r>
                        <a:rPr lang="en-US" sz="1400" dirty="0"/>
                        <a:t>Action</a:t>
                      </a:r>
                    </a:p>
                  </a:txBody>
                  <a:tcPr anchor="ctr"/>
                </a:tc>
                <a:tc>
                  <a:txBody>
                    <a:bodyPr/>
                    <a:lstStyle/>
                    <a:p>
                      <a:pPr algn="ctr"/>
                      <a:r>
                        <a:rPr lang="en-US" sz="1400" dirty="0"/>
                        <a:t>Control</a:t>
                      </a:r>
                    </a:p>
                  </a:txBody>
                  <a:tcPr anchor="ctr"/>
                </a:tc>
                <a:tc>
                  <a:txBody>
                    <a:bodyPr/>
                    <a:lstStyle/>
                    <a:p>
                      <a:pPr algn="ctr"/>
                      <a:r>
                        <a:rPr lang="en-US" sz="1400" dirty="0"/>
                        <a:t>Est Noise</a:t>
                      </a:r>
                    </a:p>
                  </a:txBody>
                  <a:tcPr anchor="ctr"/>
                </a:tc>
                <a:tc>
                  <a:txBody>
                    <a:bodyPr/>
                    <a:lstStyle/>
                    <a:p>
                      <a:pPr algn="ctr"/>
                      <a:r>
                        <a:rPr lang="en-US" sz="1400" dirty="0"/>
                        <a:t>Est. Unit Price</a:t>
                      </a:r>
                    </a:p>
                  </a:txBody>
                  <a:tcPr anchor="ctr"/>
                </a:tc>
                <a:tc>
                  <a:txBody>
                    <a:bodyPr/>
                    <a:lstStyle/>
                    <a:p>
                      <a:pPr algn="ctr"/>
                      <a:r>
                        <a:rPr lang="en-US" sz="1400" dirty="0"/>
                        <a:t>QTY</a:t>
                      </a:r>
                    </a:p>
                  </a:txBody>
                  <a:tcPr anchor="ctr"/>
                </a:tc>
                <a:tc>
                  <a:txBody>
                    <a:bodyPr/>
                    <a:lstStyle/>
                    <a:p>
                      <a:pPr algn="ctr"/>
                      <a:r>
                        <a:rPr lang="en-US" sz="1400" dirty="0"/>
                        <a:t>Total</a:t>
                      </a:r>
                    </a:p>
                  </a:txBody>
                  <a:tcPr anchor="ctr"/>
                </a:tc>
                <a:extLst>
                  <a:ext uri="{0D108BD9-81ED-4DB2-BD59-A6C34878D82A}">
                    <a16:rowId xmlns:a16="http://schemas.microsoft.com/office/drawing/2014/main" val="1445115869"/>
                  </a:ext>
                </a:extLst>
              </a:tr>
              <a:tr h="411390">
                <a:tc>
                  <a:txBody>
                    <a:bodyPr/>
                    <a:lstStyle/>
                    <a:p>
                      <a:pPr algn="ctr"/>
                      <a:r>
                        <a:rPr lang="en-US" sz="1400" dirty="0"/>
                        <a:t>WORKER</a:t>
                      </a:r>
                    </a:p>
                  </a:txBody>
                  <a:tcPr anchor="ctr"/>
                </a:tc>
                <a:tc>
                  <a:txBody>
                    <a:bodyPr/>
                    <a:lstStyle/>
                    <a:p>
                      <a:pPr algn="ctr"/>
                      <a:r>
                        <a:rPr lang="en-US" sz="1400" dirty="0"/>
                        <a:t>6 in PRCV-STHP</a:t>
                      </a:r>
                    </a:p>
                  </a:txBody>
                  <a:tcPr anchor="ctr"/>
                </a:tc>
                <a:tc>
                  <a:txBody>
                    <a:bodyPr/>
                    <a:lstStyle/>
                    <a:p>
                      <a:pPr algn="ctr"/>
                      <a:r>
                        <a:rPr lang="en-US" sz="1400" dirty="0"/>
                        <a:t>DA</a:t>
                      </a:r>
                    </a:p>
                  </a:txBody>
                  <a:tcPr anchor="ctr"/>
                </a:tc>
                <a:tc>
                  <a:txBody>
                    <a:bodyPr/>
                    <a:lstStyle/>
                    <a:p>
                      <a:pPr algn="ctr"/>
                      <a:r>
                        <a:rPr lang="en-US" sz="1400" dirty="0"/>
                        <a:t>RCVC</a:t>
                      </a:r>
                    </a:p>
                  </a:txBody>
                  <a:tcPr anchor="ctr"/>
                </a:tc>
                <a:tc>
                  <a:txBody>
                    <a:bodyPr/>
                    <a:lstStyle/>
                    <a:p>
                      <a:pPr algn="ctr"/>
                      <a:r>
                        <a:rPr lang="en-US" sz="1400" b="1" u="sng" dirty="0">
                          <a:solidFill>
                            <a:srgbClr val="C00000"/>
                          </a:solidFill>
                          <a:highlight>
                            <a:srgbClr val="FFFF00"/>
                          </a:highlight>
                        </a:rPr>
                        <a:t>89</a:t>
                      </a:r>
                      <a:r>
                        <a:rPr lang="en-US" sz="1400" b="1" dirty="0">
                          <a:solidFill>
                            <a:srgbClr val="C00000"/>
                          </a:solidFill>
                          <a:highlight>
                            <a:srgbClr val="FFFF00"/>
                          </a:highlight>
                        </a:rPr>
                        <a:t> dBA</a:t>
                      </a:r>
                    </a:p>
                  </a:txBody>
                  <a:tcPr anchor="ctr"/>
                </a:tc>
                <a:tc>
                  <a:txBody>
                    <a:bodyPr/>
                    <a:lstStyle/>
                    <a:p>
                      <a:pPr algn="ctr"/>
                      <a:r>
                        <a:rPr lang="en-US" sz="1400" dirty="0"/>
                        <a:t>$49K</a:t>
                      </a:r>
                    </a:p>
                  </a:txBody>
                  <a:tcPr anchor="ctr"/>
                </a:tc>
                <a:tc>
                  <a:txBody>
                    <a:bodyPr/>
                    <a:lstStyle/>
                    <a:p>
                      <a:pPr algn="ctr"/>
                      <a:r>
                        <a:rPr lang="en-US" sz="1400" dirty="0"/>
                        <a:t>2 EA</a:t>
                      </a:r>
                    </a:p>
                  </a:txBody>
                  <a:tcPr anchor="ctr"/>
                </a:tc>
                <a:tc>
                  <a:txBody>
                    <a:bodyPr/>
                    <a:lstStyle/>
                    <a:p>
                      <a:pPr algn="ctr"/>
                      <a:r>
                        <a:rPr lang="en-US" sz="1400" b="1" dirty="0">
                          <a:solidFill>
                            <a:srgbClr val="C00000"/>
                          </a:solidFill>
                          <a:highlight>
                            <a:srgbClr val="FFFF00"/>
                          </a:highlight>
                        </a:rPr>
                        <a:t>$98K</a:t>
                      </a:r>
                    </a:p>
                  </a:txBody>
                  <a:tcPr anchor="ctr"/>
                </a:tc>
                <a:extLst>
                  <a:ext uri="{0D108BD9-81ED-4DB2-BD59-A6C34878D82A}">
                    <a16:rowId xmlns:a16="http://schemas.microsoft.com/office/drawing/2014/main" val="225151515"/>
                  </a:ext>
                </a:extLst>
              </a:tr>
            </a:tbl>
          </a:graphicData>
        </a:graphic>
      </p:graphicFrame>
      <p:sp>
        <p:nvSpPr>
          <p:cNvPr id="4" name="TextBox 3">
            <a:extLst>
              <a:ext uri="{FF2B5EF4-FFF2-40B4-BE49-F238E27FC236}">
                <a16:creationId xmlns:a16="http://schemas.microsoft.com/office/drawing/2014/main" id="{F847F948-E190-42CF-8B8C-B3CF3F2FCE45}"/>
              </a:ext>
            </a:extLst>
          </p:cNvPr>
          <p:cNvSpPr txBox="1"/>
          <p:nvPr/>
        </p:nvSpPr>
        <p:spPr>
          <a:xfrm>
            <a:off x="150877" y="650646"/>
            <a:ext cx="6213111" cy="338554"/>
          </a:xfrm>
          <a:prstGeom prst="rect">
            <a:avLst/>
          </a:prstGeom>
          <a:noFill/>
        </p:spPr>
        <p:txBody>
          <a:bodyPr wrap="none" rtlCol="0">
            <a:spAutoFit/>
          </a:bodyPr>
          <a:lstStyle/>
          <a:p>
            <a:r>
              <a:rPr lang="en-US" sz="1600" b="1" dirty="0">
                <a:solidFill>
                  <a:srgbClr val="C00000"/>
                </a:solidFill>
              </a:rPr>
              <a:t>OPTION 1 -  2 RUNS </a:t>
            </a:r>
            <a:r>
              <a:rPr lang="en-US" sz="1600" b="1" dirty="0">
                <a:solidFill>
                  <a:srgbClr val="C00000"/>
                </a:solidFill>
                <a:highlight>
                  <a:srgbClr val="FFFF00"/>
                </a:highlight>
              </a:rPr>
              <a:t>6 IN PRCV-STHP </a:t>
            </a:r>
            <a:r>
              <a:rPr lang="en-US" sz="1600" b="1" dirty="0">
                <a:solidFill>
                  <a:srgbClr val="C00000"/>
                </a:solidFill>
              </a:rPr>
              <a:t>– </a:t>
            </a:r>
            <a:r>
              <a:rPr lang="en-US" sz="1600" b="1" dirty="0">
                <a:solidFill>
                  <a:srgbClr val="C00000"/>
                </a:solidFill>
                <a:highlight>
                  <a:srgbClr val="FFFF00"/>
                </a:highlight>
              </a:rPr>
              <a:t>ABOVE GROUND </a:t>
            </a:r>
            <a:r>
              <a:rPr lang="en-US" sz="1600" b="1" dirty="0">
                <a:solidFill>
                  <a:srgbClr val="C00000"/>
                </a:solidFill>
              </a:rPr>
              <a:t>INSTALLATION</a:t>
            </a:r>
          </a:p>
        </p:txBody>
      </p:sp>
      <p:graphicFrame>
        <p:nvGraphicFramePr>
          <p:cNvPr id="8" name="Table 2">
            <a:extLst>
              <a:ext uri="{FF2B5EF4-FFF2-40B4-BE49-F238E27FC236}">
                <a16:creationId xmlns:a16="http://schemas.microsoft.com/office/drawing/2014/main" id="{17CE4857-4E71-40C8-A256-D016920D505A}"/>
              </a:ext>
            </a:extLst>
          </p:cNvPr>
          <p:cNvGraphicFramePr>
            <a:graphicFrameLocks noGrp="1"/>
          </p:cNvGraphicFramePr>
          <p:nvPr>
            <p:extLst>
              <p:ext uri="{D42A27DB-BD31-4B8C-83A1-F6EECF244321}">
                <p14:modId xmlns:p14="http://schemas.microsoft.com/office/powerpoint/2010/main" val="2471649247"/>
              </p:ext>
            </p:extLst>
          </p:nvPr>
        </p:nvGraphicFramePr>
        <p:xfrm>
          <a:off x="84962" y="3733800"/>
          <a:ext cx="8800790" cy="822780"/>
        </p:xfrm>
        <a:graphic>
          <a:graphicData uri="http://schemas.openxmlformats.org/drawingml/2006/table">
            <a:tbl>
              <a:tblPr firstRow="1" bandRow="1">
                <a:tableStyleId>{073A0DAA-6AF3-43AB-8588-CEC1D06C72B9}</a:tableStyleId>
              </a:tblPr>
              <a:tblGrid>
                <a:gridCol w="1205862">
                  <a:extLst>
                    <a:ext uri="{9D8B030D-6E8A-4147-A177-3AD203B41FA5}">
                      <a16:colId xmlns:a16="http://schemas.microsoft.com/office/drawing/2014/main" val="3209823210"/>
                    </a:ext>
                  </a:extLst>
                </a:gridCol>
                <a:gridCol w="1613347">
                  <a:extLst>
                    <a:ext uri="{9D8B030D-6E8A-4147-A177-3AD203B41FA5}">
                      <a16:colId xmlns:a16="http://schemas.microsoft.com/office/drawing/2014/main" val="4209107562"/>
                    </a:ext>
                  </a:extLst>
                </a:gridCol>
                <a:gridCol w="794068">
                  <a:extLst>
                    <a:ext uri="{9D8B030D-6E8A-4147-A177-3AD203B41FA5}">
                      <a16:colId xmlns:a16="http://schemas.microsoft.com/office/drawing/2014/main" val="1806586429"/>
                    </a:ext>
                  </a:extLst>
                </a:gridCol>
                <a:gridCol w="868770">
                  <a:extLst>
                    <a:ext uri="{9D8B030D-6E8A-4147-A177-3AD203B41FA5}">
                      <a16:colId xmlns:a16="http://schemas.microsoft.com/office/drawing/2014/main" val="3624525973"/>
                    </a:ext>
                  </a:extLst>
                </a:gridCol>
                <a:gridCol w="1422464">
                  <a:extLst>
                    <a:ext uri="{9D8B030D-6E8A-4147-A177-3AD203B41FA5}">
                      <a16:colId xmlns:a16="http://schemas.microsoft.com/office/drawing/2014/main" val="2900054724"/>
                    </a:ext>
                  </a:extLst>
                </a:gridCol>
                <a:gridCol w="1436731">
                  <a:extLst>
                    <a:ext uri="{9D8B030D-6E8A-4147-A177-3AD203B41FA5}">
                      <a16:colId xmlns:a16="http://schemas.microsoft.com/office/drawing/2014/main" val="535498980"/>
                    </a:ext>
                  </a:extLst>
                </a:gridCol>
                <a:gridCol w="612341">
                  <a:extLst>
                    <a:ext uri="{9D8B030D-6E8A-4147-A177-3AD203B41FA5}">
                      <a16:colId xmlns:a16="http://schemas.microsoft.com/office/drawing/2014/main" val="3197789667"/>
                    </a:ext>
                  </a:extLst>
                </a:gridCol>
                <a:gridCol w="847207">
                  <a:extLst>
                    <a:ext uri="{9D8B030D-6E8A-4147-A177-3AD203B41FA5}">
                      <a16:colId xmlns:a16="http://schemas.microsoft.com/office/drawing/2014/main" val="4093211199"/>
                    </a:ext>
                  </a:extLst>
                </a:gridCol>
              </a:tblGrid>
              <a:tr h="411390">
                <a:tc>
                  <a:txBody>
                    <a:bodyPr/>
                    <a:lstStyle/>
                    <a:p>
                      <a:pPr algn="ctr"/>
                      <a:r>
                        <a:rPr lang="en-US" sz="1400" dirty="0"/>
                        <a:t>Application</a:t>
                      </a:r>
                    </a:p>
                  </a:txBody>
                  <a:tcPr anchor="ctr"/>
                </a:tc>
                <a:tc>
                  <a:txBody>
                    <a:bodyPr/>
                    <a:lstStyle/>
                    <a:p>
                      <a:pPr algn="ctr"/>
                      <a:r>
                        <a:rPr lang="en-US" sz="1400" dirty="0"/>
                        <a:t>Control Valve</a:t>
                      </a:r>
                    </a:p>
                  </a:txBody>
                  <a:tcPr anchor="ctr"/>
                </a:tc>
                <a:tc>
                  <a:txBody>
                    <a:bodyPr/>
                    <a:lstStyle/>
                    <a:p>
                      <a:pPr algn="ctr"/>
                      <a:r>
                        <a:rPr lang="en-US" sz="1400" dirty="0"/>
                        <a:t>Action</a:t>
                      </a:r>
                    </a:p>
                  </a:txBody>
                  <a:tcPr anchor="ctr"/>
                </a:tc>
                <a:tc>
                  <a:txBody>
                    <a:bodyPr/>
                    <a:lstStyle/>
                    <a:p>
                      <a:pPr algn="ctr"/>
                      <a:r>
                        <a:rPr lang="en-US" sz="1400" dirty="0"/>
                        <a:t>Control</a:t>
                      </a:r>
                    </a:p>
                  </a:txBody>
                  <a:tcPr anchor="ctr"/>
                </a:tc>
                <a:tc>
                  <a:txBody>
                    <a:bodyPr/>
                    <a:lstStyle/>
                    <a:p>
                      <a:pPr algn="ctr"/>
                      <a:r>
                        <a:rPr lang="en-US" sz="1400" dirty="0"/>
                        <a:t>Est Noise</a:t>
                      </a:r>
                    </a:p>
                  </a:txBody>
                  <a:tcPr anchor="ctr"/>
                </a:tc>
                <a:tc>
                  <a:txBody>
                    <a:bodyPr/>
                    <a:lstStyle/>
                    <a:p>
                      <a:pPr algn="ctr"/>
                      <a:r>
                        <a:rPr lang="en-US" sz="1400" dirty="0"/>
                        <a:t>Est. Unit Price</a:t>
                      </a:r>
                    </a:p>
                  </a:txBody>
                  <a:tcPr anchor="ctr"/>
                </a:tc>
                <a:tc>
                  <a:txBody>
                    <a:bodyPr/>
                    <a:lstStyle/>
                    <a:p>
                      <a:pPr algn="ctr"/>
                      <a:r>
                        <a:rPr lang="en-US" sz="1400" dirty="0"/>
                        <a:t>QTY</a:t>
                      </a:r>
                    </a:p>
                  </a:txBody>
                  <a:tcPr anchor="ctr"/>
                </a:tc>
                <a:tc>
                  <a:txBody>
                    <a:bodyPr/>
                    <a:lstStyle/>
                    <a:p>
                      <a:pPr algn="ctr"/>
                      <a:r>
                        <a:rPr lang="en-US" sz="1400" dirty="0"/>
                        <a:t>Total</a:t>
                      </a:r>
                    </a:p>
                  </a:txBody>
                  <a:tcPr anchor="ctr"/>
                </a:tc>
                <a:extLst>
                  <a:ext uri="{0D108BD9-81ED-4DB2-BD59-A6C34878D82A}">
                    <a16:rowId xmlns:a16="http://schemas.microsoft.com/office/drawing/2014/main" val="1445115869"/>
                  </a:ext>
                </a:extLst>
              </a:tr>
              <a:tr h="411390">
                <a:tc>
                  <a:txBody>
                    <a:bodyPr/>
                    <a:lstStyle/>
                    <a:p>
                      <a:pPr algn="ctr"/>
                      <a:r>
                        <a:rPr lang="en-US" sz="1400" dirty="0"/>
                        <a:t>WORKER</a:t>
                      </a:r>
                    </a:p>
                  </a:txBody>
                  <a:tcPr anchor="ctr"/>
                </a:tc>
                <a:tc>
                  <a:txBody>
                    <a:bodyPr/>
                    <a:lstStyle/>
                    <a:p>
                      <a:pPr algn="ctr"/>
                      <a:r>
                        <a:rPr lang="en-US" sz="1400" dirty="0"/>
                        <a:t>6 in PRCV-STH2</a:t>
                      </a:r>
                    </a:p>
                  </a:txBody>
                  <a:tcPr anchor="ctr"/>
                </a:tc>
                <a:tc>
                  <a:txBody>
                    <a:bodyPr/>
                    <a:lstStyle/>
                    <a:p>
                      <a:pPr algn="ctr"/>
                      <a:r>
                        <a:rPr lang="en-US" sz="1400" dirty="0"/>
                        <a:t>DA</a:t>
                      </a:r>
                    </a:p>
                  </a:txBody>
                  <a:tcPr anchor="ctr"/>
                </a:tc>
                <a:tc>
                  <a:txBody>
                    <a:bodyPr/>
                    <a:lstStyle/>
                    <a:p>
                      <a:pPr algn="ctr"/>
                      <a:r>
                        <a:rPr lang="en-US" sz="1400" dirty="0"/>
                        <a:t>RCVC</a:t>
                      </a:r>
                    </a:p>
                  </a:txBody>
                  <a:tcPr anchor="ctr"/>
                </a:tc>
                <a:tc>
                  <a:txBody>
                    <a:bodyPr/>
                    <a:lstStyle/>
                    <a:p>
                      <a:pPr algn="ctr"/>
                      <a:r>
                        <a:rPr lang="en-US" sz="1400" b="1" u="sng" dirty="0">
                          <a:solidFill>
                            <a:srgbClr val="C00000"/>
                          </a:solidFill>
                          <a:highlight>
                            <a:srgbClr val="FFFF00"/>
                          </a:highlight>
                        </a:rPr>
                        <a:t>74 </a:t>
                      </a:r>
                      <a:r>
                        <a:rPr lang="en-US" sz="1400" b="1" dirty="0">
                          <a:solidFill>
                            <a:srgbClr val="C00000"/>
                          </a:solidFill>
                          <a:highlight>
                            <a:srgbClr val="FFFF00"/>
                          </a:highlight>
                        </a:rPr>
                        <a:t>dBA</a:t>
                      </a:r>
                    </a:p>
                  </a:txBody>
                  <a:tcPr anchor="ctr"/>
                </a:tc>
                <a:tc>
                  <a:txBody>
                    <a:bodyPr/>
                    <a:lstStyle/>
                    <a:p>
                      <a:pPr algn="ctr"/>
                      <a:r>
                        <a:rPr lang="en-US" sz="1400" dirty="0"/>
                        <a:t>$46K</a:t>
                      </a:r>
                    </a:p>
                  </a:txBody>
                  <a:tcPr anchor="ctr"/>
                </a:tc>
                <a:tc>
                  <a:txBody>
                    <a:bodyPr/>
                    <a:lstStyle/>
                    <a:p>
                      <a:pPr algn="ctr"/>
                      <a:r>
                        <a:rPr lang="en-US" sz="1400" dirty="0"/>
                        <a:t>1 EA</a:t>
                      </a:r>
                    </a:p>
                  </a:txBody>
                  <a:tcPr anchor="ctr"/>
                </a:tc>
                <a:tc>
                  <a:txBody>
                    <a:bodyPr/>
                    <a:lstStyle/>
                    <a:p>
                      <a:pPr algn="ctr"/>
                      <a:r>
                        <a:rPr lang="en-US" sz="1400" b="1" dirty="0">
                          <a:solidFill>
                            <a:srgbClr val="C00000"/>
                          </a:solidFill>
                          <a:highlight>
                            <a:srgbClr val="FFFF00"/>
                          </a:highlight>
                        </a:rPr>
                        <a:t>$46K</a:t>
                      </a:r>
                    </a:p>
                  </a:txBody>
                  <a:tcPr anchor="ctr"/>
                </a:tc>
                <a:extLst>
                  <a:ext uri="{0D108BD9-81ED-4DB2-BD59-A6C34878D82A}">
                    <a16:rowId xmlns:a16="http://schemas.microsoft.com/office/drawing/2014/main" val="225151515"/>
                  </a:ext>
                </a:extLst>
              </a:tr>
            </a:tbl>
          </a:graphicData>
        </a:graphic>
      </p:graphicFrame>
      <p:sp>
        <p:nvSpPr>
          <p:cNvPr id="9" name="TextBox 8">
            <a:extLst>
              <a:ext uri="{FF2B5EF4-FFF2-40B4-BE49-F238E27FC236}">
                <a16:creationId xmlns:a16="http://schemas.microsoft.com/office/drawing/2014/main" id="{5510F397-2C6C-4BEF-B559-E637FBA7FE97}"/>
              </a:ext>
            </a:extLst>
          </p:cNvPr>
          <p:cNvSpPr txBox="1"/>
          <p:nvPr/>
        </p:nvSpPr>
        <p:spPr>
          <a:xfrm>
            <a:off x="63626" y="3395246"/>
            <a:ext cx="6231386" cy="338554"/>
          </a:xfrm>
          <a:prstGeom prst="rect">
            <a:avLst/>
          </a:prstGeom>
          <a:noFill/>
        </p:spPr>
        <p:txBody>
          <a:bodyPr wrap="none" rtlCol="0">
            <a:spAutoFit/>
          </a:bodyPr>
          <a:lstStyle/>
          <a:p>
            <a:r>
              <a:rPr lang="en-US" sz="1600" b="1" dirty="0">
                <a:solidFill>
                  <a:srgbClr val="C00000"/>
                </a:solidFill>
              </a:rPr>
              <a:t>OPTION 2 -  1 RUNS </a:t>
            </a:r>
            <a:r>
              <a:rPr lang="en-US" sz="1600" b="1" dirty="0">
                <a:solidFill>
                  <a:srgbClr val="C00000"/>
                </a:solidFill>
                <a:highlight>
                  <a:srgbClr val="FFFF00"/>
                </a:highlight>
              </a:rPr>
              <a:t>6 IN PRCV-STH2 </a:t>
            </a:r>
            <a:r>
              <a:rPr lang="en-US" sz="1600" b="1" dirty="0">
                <a:solidFill>
                  <a:srgbClr val="C00000"/>
                </a:solidFill>
              </a:rPr>
              <a:t>– </a:t>
            </a:r>
            <a:r>
              <a:rPr lang="en-US" sz="1600" b="1" dirty="0">
                <a:solidFill>
                  <a:srgbClr val="C00000"/>
                </a:solidFill>
                <a:highlight>
                  <a:srgbClr val="FFFF00"/>
                </a:highlight>
              </a:rPr>
              <a:t>BELOW GROUND </a:t>
            </a:r>
            <a:r>
              <a:rPr lang="en-US" sz="1600" b="1" dirty="0">
                <a:solidFill>
                  <a:srgbClr val="C00000"/>
                </a:solidFill>
              </a:rPr>
              <a:t>INSTALLATION</a:t>
            </a:r>
          </a:p>
        </p:txBody>
      </p:sp>
      <p:sp>
        <p:nvSpPr>
          <p:cNvPr id="10" name="TextBox 9">
            <a:extLst>
              <a:ext uri="{FF2B5EF4-FFF2-40B4-BE49-F238E27FC236}">
                <a16:creationId xmlns:a16="http://schemas.microsoft.com/office/drawing/2014/main" id="{E6784F46-7DE5-4400-9D04-798A4B1A8023}"/>
              </a:ext>
            </a:extLst>
          </p:cNvPr>
          <p:cNvSpPr txBox="1"/>
          <p:nvPr/>
        </p:nvSpPr>
        <p:spPr>
          <a:xfrm>
            <a:off x="150877" y="1857683"/>
            <a:ext cx="4844531" cy="646331"/>
          </a:xfrm>
          <a:prstGeom prst="rect">
            <a:avLst/>
          </a:prstGeom>
          <a:noFill/>
        </p:spPr>
        <p:txBody>
          <a:bodyPr wrap="none" rtlCol="0">
            <a:spAutoFit/>
          </a:bodyPr>
          <a:lstStyle/>
          <a:p>
            <a:r>
              <a:rPr lang="en-US" sz="1200" b="1" u="sng" dirty="0">
                <a:solidFill>
                  <a:srgbClr val="C00000"/>
                </a:solidFill>
              </a:rPr>
              <a:t>NOTES:</a:t>
            </a:r>
          </a:p>
          <a:p>
            <a:pPr marL="342900" indent="-342900">
              <a:buFont typeface="+mj-lt"/>
              <a:buAutoNum type="arabicPeriod"/>
            </a:pPr>
            <a:r>
              <a:rPr lang="en-US" sz="1200" b="1" dirty="0">
                <a:solidFill>
                  <a:srgbClr val="C00000"/>
                </a:solidFill>
              </a:rPr>
              <a:t>Adjacent Pipe 8 in SCH 80 &amp; 10 in SCH 80</a:t>
            </a:r>
          </a:p>
          <a:p>
            <a:pPr marL="342900" indent="-342900">
              <a:buFont typeface="+mj-lt"/>
              <a:buAutoNum type="arabicPeriod"/>
            </a:pPr>
            <a:r>
              <a:rPr lang="en-US" sz="1200" b="1" dirty="0">
                <a:solidFill>
                  <a:srgbClr val="C00000"/>
                </a:solidFill>
              </a:rPr>
              <a:t>Est Noise Reported as ALL RUNS ACTIVE &amp; LOSS ONE (1) RUN “AOC”</a:t>
            </a:r>
          </a:p>
        </p:txBody>
      </p:sp>
      <p:sp>
        <p:nvSpPr>
          <p:cNvPr id="11" name="TextBox 10">
            <a:extLst>
              <a:ext uri="{FF2B5EF4-FFF2-40B4-BE49-F238E27FC236}">
                <a16:creationId xmlns:a16="http://schemas.microsoft.com/office/drawing/2014/main" id="{4112D83F-2A7C-4E50-8FA1-41126F7E2A07}"/>
              </a:ext>
            </a:extLst>
          </p:cNvPr>
          <p:cNvSpPr txBox="1"/>
          <p:nvPr/>
        </p:nvSpPr>
        <p:spPr>
          <a:xfrm>
            <a:off x="163069" y="4651573"/>
            <a:ext cx="4844531" cy="830997"/>
          </a:xfrm>
          <a:prstGeom prst="rect">
            <a:avLst/>
          </a:prstGeom>
          <a:noFill/>
        </p:spPr>
        <p:txBody>
          <a:bodyPr wrap="none" rtlCol="0">
            <a:spAutoFit/>
          </a:bodyPr>
          <a:lstStyle/>
          <a:p>
            <a:r>
              <a:rPr lang="en-US" sz="1200" b="1" u="sng" dirty="0">
                <a:solidFill>
                  <a:srgbClr val="C00000"/>
                </a:solidFill>
              </a:rPr>
              <a:t>NOTES:</a:t>
            </a:r>
          </a:p>
          <a:p>
            <a:pPr marL="342900" indent="-342900">
              <a:buFont typeface="+mj-lt"/>
              <a:buAutoNum type="arabicPeriod"/>
            </a:pPr>
            <a:r>
              <a:rPr lang="en-US" sz="1200" b="1" dirty="0">
                <a:solidFill>
                  <a:srgbClr val="C00000"/>
                </a:solidFill>
                <a:highlight>
                  <a:srgbClr val="FFFF00"/>
                </a:highlight>
              </a:rPr>
              <a:t>ONLY ONE (1) RUN REQUIRED</a:t>
            </a:r>
          </a:p>
          <a:p>
            <a:pPr marL="342900" indent="-342900">
              <a:buFont typeface="+mj-lt"/>
              <a:buAutoNum type="arabicPeriod"/>
            </a:pPr>
            <a:r>
              <a:rPr lang="en-US" sz="1200" b="1" dirty="0">
                <a:solidFill>
                  <a:srgbClr val="C00000"/>
                </a:solidFill>
                <a:highlight>
                  <a:srgbClr val="FFFF00"/>
                </a:highlight>
              </a:rPr>
              <a:t>Adjacent Pipe 10 in SCH 80 &amp; 12 in SCH 80</a:t>
            </a:r>
          </a:p>
          <a:p>
            <a:pPr marL="342900" indent="-342900">
              <a:buFont typeface="+mj-lt"/>
              <a:buAutoNum type="arabicPeriod"/>
            </a:pPr>
            <a:r>
              <a:rPr lang="en-US" sz="1200" b="1" dirty="0">
                <a:solidFill>
                  <a:srgbClr val="C00000"/>
                </a:solidFill>
              </a:rPr>
              <a:t>Est Noise Reported as </a:t>
            </a:r>
            <a:r>
              <a:rPr lang="en-US" sz="1200" b="1" u="sng" dirty="0">
                <a:solidFill>
                  <a:srgbClr val="C00000"/>
                </a:solidFill>
              </a:rPr>
              <a:t>ALL RUNS ACTIVE </a:t>
            </a:r>
            <a:r>
              <a:rPr lang="en-US" sz="1200" b="1" dirty="0">
                <a:solidFill>
                  <a:srgbClr val="C00000"/>
                </a:solidFill>
              </a:rPr>
              <a:t>&amp; LOSS ONE (1) RUN “AOC”</a:t>
            </a:r>
          </a:p>
        </p:txBody>
      </p:sp>
    </p:spTree>
    <p:extLst>
      <p:ext uri="{BB962C8B-B14F-4D97-AF65-F5344CB8AC3E}">
        <p14:creationId xmlns:p14="http://schemas.microsoft.com/office/powerpoint/2010/main" val="31418142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Centerville – Station Inlet 5 Runs</a:t>
            </a:r>
          </a:p>
        </p:txBody>
      </p:sp>
      <p:pic>
        <p:nvPicPr>
          <p:cNvPr id="1026" name="Picture 2">
            <a:extLst>
              <a:ext uri="{FF2B5EF4-FFF2-40B4-BE49-F238E27FC236}">
                <a16:creationId xmlns:a16="http://schemas.microsoft.com/office/drawing/2014/main" id="{D1F3F8B5-2823-45FF-A82A-744A02D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2" y="914400"/>
            <a:ext cx="6704435"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8CE29B-8E2F-4BC5-841C-8BBEB2F34BBC}"/>
              </a:ext>
            </a:extLst>
          </p:cNvPr>
          <p:cNvSpPr txBox="1"/>
          <p:nvPr/>
        </p:nvSpPr>
        <p:spPr>
          <a:xfrm>
            <a:off x="3200400" y="4191000"/>
            <a:ext cx="385042" cy="523220"/>
          </a:xfrm>
          <a:prstGeom prst="rect">
            <a:avLst/>
          </a:prstGeom>
          <a:noFill/>
        </p:spPr>
        <p:txBody>
          <a:bodyPr wrap="none" rtlCol="0">
            <a:spAutoFit/>
          </a:bodyPr>
          <a:lstStyle/>
          <a:p>
            <a:r>
              <a:rPr lang="en-US" sz="2800" b="1" dirty="0">
                <a:solidFill>
                  <a:srgbClr val="C00000"/>
                </a:solidFill>
                <a:latin typeface="Arial" panose="020B0604020202020204" pitchFamily="34" charset="0"/>
                <a:cs typeface="Arial" panose="020B0604020202020204" pitchFamily="34" charset="0"/>
              </a:rPr>
              <a:t>1</a:t>
            </a:r>
            <a:endParaRPr lang="en-US" b="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ECA75CB-B0E1-44BF-8FB6-F573BB628A0C}"/>
              </a:ext>
            </a:extLst>
          </p:cNvPr>
          <p:cNvSpPr txBox="1"/>
          <p:nvPr/>
        </p:nvSpPr>
        <p:spPr>
          <a:xfrm>
            <a:off x="5205096" y="3638192"/>
            <a:ext cx="327334" cy="400110"/>
          </a:xfrm>
          <a:prstGeom prst="rect">
            <a:avLst/>
          </a:prstGeom>
          <a:noFill/>
        </p:spPr>
        <p:txBody>
          <a:bodyPr wrap="none" rtlCol="0">
            <a:spAutoFit/>
          </a:bodyPr>
          <a:lstStyle/>
          <a:p>
            <a:r>
              <a:rPr lang="en-US" sz="2000" b="1" dirty="0">
                <a:solidFill>
                  <a:srgbClr val="C00000"/>
                </a:solidFill>
                <a:latin typeface="Arial" panose="020B0604020202020204" pitchFamily="34" charset="0"/>
                <a:cs typeface="Arial" panose="020B0604020202020204" pitchFamily="34" charset="0"/>
              </a:rPr>
              <a:t>3</a:t>
            </a:r>
            <a:endParaRPr lang="en-US" sz="1400" b="1" dirty="0">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531B7B3-102A-4024-B70A-175165815216}"/>
              </a:ext>
            </a:extLst>
          </p:cNvPr>
          <p:cNvSpPr txBox="1"/>
          <p:nvPr/>
        </p:nvSpPr>
        <p:spPr>
          <a:xfrm>
            <a:off x="4393906" y="3838249"/>
            <a:ext cx="356188" cy="461665"/>
          </a:xfrm>
          <a:prstGeom prst="rect">
            <a:avLst/>
          </a:prstGeom>
          <a:noFill/>
        </p:spPr>
        <p:txBody>
          <a:bodyPr wrap="none" rtlCol="0">
            <a:spAutoFit/>
          </a:bodyPr>
          <a:lstStyle/>
          <a:p>
            <a:r>
              <a:rPr lang="en-US" sz="2400" b="1" dirty="0">
                <a:solidFill>
                  <a:srgbClr val="C00000"/>
                </a:solidFill>
                <a:latin typeface="Arial" panose="020B0604020202020204" pitchFamily="34" charset="0"/>
                <a:cs typeface="Arial" panose="020B0604020202020204" pitchFamily="34" charset="0"/>
              </a:rPr>
              <a:t>2</a:t>
            </a:r>
            <a:endParaRPr lang="en-US" sz="16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7E6CE23-50FA-4F69-8F28-2C8A8CA327BF}"/>
              </a:ext>
            </a:extLst>
          </p:cNvPr>
          <p:cNvSpPr txBox="1"/>
          <p:nvPr/>
        </p:nvSpPr>
        <p:spPr>
          <a:xfrm>
            <a:off x="6172200" y="3379113"/>
            <a:ext cx="298480" cy="338554"/>
          </a:xfrm>
          <a:prstGeom prst="rect">
            <a:avLst/>
          </a:prstGeom>
          <a:noFill/>
        </p:spPr>
        <p:txBody>
          <a:bodyPr wrap="none" rtlCol="0">
            <a:spAutoFit/>
          </a:bodyPr>
          <a:lstStyle/>
          <a:p>
            <a:r>
              <a:rPr lang="en-US" sz="1600" b="1" dirty="0">
                <a:solidFill>
                  <a:srgbClr val="C00000"/>
                </a:solidFill>
                <a:latin typeface="Arial" panose="020B0604020202020204" pitchFamily="34" charset="0"/>
                <a:cs typeface="Arial" panose="020B0604020202020204" pitchFamily="34" charset="0"/>
              </a:rPr>
              <a:t>5</a:t>
            </a:r>
            <a:endParaRPr lang="en-US" sz="1100" b="1"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54E002F-5CAD-4C4F-99ED-680694F1F204}"/>
              </a:ext>
            </a:extLst>
          </p:cNvPr>
          <p:cNvSpPr txBox="1"/>
          <p:nvPr/>
        </p:nvSpPr>
        <p:spPr>
          <a:xfrm>
            <a:off x="5750496" y="3429000"/>
            <a:ext cx="312906" cy="369332"/>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4</a:t>
            </a:r>
            <a:endParaRPr lang="en-US" sz="1200" b="1" dirty="0">
              <a:solidFill>
                <a:srgbClr val="C00000"/>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A9599E9F-1E33-4CB8-9DB2-38FA97C88755}"/>
              </a:ext>
            </a:extLst>
          </p:cNvPr>
          <p:cNvSpPr>
            <a:spLocks noGrp="1"/>
          </p:cNvSpPr>
          <p:nvPr>
            <p:ph type="sldNum" sz="quarter" idx="12"/>
          </p:nvPr>
        </p:nvSpPr>
        <p:spPr/>
        <p:txBody>
          <a:bodyPr/>
          <a:lstStyle/>
          <a:p>
            <a:fld id="{A9A55B7A-EB57-4D90-AA17-F6DB2188BD53}" type="slidenum">
              <a:rPr lang="en-US" smtClean="0"/>
              <a:pPr/>
              <a:t>94</a:t>
            </a:fld>
            <a:endParaRPr lang="en-US" dirty="0"/>
          </a:p>
        </p:txBody>
      </p:sp>
    </p:spTree>
    <p:extLst>
      <p:ext uri="{BB962C8B-B14F-4D97-AF65-F5344CB8AC3E}">
        <p14:creationId xmlns:p14="http://schemas.microsoft.com/office/powerpoint/2010/main" val="27993596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Centerville – Runs 2, 3, 4, and 5</a:t>
            </a:r>
          </a:p>
        </p:txBody>
      </p:sp>
      <p:pic>
        <p:nvPicPr>
          <p:cNvPr id="3" name="Picture 2">
            <a:extLst>
              <a:ext uri="{FF2B5EF4-FFF2-40B4-BE49-F238E27FC236}">
                <a16:creationId xmlns:a16="http://schemas.microsoft.com/office/drawing/2014/main" id="{A1F5774F-F8A4-4503-86A7-B4E3477FEDD9}"/>
              </a:ext>
            </a:extLst>
          </p:cNvPr>
          <p:cNvPicPr>
            <a:picLocks noChangeAspect="1"/>
          </p:cNvPicPr>
          <p:nvPr/>
        </p:nvPicPr>
        <p:blipFill>
          <a:blip r:embed="rId2"/>
          <a:stretch>
            <a:fillRect/>
          </a:stretch>
        </p:blipFill>
        <p:spPr>
          <a:xfrm>
            <a:off x="990892" y="758494"/>
            <a:ext cx="6703888" cy="5029200"/>
          </a:xfrm>
          <a:prstGeom prst="rect">
            <a:avLst/>
          </a:prstGeom>
        </p:spPr>
      </p:pic>
      <p:sp>
        <p:nvSpPr>
          <p:cNvPr id="5" name="Slide Number Placeholder 4">
            <a:extLst>
              <a:ext uri="{FF2B5EF4-FFF2-40B4-BE49-F238E27FC236}">
                <a16:creationId xmlns:a16="http://schemas.microsoft.com/office/drawing/2014/main" id="{C472FCA2-ED31-4BDA-83C9-11BA8DB3CE80}"/>
              </a:ext>
            </a:extLst>
          </p:cNvPr>
          <p:cNvSpPr>
            <a:spLocks noGrp="1"/>
          </p:cNvSpPr>
          <p:nvPr>
            <p:ph type="sldNum" sz="quarter" idx="12"/>
          </p:nvPr>
        </p:nvSpPr>
        <p:spPr/>
        <p:txBody>
          <a:bodyPr/>
          <a:lstStyle/>
          <a:p>
            <a:fld id="{A9A55B7A-EB57-4D90-AA17-F6DB2188BD53}" type="slidenum">
              <a:rPr lang="en-US" smtClean="0"/>
              <a:pPr/>
              <a:t>95</a:t>
            </a:fld>
            <a:endParaRPr lang="en-US" dirty="0"/>
          </a:p>
        </p:txBody>
      </p:sp>
    </p:spTree>
    <p:extLst>
      <p:ext uri="{BB962C8B-B14F-4D97-AF65-F5344CB8AC3E}">
        <p14:creationId xmlns:p14="http://schemas.microsoft.com/office/powerpoint/2010/main" val="1654550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Centerville – Run 1 and Run 2</a:t>
            </a:r>
          </a:p>
        </p:txBody>
      </p:sp>
      <p:pic>
        <p:nvPicPr>
          <p:cNvPr id="2" name="Picture 1">
            <a:extLst>
              <a:ext uri="{FF2B5EF4-FFF2-40B4-BE49-F238E27FC236}">
                <a16:creationId xmlns:a16="http://schemas.microsoft.com/office/drawing/2014/main" id="{7AB4FDAC-7B19-483B-A517-A9AF74387AD6}"/>
              </a:ext>
            </a:extLst>
          </p:cNvPr>
          <p:cNvPicPr>
            <a:picLocks noChangeAspect="1"/>
          </p:cNvPicPr>
          <p:nvPr/>
        </p:nvPicPr>
        <p:blipFill>
          <a:blip r:embed="rId2"/>
          <a:stretch>
            <a:fillRect/>
          </a:stretch>
        </p:blipFill>
        <p:spPr>
          <a:xfrm>
            <a:off x="953087" y="762000"/>
            <a:ext cx="6703887" cy="5029200"/>
          </a:xfrm>
          <a:prstGeom prst="rect">
            <a:avLst/>
          </a:prstGeom>
        </p:spPr>
      </p:pic>
      <p:sp>
        <p:nvSpPr>
          <p:cNvPr id="4" name="Slide Number Placeholder 3">
            <a:extLst>
              <a:ext uri="{FF2B5EF4-FFF2-40B4-BE49-F238E27FC236}">
                <a16:creationId xmlns:a16="http://schemas.microsoft.com/office/drawing/2014/main" id="{B5B057E8-BBA7-47CD-AD21-5B422900C1A1}"/>
              </a:ext>
            </a:extLst>
          </p:cNvPr>
          <p:cNvSpPr>
            <a:spLocks noGrp="1"/>
          </p:cNvSpPr>
          <p:nvPr>
            <p:ph type="sldNum" sz="quarter" idx="12"/>
          </p:nvPr>
        </p:nvSpPr>
        <p:spPr/>
        <p:txBody>
          <a:bodyPr/>
          <a:lstStyle/>
          <a:p>
            <a:fld id="{A9A55B7A-EB57-4D90-AA17-F6DB2188BD53}" type="slidenum">
              <a:rPr lang="en-US" smtClean="0"/>
              <a:pPr/>
              <a:t>96</a:t>
            </a:fld>
            <a:endParaRPr lang="en-US" dirty="0"/>
          </a:p>
        </p:txBody>
      </p:sp>
    </p:spTree>
    <p:extLst>
      <p:ext uri="{BB962C8B-B14F-4D97-AF65-F5344CB8AC3E}">
        <p14:creationId xmlns:p14="http://schemas.microsoft.com/office/powerpoint/2010/main" val="15591359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Centerville – Station Layout</a:t>
            </a:r>
          </a:p>
        </p:txBody>
      </p:sp>
      <p:pic>
        <p:nvPicPr>
          <p:cNvPr id="2" name="Picture 1">
            <a:extLst>
              <a:ext uri="{FF2B5EF4-FFF2-40B4-BE49-F238E27FC236}">
                <a16:creationId xmlns:a16="http://schemas.microsoft.com/office/drawing/2014/main" id="{12962908-5958-4757-8EF4-BD455FB6DD2E}"/>
              </a:ext>
            </a:extLst>
          </p:cNvPr>
          <p:cNvPicPr>
            <a:picLocks noChangeAspect="1"/>
          </p:cNvPicPr>
          <p:nvPr/>
        </p:nvPicPr>
        <p:blipFill>
          <a:blip r:embed="rId2"/>
          <a:stretch>
            <a:fillRect/>
          </a:stretch>
        </p:blipFill>
        <p:spPr>
          <a:xfrm>
            <a:off x="609600" y="542188"/>
            <a:ext cx="7696200" cy="5773624"/>
          </a:xfrm>
          <a:prstGeom prst="rect">
            <a:avLst/>
          </a:prstGeom>
        </p:spPr>
      </p:pic>
      <p:sp>
        <p:nvSpPr>
          <p:cNvPr id="4" name="Slide Number Placeholder 3">
            <a:extLst>
              <a:ext uri="{FF2B5EF4-FFF2-40B4-BE49-F238E27FC236}">
                <a16:creationId xmlns:a16="http://schemas.microsoft.com/office/drawing/2014/main" id="{5A9C206A-30BC-4D15-BD63-8251E1996E27}"/>
              </a:ext>
            </a:extLst>
          </p:cNvPr>
          <p:cNvSpPr>
            <a:spLocks noGrp="1"/>
          </p:cNvSpPr>
          <p:nvPr>
            <p:ph type="sldNum" sz="quarter" idx="12"/>
          </p:nvPr>
        </p:nvSpPr>
        <p:spPr/>
        <p:txBody>
          <a:bodyPr/>
          <a:lstStyle/>
          <a:p>
            <a:fld id="{A9A55B7A-EB57-4D90-AA17-F6DB2188BD53}" type="slidenum">
              <a:rPr lang="en-US" smtClean="0"/>
              <a:pPr/>
              <a:t>97</a:t>
            </a:fld>
            <a:endParaRPr lang="en-US" dirty="0"/>
          </a:p>
        </p:txBody>
      </p:sp>
    </p:spTree>
    <p:extLst>
      <p:ext uri="{BB962C8B-B14F-4D97-AF65-F5344CB8AC3E}">
        <p14:creationId xmlns:p14="http://schemas.microsoft.com/office/powerpoint/2010/main" val="16602975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Centerville – Bristol 624 Controllers – Susceptible to Cycling</a:t>
            </a:r>
          </a:p>
        </p:txBody>
      </p:sp>
      <p:pic>
        <p:nvPicPr>
          <p:cNvPr id="2050" name="Picture 2">
            <a:extLst>
              <a:ext uri="{FF2B5EF4-FFF2-40B4-BE49-F238E27FC236}">
                <a16:creationId xmlns:a16="http://schemas.microsoft.com/office/drawing/2014/main" id="{FA16424B-80B6-493C-BD76-65F59916C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2" y="685800"/>
            <a:ext cx="6704435"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C1ED97F-A7E0-4810-8649-43D73B3836D1}"/>
              </a:ext>
            </a:extLst>
          </p:cNvPr>
          <p:cNvSpPr>
            <a:spLocks noGrp="1"/>
          </p:cNvSpPr>
          <p:nvPr>
            <p:ph type="sldNum" sz="quarter" idx="12"/>
          </p:nvPr>
        </p:nvSpPr>
        <p:spPr/>
        <p:txBody>
          <a:bodyPr/>
          <a:lstStyle/>
          <a:p>
            <a:fld id="{A9A55B7A-EB57-4D90-AA17-F6DB2188BD53}" type="slidenum">
              <a:rPr lang="en-US" smtClean="0"/>
              <a:pPr/>
              <a:t>98</a:t>
            </a:fld>
            <a:endParaRPr lang="en-US" dirty="0"/>
          </a:p>
        </p:txBody>
      </p:sp>
    </p:spTree>
    <p:extLst>
      <p:ext uri="{BB962C8B-B14F-4D97-AF65-F5344CB8AC3E}">
        <p14:creationId xmlns:p14="http://schemas.microsoft.com/office/powerpoint/2010/main" val="26443458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07244" y="33867"/>
            <a:ext cx="88392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Williams Centerville – NEW VPC Valve Pilot Controllers – Stable &amp; Accurate</a:t>
            </a:r>
          </a:p>
        </p:txBody>
      </p:sp>
      <p:pic>
        <p:nvPicPr>
          <p:cNvPr id="2" name="Picture 1">
            <a:extLst>
              <a:ext uri="{FF2B5EF4-FFF2-40B4-BE49-F238E27FC236}">
                <a16:creationId xmlns:a16="http://schemas.microsoft.com/office/drawing/2014/main" id="{4B08751E-20FE-4084-8CDF-E323A8B3C8BF}"/>
              </a:ext>
            </a:extLst>
          </p:cNvPr>
          <p:cNvPicPr>
            <a:picLocks noChangeAspect="1"/>
          </p:cNvPicPr>
          <p:nvPr/>
        </p:nvPicPr>
        <p:blipFill>
          <a:blip r:embed="rId2"/>
          <a:stretch>
            <a:fillRect/>
          </a:stretch>
        </p:blipFill>
        <p:spPr>
          <a:xfrm>
            <a:off x="1174900" y="762000"/>
            <a:ext cx="6703888" cy="5029200"/>
          </a:xfrm>
          <a:prstGeom prst="rect">
            <a:avLst/>
          </a:prstGeom>
        </p:spPr>
      </p:pic>
      <p:sp>
        <p:nvSpPr>
          <p:cNvPr id="4" name="Slide Number Placeholder 3">
            <a:extLst>
              <a:ext uri="{FF2B5EF4-FFF2-40B4-BE49-F238E27FC236}">
                <a16:creationId xmlns:a16="http://schemas.microsoft.com/office/drawing/2014/main" id="{2AC615BB-94DE-4FC3-8D72-EE7EAD936446}"/>
              </a:ext>
            </a:extLst>
          </p:cNvPr>
          <p:cNvSpPr>
            <a:spLocks noGrp="1"/>
          </p:cNvSpPr>
          <p:nvPr>
            <p:ph type="sldNum" sz="quarter" idx="12"/>
          </p:nvPr>
        </p:nvSpPr>
        <p:spPr/>
        <p:txBody>
          <a:bodyPr/>
          <a:lstStyle/>
          <a:p>
            <a:fld id="{A9A55B7A-EB57-4D90-AA17-F6DB2188BD53}" type="slidenum">
              <a:rPr lang="en-US" smtClean="0"/>
              <a:pPr/>
              <a:t>99</a:t>
            </a:fld>
            <a:endParaRPr lang="en-US" dirty="0"/>
          </a:p>
        </p:txBody>
      </p:sp>
    </p:spTree>
    <p:extLst>
      <p:ext uri="{BB962C8B-B14F-4D97-AF65-F5344CB8AC3E}">
        <p14:creationId xmlns:p14="http://schemas.microsoft.com/office/powerpoint/2010/main" val="2121604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BD1270CEEB1F4DA1DA0F7456899640" ma:contentTypeVersion="23" ma:contentTypeDescription="Create a new document." ma:contentTypeScope="" ma:versionID="e34f990b03d656f8fa5ccd4e423c6108">
  <xsd:schema xmlns:xsd="http://www.w3.org/2001/XMLSchema" xmlns:xs="http://www.w3.org/2001/XMLSchema" xmlns:p="http://schemas.microsoft.com/office/2006/metadata/properties" xmlns:ns2="594ccc29-8b8d-4e88-a335-ae3dcc58542c" xmlns:ns3="cd76c63a-6689-420e-93f7-204fe579ce79" targetNamespace="http://schemas.microsoft.com/office/2006/metadata/properties" ma:root="true" ma:fieldsID="9faeed11941835f295a9813cd6d3ff85" ns2:_="" ns3:_="">
    <xsd:import namespace="594ccc29-8b8d-4e88-a335-ae3dcc58542c"/>
    <xsd:import namespace="cd76c63a-6689-420e-93f7-204fe579ce79"/>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4ccc29-8b8d-4e88-a335-ae3dcc58542c"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e888570-7443-4ea2-aa67-41bc7d54114e" ma:termSetId="09814cd3-568e-fe90-9814-8d621ff8fb84" ma:anchorId="fba54fb3-c3e1-fe81-a776-ca4b69148c4d" ma:open="true" ma:isKeyword="false">
      <xsd:complexType>
        <xsd:sequence>
          <xsd:element ref="pc:Terms" minOccurs="0" maxOccurs="1"/>
        </xsd:sequence>
      </xsd:complex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6c63a-6689-420e-93f7-204fe579ce7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3ddda059-7c0b-43d8-907e-dff02cd1b54e}" ma:internalName="TaxCatchAll" ma:showField="CatchAllData" ma:web="cd76c63a-6689-420e-93f7-204fe579ce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SecurityGroups xmlns="594ccc29-8b8d-4e88-a335-ae3dcc58542c" xsi:nil="true"/>
    <MigrationWizIdPermissionLevels xmlns="594ccc29-8b8d-4e88-a335-ae3dcc58542c" xsi:nil="true"/>
    <MigrationWizId xmlns="594ccc29-8b8d-4e88-a335-ae3dcc58542c" xsi:nil="true"/>
    <MigrationWizIdPermissions xmlns="594ccc29-8b8d-4e88-a335-ae3dcc58542c" xsi:nil="true"/>
    <MigrationWizIdDocumentLibraryPermissions xmlns="594ccc29-8b8d-4e88-a335-ae3dcc58542c" xsi:nil="true"/>
    <lcf76f155ced4ddcb4097134ff3c332f xmlns="594ccc29-8b8d-4e88-a335-ae3dcc58542c">
      <Terms xmlns="http://schemas.microsoft.com/office/infopath/2007/PartnerControls"/>
    </lcf76f155ced4ddcb4097134ff3c332f>
    <TaxCatchAll xmlns="cd76c63a-6689-420e-93f7-204fe579ce7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F5EEAF-079F-4A72-80FD-5B9EB4B155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4ccc29-8b8d-4e88-a335-ae3dcc58542c"/>
    <ds:schemaRef ds:uri="cd76c63a-6689-420e-93f7-204fe579ce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1A49CA-1209-4B7F-A3D3-06BAFD28B75A}">
  <ds:schemaRefs>
    <ds:schemaRef ds:uri="http://purl.org/dc/elements/1.1/"/>
    <ds:schemaRef ds:uri="http://schemas.microsoft.com/office/2006/documentManagement/types"/>
    <ds:schemaRef ds:uri="594ccc29-8b8d-4e88-a335-ae3dcc58542c"/>
    <ds:schemaRef ds:uri="http://schemas.microsoft.com/office/2006/metadata/properties"/>
    <ds:schemaRef ds:uri="cd76c63a-6689-420e-93f7-204fe579ce79"/>
    <ds:schemaRef ds:uri="http://purl.org/dc/dcmitype/"/>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7FF5462-9FBC-4CBE-82C5-CD6AA2F8D7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14623</TotalTime>
  <Words>5363</Words>
  <Application>Microsoft Office PowerPoint</Application>
  <PresentationFormat>On-screen Show (4:3)</PresentationFormat>
  <Paragraphs>1458</Paragraphs>
  <Slides>104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Arial</vt:lpstr>
      <vt:lpstr>Calibri</vt:lpstr>
      <vt:lpstr>Cambria Math</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VRG Vontrols</dc:creator>
  <cp:lastModifiedBy>Michael Garvey</cp:lastModifiedBy>
  <cp:revision>434</cp:revision>
  <cp:lastPrinted>2023-07-26T18:19:36Z</cp:lastPrinted>
  <dcterms:created xsi:type="dcterms:W3CDTF">2013-09-15T04:15:29Z</dcterms:created>
  <dcterms:modified xsi:type="dcterms:W3CDTF">2023-08-01T11:26:24Z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0x01010010BD1270CEEB1F4DA1DA0F7456899640</vt:lpwstr>
  </property>
  <property fmtid="{D5CDD505-2E9C-101B-9397-08002B2CF9AE}" pid="3" name="AuthorIds_UIVersion_2048">
    <vt:lpwstr>18</vt:lpwstr>
  </property>
  <property fmtid="{D5CDD505-2E9C-101B-9397-08002B2CF9AE}" pid="4" name="MediaServiceImageTags">
    <vt:lpwstr/>
  </property>
</Properties>
</file>