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59" r:id="rId12"/>
    <p:sldId id="264" r:id="rId13"/>
    <p:sldId id="265" r:id="rId14"/>
    <p:sldId id="266" r:id="rId15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9CAB1-136A-4499-A80D-837D3ACBCFA7}" v="29" dt="2020-02-20T00:22:58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Garvey" userId="84c10472-1f75-46a0-b1ff-29a52fddf3bb" providerId="ADAL" clId="{63D9CAB1-136A-4499-A80D-837D3ACBCFA7}"/>
    <pc:docChg chg="custSel delSld modSld modMainMaster">
      <pc:chgData name="Michael Garvey" userId="84c10472-1f75-46a0-b1ff-29a52fddf3bb" providerId="ADAL" clId="{63D9CAB1-136A-4499-A80D-837D3ACBCFA7}" dt="2020-02-20T00:23:41.820" v="24" actId="14100"/>
      <pc:docMkLst>
        <pc:docMk/>
      </pc:docMkLst>
      <pc:sldChg chg="addSp delSp modSp">
        <pc:chgData name="Michael Garvey" userId="84c10472-1f75-46a0-b1ff-29a52fddf3bb" providerId="ADAL" clId="{63D9CAB1-136A-4499-A80D-837D3ACBCFA7}" dt="2020-02-20T00:21:24.506" v="6" actId="478"/>
        <pc:sldMkLst>
          <pc:docMk/>
          <pc:sldMk cId="119945618" sldId="256"/>
        </pc:sldMkLst>
        <pc:spChg chg="del">
          <ac:chgData name="Michael Garvey" userId="84c10472-1f75-46a0-b1ff-29a52fddf3bb" providerId="ADAL" clId="{63D9CAB1-136A-4499-A80D-837D3ACBCFA7}" dt="2020-02-20T00:21:18.840" v="3" actId="478"/>
          <ac:spMkLst>
            <pc:docMk/>
            <pc:sldMk cId="119945618" sldId="256"/>
            <ac:spMk id="2" creationId="{0980BC5A-C1FF-4509-B385-03292E59F3F6}"/>
          </ac:spMkLst>
        </pc:spChg>
        <pc:spChg chg="del">
          <ac:chgData name="Michael Garvey" userId="84c10472-1f75-46a0-b1ff-29a52fddf3bb" providerId="ADAL" clId="{63D9CAB1-136A-4499-A80D-837D3ACBCFA7}" dt="2020-02-20T00:21:22.781" v="5" actId="478"/>
          <ac:spMkLst>
            <pc:docMk/>
            <pc:sldMk cId="119945618" sldId="256"/>
            <ac:spMk id="3" creationId="{C0F51454-6489-4388-BE0B-C8E1B20237D2}"/>
          </ac:spMkLst>
        </pc:spChg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119945618" sldId="256"/>
            <ac:spMk id="4" creationId="{79BD04E3-02F0-4100-91A4-34F7DC858CCB}"/>
          </ac:spMkLst>
        </pc:spChg>
        <pc:spChg chg="add del mod">
          <ac:chgData name="Michael Garvey" userId="84c10472-1f75-46a0-b1ff-29a52fddf3bb" providerId="ADAL" clId="{63D9CAB1-136A-4499-A80D-837D3ACBCFA7}" dt="2020-02-20T00:21:20.450" v="4" actId="478"/>
          <ac:spMkLst>
            <pc:docMk/>
            <pc:sldMk cId="119945618" sldId="256"/>
            <ac:spMk id="6" creationId="{C5114F02-C6DF-43F0-9055-E27BE46CDFC9}"/>
          </ac:spMkLst>
        </pc:spChg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119945618" sldId="256"/>
            <ac:spMk id="7" creationId="{8F1D8CB0-5C56-4464-8950-BFDE06FA981D}"/>
          </ac:spMkLst>
        </pc:spChg>
        <pc:spChg chg="add del mod">
          <ac:chgData name="Michael Garvey" userId="84c10472-1f75-46a0-b1ff-29a52fddf3bb" providerId="ADAL" clId="{63D9CAB1-136A-4499-A80D-837D3ACBCFA7}" dt="2020-02-20T00:21:24.506" v="6" actId="478"/>
          <ac:spMkLst>
            <pc:docMk/>
            <pc:sldMk cId="119945618" sldId="256"/>
            <ac:spMk id="9" creationId="{48A2F3DB-D7E1-4351-89B5-9F635FDEF4BC}"/>
          </ac:spMkLst>
        </pc:spChg>
      </pc:sldChg>
      <pc:sldChg chg="modSp">
        <pc:chgData name="Michael Garvey" userId="84c10472-1f75-46a0-b1ff-29a52fddf3bb" providerId="ADAL" clId="{63D9CAB1-136A-4499-A80D-837D3ACBCFA7}" dt="2020-02-20T00:21:11.310" v="2"/>
        <pc:sldMkLst>
          <pc:docMk/>
          <pc:sldMk cId="3904007048" sldId="257"/>
        </pc:sldMkLst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3904007048" sldId="257"/>
            <ac:spMk id="5" creationId="{3A006B5B-DC84-4CF8-B4C1-AA910BD7EDC7}"/>
          </ac:spMkLst>
        </pc:spChg>
        <pc:picChg chg="mod">
          <ac:chgData name="Michael Garvey" userId="84c10472-1f75-46a0-b1ff-29a52fddf3bb" providerId="ADAL" clId="{63D9CAB1-136A-4499-A80D-837D3ACBCFA7}" dt="2020-02-20T00:21:11.310" v="2"/>
          <ac:picMkLst>
            <pc:docMk/>
            <pc:sldMk cId="3904007048" sldId="257"/>
            <ac:picMk id="8" creationId="{68E2357B-A7BF-4045-B193-627D2D478B92}"/>
          </ac:picMkLst>
        </pc:picChg>
      </pc:sldChg>
      <pc:sldChg chg="modSp">
        <pc:chgData name="Michael Garvey" userId="84c10472-1f75-46a0-b1ff-29a52fddf3bb" providerId="ADAL" clId="{63D9CAB1-136A-4499-A80D-837D3ACBCFA7}" dt="2020-02-20T00:21:11.310" v="2"/>
        <pc:sldMkLst>
          <pc:docMk/>
          <pc:sldMk cId="2289296909" sldId="258"/>
        </pc:sldMkLst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2289296909" sldId="258"/>
            <ac:spMk id="5" creationId="{3A006B5B-DC84-4CF8-B4C1-AA910BD7EDC7}"/>
          </ac:spMkLst>
        </pc:spChg>
        <pc:picChg chg="mod">
          <ac:chgData name="Michael Garvey" userId="84c10472-1f75-46a0-b1ff-29a52fddf3bb" providerId="ADAL" clId="{63D9CAB1-136A-4499-A80D-837D3ACBCFA7}" dt="2020-02-20T00:21:11.310" v="2"/>
          <ac:picMkLst>
            <pc:docMk/>
            <pc:sldMk cId="2289296909" sldId="258"/>
            <ac:picMk id="2" creationId="{919AE469-1A73-4C35-BD75-291830F8309D}"/>
          </ac:picMkLst>
        </pc:picChg>
      </pc:sldChg>
      <pc:sldChg chg="modSp">
        <pc:chgData name="Michael Garvey" userId="84c10472-1f75-46a0-b1ff-29a52fddf3bb" providerId="ADAL" clId="{63D9CAB1-136A-4499-A80D-837D3ACBCFA7}" dt="2020-02-20T00:21:11.310" v="2"/>
        <pc:sldMkLst>
          <pc:docMk/>
          <pc:sldMk cId="664751986" sldId="259"/>
        </pc:sldMkLst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664751986" sldId="259"/>
            <ac:spMk id="5" creationId="{3A006B5B-DC84-4CF8-B4C1-AA910BD7EDC7}"/>
          </ac:spMkLst>
        </pc:spChg>
        <pc:picChg chg="mod">
          <ac:chgData name="Michael Garvey" userId="84c10472-1f75-46a0-b1ff-29a52fddf3bb" providerId="ADAL" clId="{63D9CAB1-136A-4499-A80D-837D3ACBCFA7}" dt="2020-02-20T00:21:11.310" v="2"/>
          <ac:picMkLst>
            <pc:docMk/>
            <pc:sldMk cId="664751986" sldId="259"/>
            <ac:picMk id="3" creationId="{BF405765-7116-4872-8B61-8BBFF3C8F084}"/>
          </ac:picMkLst>
        </pc:picChg>
      </pc:sldChg>
      <pc:sldChg chg="modSp">
        <pc:chgData name="Michael Garvey" userId="84c10472-1f75-46a0-b1ff-29a52fddf3bb" providerId="ADAL" clId="{63D9CAB1-136A-4499-A80D-837D3ACBCFA7}" dt="2020-02-20T00:21:11.310" v="2"/>
        <pc:sldMkLst>
          <pc:docMk/>
          <pc:sldMk cId="3418599473" sldId="260"/>
        </pc:sldMkLst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3418599473" sldId="260"/>
            <ac:spMk id="5" creationId="{3A006B5B-DC84-4CF8-B4C1-AA910BD7EDC7}"/>
          </ac:spMkLst>
        </pc:spChg>
        <pc:picChg chg="mod">
          <ac:chgData name="Michael Garvey" userId="84c10472-1f75-46a0-b1ff-29a52fddf3bb" providerId="ADAL" clId="{63D9CAB1-136A-4499-A80D-837D3ACBCFA7}" dt="2020-02-20T00:21:11.310" v="2"/>
          <ac:picMkLst>
            <pc:docMk/>
            <pc:sldMk cId="3418599473" sldId="260"/>
            <ac:picMk id="2" creationId="{97231D78-3602-4BD0-BD71-5351C5A238DA}"/>
          </ac:picMkLst>
        </pc:picChg>
      </pc:sldChg>
      <pc:sldChg chg="modSp">
        <pc:chgData name="Michael Garvey" userId="84c10472-1f75-46a0-b1ff-29a52fddf3bb" providerId="ADAL" clId="{63D9CAB1-136A-4499-A80D-837D3ACBCFA7}" dt="2020-02-20T00:21:11.310" v="2"/>
        <pc:sldMkLst>
          <pc:docMk/>
          <pc:sldMk cId="4143208860" sldId="261"/>
        </pc:sldMkLst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4143208860" sldId="261"/>
            <ac:spMk id="5" creationId="{3A006B5B-DC84-4CF8-B4C1-AA910BD7EDC7}"/>
          </ac:spMkLst>
        </pc:spChg>
        <pc:picChg chg="mod">
          <ac:chgData name="Michael Garvey" userId="84c10472-1f75-46a0-b1ff-29a52fddf3bb" providerId="ADAL" clId="{63D9CAB1-136A-4499-A80D-837D3ACBCFA7}" dt="2020-02-20T00:21:11.310" v="2"/>
          <ac:picMkLst>
            <pc:docMk/>
            <pc:sldMk cId="4143208860" sldId="261"/>
            <ac:picMk id="3" creationId="{16D9E4E8-1CE2-4508-95DF-8ADD1B2AB337}"/>
          </ac:picMkLst>
        </pc:picChg>
      </pc:sldChg>
      <pc:sldChg chg="modSp">
        <pc:chgData name="Michael Garvey" userId="84c10472-1f75-46a0-b1ff-29a52fddf3bb" providerId="ADAL" clId="{63D9CAB1-136A-4499-A80D-837D3ACBCFA7}" dt="2020-02-20T00:21:11.310" v="2"/>
        <pc:sldMkLst>
          <pc:docMk/>
          <pc:sldMk cId="2542109488" sldId="262"/>
        </pc:sldMkLst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2542109488" sldId="262"/>
            <ac:spMk id="5" creationId="{3A006B5B-DC84-4CF8-B4C1-AA910BD7EDC7}"/>
          </ac:spMkLst>
        </pc:spChg>
        <pc:picChg chg="mod">
          <ac:chgData name="Michael Garvey" userId="84c10472-1f75-46a0-b1ff-29a52fddf3bb" providerId="ADAL" clId="{63D9CAB1-136A-4499-A80D-837D3ACBCFA7}" dt="2020-02-20T00:21:11.310" v="2"/>
          <ac:picMkLst>
            <pc:docMk/>
            <pc:sldMk cId="2542109488" sldId="262"/>
            <ac:picMk id="3" creationId="{8FAC6F20-9FB1-4536-8A72-D8424C812C56}"/>
          </ac:picMkLst>
        </pc:picChg>
      </pc:sldChg>
      <pc:sldChg chg="modSp">
        <pc:chgData name="Michael Garvey" userId="84c10472-1f75-46a0-b1ff-29a52fddf3bb" providerId="ADAL" clId="{63D9CAB1-136A-4499-A80D-837D3ACBCFA7}" dt="2020-02-20T00:21:11.310" v="2"/>
        <pc:sldMkLst>
          <pc:docMk/>
          <pc:sldMk cId="3512879615" sldId="263"/>
        </pc:sldMkLst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3512879615" sldId="263"/>
            <ac:spMk id="5" creationId="{3A006B5B-DC84-4CF8-B4C1-AA910BD7EDC7}"/>
          </ac:spMkLst>
        </pc:spChg>
        <pc:picChg chg="mod">
          <ac:chgData name="Michael Garvey" userId="84c10472-1f75-46a0-b1ff-29a52fddf3bb" providerId="ADAL" clId="{63D9CAB1-136A-4499-A80D-837D3ACBCFA7}" dt="2020-02-20T00:21:11.310" v="2"/>
          <ac:picMkLst>
            <pc:docMk/>
            <pc:sldMk cId="3512879615" sldId="263"/>
            <ac:picMk id="3" creationId="{3F11BA31-3541-4142-91F6-BDF1F40533AB}"/>
          </ac:picMkLst>
        </pc:picChg>
      </pc:sldChg>
      <pc:sldChg chg="modSp">
        <pc:chgData name="Michael Garvey" userId="84c10472-1f75-46a0-b1ff-29a52fddf3bb" providerId="ADAL" clId="{63D9CAB1-136A-4499-A80D-837D3ACBCFA7}" dt="2020-02-20T00:23:23.723" v="22" actId="14100"/>
        <pc:sldMkLst>
          <pc:docMk/>
          <pc:sldMk cId="98072425" sldId="264"/>
        </pc:sldMkLst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98072425" sldId="264"/>
            <ac:spMk id="5" creationId="{3A006B5B-DC84-4CF8-B4C1-AA910BD7EDC7}"/>
          </ac:spMkLst>
        </pc:spChg>
        <pc:picChg chg="mod">
          <ac:chgData name="Michael Garvey" userId="84c10472-1f75-46a0-b1ff-29a52fddf3bb" providerId="ADAL" clId="{63D9CAB1-136A-4499-A80D-837D3ACBCFA7}" dt="2020-02-20T00:23:23.723" v="22" actId="14100"/>
          <ac:picMkLst>
            <pc:docMk/>
            <pc:sldMk cId="98072425" sldId="264"/>
            <ac:picMk id="4" creationId="{1CDC8FF5-874C-45B1-8D5A-C255291DD326}"/>
          </ac:picMkLst>
        </pc:picChg>
      </pc:sldChg>
      <pc:sldChg chg="modSp">
        <pc:chgData name="Michael Garvey" userId="84c10472-1f75-46a0-b1ff-29a52fddf3bb" providerId="ADAL" clId="{63D9CAB1-136A-4499-A80D-837D3ACBCFA7}" dt="2020-02-20T00:23:41.820" v="24" actId="14100"/>
        <pc:sldMkLst>
          <pc:docMk/>
          <pc:sldMk cId="2053003897" sldId="265"/>
        </pc:sldMkLst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2053003897" sldId="265"/>
            <ac:spMk id="5" creationId="{3A006B5B-DC84-4CF8-B4C1-AA910BD7EDC7}"/>
          </ac:spMkLst>
        </pc:spChg>
        <pc:picChg chg="mod">
          <ac:chgData name="Michael Garvey" userId="84c10472-1f75-46a0-b1ff-29a52fddf3bb" providerId="ADAL" clId="{63D9CAB1-136A-4499-A80D-837D3ACBCFA7}" dt="2020-02-20T00:23:41.820" v="24" actId="14100"/>
          <ac:picMkLst>
            <pc:docMk/>
            <pc:sldMk cId="2053003897" sldId="265"/>
            <ac:picMk id="3" creationId="{824596F9-4FC5-4F8C-80BD-7A0753836A9B}"/>
          </ac:picMkLst>
        </pc:picChg>
      </pc:sldChg>
      <pc:sldChg chg="modSp">
        <pc:chgData name="Michael Garvey" userId="84c10472-1f75-46a0-b1ff-29a52fddf3bb" providerId="ADAL" clId="{63D9CAB1-136A-4499-A80D-837D3ACBCFA7}" dt="2020-02-20T00:23:13.260" v="21" actId="14100"/>
        <pc:sldMkLst>
          <pc:docMk/>
          <pc:sldMk cId="3242465129" sldId="266"/>
        </pc:sldMkLst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k cId="3242465129" sldId="266"/>
            <ac:spMk id="5" creationId="{3A006B5B-DC84-4CF8-B4C1-AA910BD7EDC7}"/>
          </ac:spMkLst>
        </pc:spChg>
        <pc:picChg chg="mod">
          <ac:chgData name="Michael Garvey" userId="84c10472-1f75-46a0-b1ff-29a52fddf3bb" providerId="ADAL" clId="{63D9CAB1-136A-4499-A80D-837D3ACBCFA7}" dt="2020-02-20T00:23:13.260" v="21" actId="14100"/>
          <ac:picMkLst>
            <pc:docMk/>
            <pc:sldMk cId="3242465129" sldId="266"/>
            <ac:picMk id="3" creationId="{D4634A40-AFAF-4115-A3FC-69AB1833EB32}"/>
          </ac:picMkLst>
        </pc:picChg>
      </pc:sldChg>
      <pc:sldChg chg="del">
        <pc:chgData name="Michael Garvey" userId="84c10472-1f75-46a0-b1ff-29a52fddf3bb" providerId="ADAL" clId="{63D9CAB1-136A-4499-A80D-837D3ACBCFA7}" dt="2020-02-20T00:20:44.460" v="0" actId="2696"/>
        <pc:sldMkLst>
          <pc:docMk/>
          <pc:sldMk cId="3631591313" sldId="267"/>
        </pc:sldMkLst>
      </pc:sldChg>
      <pc:sldChg chg="del">
        <pc:chgData name="Michael Garvey" userId="84c10472-1f75-46a0-b1ff-29a52fddf3bb" providerId="ADAL" clId="{63D9CAB1-136A-4499-A80D-837D3ACBCFA7}" dt="2020-02-20T00:20:45.666" v="1" actId="2696"/>
        <pc:sldMkLst>
          <pc:docMk/>
          <pc:sldMk cId="1914666571" sldId="268"/>
        </pc:sldMkLst>
      </pc:sldChg>
      <pc:sldMasterChg chg="modSp modSldLayout">
        <pc:chgData name="Michael Garvey" userId="84c10472-1f75-46a0-b1ff-29a52fddf3bb" providerId="ADAL" clId="{63D9CAB1-136A-4499-A80D-837D3ACBCFA7}" dt="2020-02-20T00:21:11.310" v="2"/>
        <pc:sldMasterMkLst>
          <pc:docMk/>
          <pc:sldMasterMk cId="2115227804" sldId="2147483648"/>
        </pc:sldMasterMkLst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asterMk cId="2115227804" sldId="2147483648"/>
            <ac:spMk id="2" creationId="{B5908028-DAA1-4CD8-876F-06DDFB681D4A}"/>
          </ac:spMkLst>
        </pc:spChg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asterMk cId="2115227804" sldId="2147483648"/>
            <ac:spMk id="3" creationId="{2E568DC3-5721-4D43-A8CF-AEB448ADC356}"/>
          </ac:spMkLst>
        </pc:spChg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asterMk cId="2115227804" sldId="2147483648"/>
            <ac:spMk id="4" creationId="{2C49B8D5-49C6-4FE0-B735-D38BDE11B269}"/>
          </ac:spMkLst>
        </pc:spChg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asterMk cId="2115227804" sldId="2147483648"/>
            <ac:spMk id="5" creationId="{39EDC438-E84A-4C28-B177-80DE8AFD5730}"/>
          </ac:spMkLst>
        </pc:spChg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asterMk cId="2115227804" sldId="2147483648"/>
            <ac:spMk id="6" creationId="{24EAA34A-4724-4427-94D7-728A8C9AA855}"/>
          </ac:spMkLst>
        </pc:spChg>
        <pc:spChg chg="mod">
          <ac:chgData name="Michael Garvey" userId="84c10472-1f75-46a0-b1ff-29a52fddf3bb" providerId="ADAL" clId="{63D9CAB1-136A-4499-A80D-837D3ACBCFA7}" dt="2020-02-20T00:21:11.310" v="2"/>
          <ac:spMkLst>
            <pc:docMk/>
            <pc:sldMasterMk cId="2115227804" sldId="2147483648"/>
            <ac:spMk id="8" creationId="{2E20236C-0A1F-4DBD-A18C-97B418142876}"/>
          </ac:spMkLst>
        </pc:spChg>
        <pc:picChg chg="mod">
          <ac:chgData name="Michael Garvey" userId="84c10472-1f75-46a0-b1ff-29a52fddf3bb" providerId="ADAL" clId="{63D9CAB1-136A-4499-A80D-837D3ACBCFA7}" dt="2020-02-20T00:21:11.310" v="2"/>
          <ac:picMkLst>
            <pc:docMk/>
            <pc:sldMasterMk cId="2115227804" sldId="2147483648"/>
            <ac:picMk id="7" creationId="{94388DAD-8B96-4532-8004-9B89FF2446AD}"/>
          </ac:picMkLst>
        </pc:picChg>
        <pc:sldLayoutChg chg="modSp">
          <pc:chgData name="Michael Garvey" userId="84c10472-1f75-46a0-b1ff-29a52fddf3bb" providerId="ADAL" clId="{63D9CAB1-136A-4499-A80D-837D3ACBCFA7}" dt="2020-02-20T00:21:11.310" v="2"/>
          <pc:sldLayoutMkLst>
            <pc:docMk/>
            <pc:sldMasterMk cId="2115227804" sldId="2147483648"/>
            <pc:sldLayoutMk cId="2491165322" sldId="2147483649"/>
          </pc:sldLayoutMkLst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2491165322" sldId="2147483649"/>
              <ac:spMk id="2" creationId="{2BFB1F89-7594-4B45-8A26-BCA00F8482BC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2491165322" sldId="2147483649"/>
              <ac:spMk id="3" creationId="{E2FDFD1A-1C0E-42AD-925A-05FAB3906BEC}"/>
            </ac:spMkLst>
          </pc:spChg>
        </pc:sldLayoutChg>
        <pc:sldLayoutChg chg="modSp">
          <pc:chgData name="Michael Garvey" userId="84c10472-1f75-46a0-b1ff-29a52fddf3bb" providerId="ADAL" clId="{63D9CAB1-136A-4499-A80D-837D3ACBCFA7}" dt="2020-02-20T00:21:11.310" v="2"/>
          <pc:sldLayoutMkLst>
            <pc:docMk/>
            <pc:sldMasterMk cId="2115227804" sldId="2147483648"/>
            <pc:sldLayoutMk cId="2097226082" sldId="2147483651"/>
          </pc:sldLayoutMkLst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2097226082" sldId="2147483651"/>
              <ac:spMk id="2" creationId="{AEB91A8F-EFA9-4F88-AE99-C9C2DDAC8BBF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2097226082" sldId="2147483651"/>
              <ac:spMk id="3" creationId="{EA37CA2D-9198-4C49-9645-07A986C35FB9}"/>
            </ac:spMkLst>
          </pc:spChg>
        </pc:sldLayoutChg>
        <pc:sldLayoutChg chg="modSp">
          <pc:chgData name="Michael Garvey" userId="84c10472-1f75-46a0-b1ff-29a52fddf3bb" providerId="ADAL" clId="{63D9CAB1-136A-4499-A80D-837D3ACBCFA7}" dt="2020-02-20T00:21:11.310" v="2"/>
          <pc:sldLayoutMkLst>
            <pc:docMk/>
            <pc:sldMasterMk cId="2115227804" sldId="2147483648"/>
            <pc:sldLayoutMk cId="4255448481" sldId="2147483652"/>
          </pc:sldLayoutMkLst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4255448481" sldId="2147483652"/>
              <ac:spMk id="3" creationId="{73EA2B7F-0C7F-4E85-8445-D2A7E62A61F1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4255448481" sldId="2147483652"/>
              <ac:spMk id="4" creationId="{4DF828F6-F601-4A50-96A4-91B3E1534B35}"/>
            </ac:spMkLst>
          </pc:spChg>
        </pc:sldLayoutChg>
        <pc:sldLayoutChg chg="modSp">
          <pc:chgData name="Michael Garvey" userId="84c10472-1f75-46a0-b1ff-29a52fddf3bb" providerId="ADAL" clId="{63D9CAB1-136A-4499-A80D-837D3ACBCFA7}" dt="2020-02-20T00:21:11.310" v="2"/>
          <pc:sldLayoutMkLst>
            <pc:docMk/>
            <pc:sldMasterMk cId="2115227804" sldId="2147483648"/>
            <pc:sldLayoutMk cId="3080938953" sldId="2147483653"/>
          </pc:sldLayoutMkLst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3080938953" sldId="2147483653"/>
              <ac:spMk id="2" creationId="{E17A402D-D7EC-4000-B1D3-A07780FE9E76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3080938953" sldId="2147483653"/>
              <ac:spMk id="3" creationId="{C44A3DAB-68E0-4BFD-90C1-CAFBFAEBC30C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3080938953" sldId="2147483653"/>
              <ac:spMk id="4" creationId="{9D331EFC-0B1B-489E-9C35-DD031E663CF1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3080938953" sldId="2147483653"/>
              <ac:spMk id="5" creationId="{1DAC2C78-5E68-4E08-9421-1ECCA31462C1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3080938953" sldId="2147483653"/>
              <ac:spMk id="6" creationId="{AEB21DA3-4947-46F2-AAE5-DBD82F0CDD69}"/>
            </ac:spMkLst>
          </pc:spChg>
        </pc:sldLayoutChg>
        <pc:sldLayoutChg chg="modSp">
          <pc:chgData name="Michael Garvey" userId="84c10472-1f75-46a0-b1ff-29a52fddf3bb" providerId="ADAL" clId="{63D9CAB1-136A-4499-A80D-837D3ACBCFA7}" dt="2020-02-20T00:21:11.310" v="2"/>
          <pc:sldLayoutMkLst>
            <pc:docMk/>
            <pc:sldMasterMk cId="2115227804" sldId="2147483648"/>
            <pc:sldLayoutMk cId="272321209" sldId="2147483656"/>
          </pc:sldLayoutMkLst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272321209" sldId="2147483656"/>
              <ac:spMk id="2" creationId="{C031A29B-8C7E-4F59-852C-AB21D7399106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272321209" sldId="2147483656"/>
              <ac:spMk id="3" creationId="{14025252-A826-4DF1-BB71-614033F64730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272321209" sldId="2147483656"/>
              <ac:spMk id="4" creationId="{A37CF45A-9F47-4C14-8BB9-4FAF782CB811}"/>
            </ac:spMkLst>
          </pc:spChg>
        </pc:sldLayoutChg>
        <pc:sldLayoutChg chg="modSp">
          <pc:chgData name="Michael Garvey" userId="84c10472-1f75-46a0-b1ff-29a52fddf3bb" providerId="ADAL" clId="{63D9CAB1-136A-4499-A80D-837D3ACBCFA7}" dt="2020-02-20T00:21:11.310" v="2"/>
          <pc:sldLayoutMkLst>
            <pc:docMk/>
            <pc:sldMasterMk cId="2115227804" sldId="2147483648"/>
            <pc:sldLayoutMk cId="429255473" sldId="2147483657"/>
          </pc:sldLayoutMkLst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429255473" sldId="2147483657"/>
              <ac:spMk id="2" creationId="{54CD2E51-09AB-4149-B99F-2F02C6CB6262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429255473" sldId="2147483657"/>
              <ac:spMk id="3" creationId="{813A80E2-FEE2-472C-922B-489B73EFE6DD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429255473" sldId="2147483657"/>
              <ac:spMk id="4" creationId="{37CE4C8F-14F9-48AE-9977-2E19C2DD6A87}"/>
            </ac:spMkLst>
          </pc:spChg>
        </pc:sldLayoutChg>
        <pc:sldLayoutChg chg="modSp">
          <pc:chgData name="Michael Garvey" userId="84c10472-1f75-46a0-b1ff-29a52fddf3bb" providerId="ADAL" clId="{63D9CAB1-136A-4499-A80D-837D3ACBCFA7}" dt="2020-02-20T00:21:11.310" v="2"/>
          <pc:sldLayoutMkLst>
            <pc:docMk/>
            <pc:sldMasterMk cId="2115227804" sldId="2147483648"/>
            <pc:sldLayoutMk cId="1154563454" sldId="2147483659"/>
          </pc:sldLayoutMkLst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1154563454" sldId="2147483659"/>
              <ac:spMk id="2" creationId="{1B43126B-BFC6-419F-84B1-189285AB8D7A}"/>
            </ac:spMkLst>
          </pc:spChg>
          <pc:spChg chg="mod">
            <ac:chgData name="Michael Garvey" userId="84c10472-1f75-46a0-b1ff-29a52fddf3bb" providerId="ADAL" clId="{63D9CAB1-136A-4499-A80D-837D3ACBCFA7}" dt="2020-02-20T00:21:11.310" v="2"/>
            <ac:spMkLst>
              <pc:docMk/>
              <pc:sldMasterMk cId="2115227804" sldId="2147483648"/>
              <pc:sldLayoutMk cId="1154563454" sldId="2147483659"/>
              <ac:spMk id="3" creationId="{B374B09D-4DAA-497A-9BA9-92BEA2521D41}"/>
            </ac:spMkLst>
          </pc:spChg>
        </pc:sldLayoutChg>
      </pc:sldMasterChg>
      <pc:sldMasterChg chg="addSp modSp">
        <pc:chgData name="Michael Garvey" userId="84c10472-1f75-46a0-b1ff-29a52fddf3bb" providerId="ADAL" clId="{63D9CAB1-136A-4499-A80D-837D3ACBCFA7}" dt="2020-02-20T00:22:28.127" v="14" actId="1076"/>
        <pc:sldMasterMkLst>
          <pc:docMk/>
          <pc:sldMasterMk cId="629800484" sldId="2147483660"/>
        </pc:sldMasterMkLst>
        <pc:spChg chg="add">
          <ac:chgData name="Michael Garvey" userId="84c10472-1f75-46a0-b1ff-29a52fddf3bb" providerId="ADAL" clId="{63D9CAB1-136A-4499-A80D-837D3ACBCFA7}" dt="2020-02-20T00:21:11.310" v="2"/>
          <ac:spMkLst>
            <pc:docMk/>
            <pc:sldMasterMk cId="629800484" sldId="2147483660"/>
            <ac:spMk id="8" creationId="{B6A12A9A-CD79-43DE-8BE3-D8204ABCBE4F}"/>
          </ac:spMkLst>
        </pc:spChg>
        <pc:picChg chg="add mod">
          <ac:chgData name="Michael Garvey" userId="84c10472-1f75-46a0-b1ff-29a52fddf3bb" providerId="ADAL" clId="{63D9CAB1-136A-4499-A80D-837D3ACBCFA7}" dt="2020-02-20T00:22:28.127" v="14" actId="1076"/>
          <ac:picMkLst>
            <pc:docMk/>
            <pc:sldMasterMk cId="629800484" sldId="2147483660"/>
            <ac:picMk id="7" creationId="{B5F9AA91-6FC3-413B-9EE1-CDEA4824BBCB}"/>
          </ac:picMkLst>
        </pc:picChg>
      </pc:sldMasterChg>
    </pc:docChg>
  </pc:docChgLst>
  <pc:docChgLst>
    <pc:chgData name="Michael Garvey" userId="84c10472-1f75-46a0-b1ff-29a52fddf3bb" providerId="ADAL" clId="{20CB744D-6BD2-46AE-A04D-1D590B03C66D}"/>
    <pc:docChg chg="undo custSel addSld delSld modSld modMainMaster">
      <pc:chgData name="Michael Garvey" userId="84c10472-1f75-46a0-b1ff-29a52fddf3bb" providerId="ADAL" clId="{20CB744D-6BD2-46AE-A04D-1D590B03C66D}" dt="2020-02-19T20:11:00.990" v="141" actId="1076"/>
      <pc:docMkLst>
        <pc:docMk/>
      </pc:docMkLst>
      <pc:sldChg chg="addSp modSp">
        <pc:chgData name="Michael Garvey" userId="84c10472-1f75-46a0-b1ff-29a52fddf3bb" providerId="ADAL" clId="{20CB744D-6BD2-46AE-A04D-1D590B03C66D}" dt="2020-02-19T20:07:55.438" v="110" actId="1076"/>
        <pc:sldMkLst>
          <pc:docMk/>
          <pc:sldMk cId="119945618" sldId="256"/>
        </pc:sldMkLst>
        <pc:spChg chg="mod">
          <ac:chgData name="Michael Garvey" userId="84c10472-1f75-46a0-b1ff-29a52fddf3bb" providerId="ADAL" clId="{20CB744D-6BD2-46AE-A04D-1D590B03C66D}" dt="2020-02-19T19:49:39.610" v="42" actId="20577"/>
          <ac:spMkLst>
            <pc:docMk/>
            <pc:sldMk cId="119945618" sldId="256"/>
            <ac:spMk id="4" creationId="{79BD04E3-02F0-4100-91A4-34F7DC858CCB}"/>
          </ac:spMkLst>
        </pc:spChg>
        <pc:spChg chg="add mod">
          <ac:chgData name="Michael Garvey" userId="84c10472-1f75-46a0-b1ff-29a52fddf3bb" providerId="ADAL" clId="{20CB744D-6BD2-46AE-A04D-1D590B03C66D}" dt="2020-02-19T20:07:55.438" v="110" actId="1076"/>
          <ac:spMkLst>
            <pc:docMk/>
            <pc:sldMk cId="119945618" sldId="256"/>
            <ac:spMk id="7" creationId="{8F1D8CB0-5C56-4464-8950-BFDE06FA981D}"/>
          </ac:spMkLst>
        </pc:spChg>
      </pc:sldChg>
      <pc:sldChg chg="addSp delSp modSp">
        <pc:chgData name="Michael Garvey" userId="84c10472-1f75-46a0-b1ff-29a52fddf3bb" providerId="ADAL" clId="{20CB744D-6BD2-46AE-A04D-1D590B03C66D}" dt="2020-02-19T20:04:47.985" v="93"/>
        <pc:sldMkLst>
          <pc:docMk/>
          <pc:sldMk cId="3904007048" sldId="257"/>
        </pc:sldMkLst>
        <pc:spChg chg="mod">
          <ac:chgData name="Michael Garvey" userId="84c10472-1f75-46a0-b1ff-29a52fddf3bb" providerId="ADAL" clId="{20CB744D-6BD2-46AE-A04D-1D590B03C66D}" dt="2020-02-19T19:50:22.342" v="88" actId="20577"/>
          <ac:spMkLst>
            <pc:docMk/>
            <pc:sldMk cId="3904007048" sldId="257"/>
            <ac:spMk id="5" creationId="{3A006B5B-DC84-4CF8-B4C1-AA910BD7EDC7}"/>
          </ac:spMkLst>
        </pc:spChg>
        <pc:picChg chg="del">
          <ac:chgData name="Michael Garvey" userId="84c10472-1f75-46a0-b1ff-29a52fddf3bb" providerId="ADAL" clId="{20CB744D-6BD2-46AE-A04D-1D590B03C66D}" dt="2020-02-19T19:49:51.977" v="77" actId="478"/>
          <ac:picMkLst>
            <pc:docMk/>
            <pc:sldMk cId="3904007048" sldId="257"/>
            <ac:picMk id="3" creationId="{F2322B39-DF3B-4A18-885F-0689D17CA212}"/>
          </ac:picMkLst>
        </pc:picChg>
        <pc:picChg chg="add del mod">
          <ac:chgData name="Michael Garvey" userId="84c10472-1f75-46a0-b1ff-29a52fddf3bb" providerId="ADAL" clId="{20CB744D-6BD2-46AE-A04D-1D590B03C66D}" dt="2020-02-19T20:00:11.576" v="92"/>
          <ac:picMkLst>
            <pc:docMk/>
            <pc:sldMk cId="3904007048" sldId="257"/>
            <ac:picMk id="7" creationId="{5CB88962-AD3B-4921-AE77-BD60BC945901}"/>
          </ac:picMkLst>
        </pc:picChg>
        <pc:picChg chg="add">
          <ac:chgData name="Michael Garvey" userId="84c10472-1f75-46a0-b1ff-29a52fddf3bb" providerId="ADAL" clId="{20CB744D-6BD2-46AE-A04D-1D590B03C66D}" dt="2020-02-19T20:04:47.985" v="93"/>
          <ac:picMkLst>
            <pc:docMk/>
            <pc:sldMk cId="3904007048" sldId="257"/>
            <ac:picMk id="8" creationId="{68E2357B-A7BF-4045-B193-627D2D478B92}"/>
          </ac:picMkLst>
        </pc:picChg>
      </pc:sldChg>
      <pc:sldChg chg="del">
        <pc:chgData name="Michael Garvey" userId="84c10472-1f75-46a0-b1ff-29a52fddf3bb" providerId="ADAL" clId="{20CB744D-6BD2-46AE-A04D-1D590B03C66D}" dt="2020-02-19T19:49:48.868" v="43" actId="2696"/>
        <pc:sldMkLst>
          <pc:docMk/>
          <pc:sldMk cId="1511084527" sldId="258"/>
        </pc:sldMkLst>
      </pc:sldChg>
      <pc:sldChg chg="addSp delSp modSp add">
        <pc:chgData name="Michael Garvey" userId="84c10472-1f75-46a0-b1ff-29a52fddf3bb" providerId="ADAL" clId="{20CB744D-6BD2-46AE-A04D-1D590B03C66D}" dt="2020-02-19T20:05:55.350" v="103" actId="732"/>
        <pc:sldMkLst>
          <pc:docMk/>
          <pc:sldMk cId="2289296909" sldId="258"/>
        </pc:sldMkLst>
        <pc:picChg chg="add mod modCrop">
          <ac:chgData name="Michael Garvey" userId="84c10472-1f75-46a0-b1ff-29a52fddf3bb" providerId="ADAL" clId="{20CB744D-6BD2-46AE-A04D-1D590B03C66D}" dt="2020-02-19T20:05:55.350" v="103" actId="732"/>
          <ac:picMkLst>
            <pc:docMk/>
            <pc:sldMk cId="2289296909" sldId="258"/>
            <ac:picMk id="2" creationId="{919AE469-1A73-4C35-BD75-291830F8309D}"/>
          </ac:picMkLst>
        </pc:picChg>
        <pc:picChg chg="del">
          <ac:chgData name="Michael Garvey" userId="84c10472-1f75-46a0-b1ff-29a52fddf3bb" providerId="ADAL" clId="{20CB744D-6BD2-46AE-A04D-1D590B03C66D}" dt="2020-02-19T20:04:53.408" v="96" actId="478"/>
          <ac:picMkLst>
            <pc:docMk/>
            <pc:sldMk cId="2289296909" sldId="258"/>
            <ac:picMk id="8" creationId="{68E2357B-A7BF-4045-B193-627D2D478B92}"/>
          </ac:picMkLst>
        </pc:picChg>
      </pc:sldChg>
      <pc:sldChg chg="del">
        <pc:chgData name="Michael Garvey" userId="84c10472-1f75-46a0-b1ff-29a52fddf3bb" providerId="ADAL" clId="{20CB744D-6BD2-46AE-A04D-1D590B03C66D}" dt="2020-02-19T19:49:48.871" v="44" actId="2696"/>
        <pc:sldMkLst>
          <pc:docMk/>
          <pc:sldMk cId="255074097" sldId="259"/>
        </pc:sldMkLst>
      </pc:sldChg>
      <pc:sldChg chg="addSp delSp modSp add">
        <pc:chgData name="Michael Garvey" userId="84c10472-1f75-46a0-b1ff-29a52fddf3bb" providerId="ADAL" clId="{20CB744D-6BD2-46AE-A04D-1D590B03C66D}" dt="2020-02-19T20:09:14.780" v="121" actId="27614"/>
        <pc:sldMkLst>
          <pc:docMk/>
          <pc:sldMk cId="664751986" sldId="259"/>
        </pc:sldMkLst>
        <pc:picChg chg="add mod">
          <ac:chgData name="Michael Garvey" userId="84c10472-1f75-46a0-b1ff-29a52fddf3bb" providerId="ADAL" clId="{20CB744D-6BD2-46AE-A04D-1D590B03C66D}" dt="2020-02-19T20:09:14.780" v="121" actId="27614"/>
          <ac:picMkLst>
            <pc:docMk/>
            <pc:sldMk cId="664751986" sldId="259"/>
            <ac:picMk id="3" creationId="{BF405765-7116-4872-8B61-8BBFF3C8F084}"/>
          </ac:picMkLst>
        </pc:picChg>
        <pc:picChg chg="del">
          <ac:chgData name="Michael Garvey" userId="84c10472-1f75-46a0-b1ff-29a52fddf3bb" providerId="ADAL" clId="{20CB744D-6BD2-46AE-A04D-1D590B03C66D}" dt="2020-02-19T20:04:55.558" v="97" actId="478"/>
          <ac:picMkLst>
            <pc:docMk/>
            <pc:sldMk cId="664751986" sldId="259"/>
            <ac:picMk id="8" creationId="{68E2357B-A7BF-4045-B193-627D2D478B92}"/>
          </ac:picMkLst>
        </pc:picChg>
      </pc:sldChg>
      <pc:sldChg chg="del">
        <pc:chgData name="Michael Garvey" userId="84c10472-1f75-46a0-b1ff-29a52fddf3bb" providerId="ADAL" clId="{20CB744D-6BD2-46AE-A04D-1D590B03C66D}" dt="2020-02-19T19:49:48.880" v="45" actId="2696"/>
        <pc:sldMkLst>
          <pc:docMk/>
          <pc:sldMk cId="1280299079" sldId="260"/>
        </pc:sldMkLst>
      </pc:sldChg>
      <pc:sldChg chg="addSp add">
        <pc:chgData name="Michael Garvey" userId="84c10472-1f75-46a0-b1ff-29a52fddf3bb" providerId="ADAL" clId="{20CB744D-6BD2-46AE-A04D-1D590B03C66D}" dt="2020-02-19T20:06:20.679" v="104"/>
        <pc:sldMkLst>
          <pc:docMk/>
          <pc:sldMk cId="3418599473" sldId="260"/>
        </pc:sldMkLst>
        <pc:picChg chg="add">
          <ac:chgData name="Michael Garvey" userId="84c10472-1f75-46a0-b1ff-29a52fddf3bb" providerId="ADAL" clId="{20CB744D-6BD2-46AE-A04D-1D590B03C66D}" dt="2020-02-19T20:06:20.679" v="104"/>
          <ac:picMkLst>
            <pc:docMk/>
            <pc:sldMk cId="3418599473" sldId="260"/>
            <ac:picMk id="2" creationId="{97231D78-3602-4BD0-BD71-5351C5A238DA}"/>
          </ac:picMkLst>
        </pc:picChg>
      </pc:sldChg>
      <pc:sldChg chg="del">
        <pc:chgData name="Michael Garvey" userId="84c10472-1f75-46a0-b1ff-29a52fddf3bb" providerId="ADAL" clId="{20CB744D-6BD2-46AE-A04D-1D590B03C66D}" dt="2020-02-19T19:49:48.884" v="46" actId="2696"/>
        <pc:sldMkLst>
          <pc:docMk/>
          <pc:sldMk cId="3970986816" sldId="261"/>
        </pc:sldMkLst>
      </pc:sldChg>
      <pc:sldChg chg="addSp delSp modSp add">
        <pc:chgData name="Michael Garvey" userId="84c10472-1f75-46a0-b1ff-29a52fddf3bb" providerId="ADAL" clId="{20CB744D-6BD2-46AE-A04D-1D590B03C66D}" dt="2020-02-19T20:08:21.071" v="116"/>
        <pc:sldMkLst>
          <pc:docMk/>
          <pc:sldMk cId="4143208860" sldId="261"/>
        </pc:sldMkLst>
        <pc:picChg chg="add mod">
          <ac:chgData name="Michael Garvey" userId="84c10472-1f75-46a0-b1ff-29a52fddf3bb" providerId="ADAL" clId="{20CB744D-6BD2-46AE-A04D-1D590B03C66D}" dt="2020-02-19T20:08:20.497" v="112" actId="27614"/>
          <ac:picMkLst>
            <pc:docMk/>
            <pc:sldMk cId="4143208860" sldId="261"/>
            <ac:picMk id="3" creationId="{16D9E4E8-1CE2-4508-95DF-8ADD1B2AB337}"/>
          </ac:picMkLst>
        </pc:picChg>
        <pc:picChg chg="add del mod">
          <ac:chgData name="Michael Garvey" userId="84c10472-1f75-46a0-b1ff-29a52fddf3bb" providerId="ADAL" clId="{20CB744D-6BD2-46AE-A04D-1D590B03C66D}" dt="2020-02-19T20:08:21.071" v="116"/>
          <ac:picMkLst>
            <pc:docMk/>
            <pc:sldMk cId="4143208860" sldId="261"/>
            <ac:picMk id="6" creationId="{093AA001-9CEE-46AE-914E-C58DFBA36E1A}"/>
          </ac:picMkLst>
        </pc:picChg>
      </pc:sldChg>
      <pc:sldChg chg="del">
        <pc:chgData name="Michael Garvey" userId="84c10472-1f75-46a0-b1ff-29a52fddf3bb" providerId="ADAL" clId="{20CB744D-6BD2-46AE-A04D-1D590B03C66D}" dt="2020-02-19T19:49:48.890" v="47" actId="2696"/>
        <pc:sldMkLst>
          <pc:docMk/>
          <pc:sldMk cId="1187720694" sldId="262"/>
        </pc:sldMkLst>
      </pc:sldChg>
      <pc:sldChg chg="addSp add">
        <pc:chgData name="Michael Garvey" userId="84c10472-1f75-46a0-b1ff-29a52fddf3bb" providerId="ADAL" clId="{20CB744D-6BD2-46AE-A04D-1D590B03C66D}" dt="2020-02-19T20:08:23.067" v="117"/>
        <pc:sldMkLst>
          <pc:docMk/>
          <pc:sldMk cId="2542109488" sldId="262"/>
        </pc:sldMkLst>
        <pc:picChg chg="add">
          <ac:chgData name="Michael Garvey" userId="84c10472-1f75-46a0-b1ff-29a52fddf3bb" providerId="ADAL" clId="{20CB744D-6BD2-46AE-A04D-1D590B03C66D}" dt="2020-02-19T20:08:23.067" v="117"/>
          <ac:picMkLst>
            <pc:docMk/>
            <pc:sldMk cId="2542109488" sldId="262"/>
            <ac:picMk id="3" creationId="{8FAC6F20-9FB1-4536-8A72-D8424C812C56}"/>
          </ac:picMkLst>
        </pc:picChg>
      </pc:sldChg>
      <pc:sldChg chg="del">
        <pc:chgData name="Michael Garvey" userId="84c10472-1f75-46a0-b1ff-29a52fddf3bb" providerId="ADAL" clId="{20CB744D-6BD2-46AE-A04D-1D590B03C66D}" dt="2020-02-19T19:49:48.897" v="48" actId="2696"/>
        <pc:sldMkLst>
          <pc:docMk/>
          <pc:sldMk cId="3462739546" sldId="263"/>
        </pc:sldMkLst>
      </pc:sldChg>
      <pc:sldChg chg="addSp modSp add">
        <pc:chgData name="Michael Garvey" userId="84c10472-1f75-46a0-b1ff-29a52fddf3bb" providerId="ADAL" clId="{20CB744D-6BD2-46AE-A04D-1D590B03C66D}" dt="2020-02-19T20:08:41.210" v="119" actId="27614"/>
        <pc:sldMkLst>
          <pc:docMk/>
          <pc:sldMk cId="3512879615" sldId="263"/>
        </pc:sldMkLst>
        <pc:picChg chg="add mod">
          <ac:chgData name="Michael Garvey" userId="84c10472-1f75-46a0-b1ff-29a52fddf3bb" providerId="ADAL" clId="{20CB744D-6BD2-46AE-A04D-1D590B03C66D}" dt="2020-02-19T20:08:41.210" v="119" actId="27614"/>
          <ac:picMkLst>
            <pc:docMk/>
            <pc:sldMk cId="3512879615" sldId="263"/>
            <ac:picMk id="3" creationId="{3F11BA31-3541-4142-91F6-BDF1F40533AB}"/>
          </ac:picMkLst>
        </pc:picChg>
      </pc:sldChg>
      <pc:sldChg chg="addSp delSp modSp add">
        <pc:chgData name="Michael Garvey" userId="84c10472-1f75-46a0-b1ff-29a52fddf3bb" providerId="ADAL" clId="{20CB744D-6BD2-46AE-A04D-1D590B03C66D}" dt="2020-02-19T20:11:00.990" v="141" actId="1076"/>
        <pc:sldMkLst>
          <pc:docMk/>
          <pc:sldMk cId="98072425" sldId="264"/>
        </pc:sldMkLst>
        <pc:picChg chg="del">
          <ac:chgData name="Michael Garvey" userId="84c10472-1f75-46a0-b1ff-29a52fddf3bb" providerId="ADAL" clId="{20CB744D-6BD2-46AE-A04D-1D590B03C66D}" dt="2020-02-19T20:09:17.740" v="123" actId="478"/>
          <ac:picMkLst>
            <pc:docMk/>
            <pc:sldMk cId="98072425" sldId="264"/>
            <ac:picMk id="3" creationId="{BF405765-7116-4872-8B61-8BBFF3C8F084}"/>
          </ac:picMkLst>
        </pc:picChg>
        <pc:picChg chg="add mod">
          <ac:chgData name="Michael Garvey" userId="84c10472-1f75-46a0-b1ff-29a52fddf3bb" providerId="ADAL" clId="{20CB744D-6BD2-46AE-A04D-1D590B03C66D}" dt="2020-02-19T20:11:00.990" v="141" actId="1076"/>
          <ac:picMkLst>
            <pc:docMk/>
            <pc:sldMk cId="98072425" sldId="264"/>
            <ac:picMk id="4" creationId="{1CDC8FF5-874C-45B1-8D5A-C255291DD326}"/>
          </ac:picMkLst>
        </pc:picChg>
      </pc:sldChg>
      <pc:sldChg chg="del">
        <pc:chgData name="Michael Garvey" userId="84c10472-1f75-46a0-b1ff-29a52fddf3bb" providerId="ADAL" clId="{20CB744D-6BD2-46AE-A04D-1D590B03C66D}" dt="2020-02-19T19:49:48.902" v="49" actId="2696"/>
        <pc:sldMkLst>
          <pc:docMk/>
          <pc:sldMk cId="2597029216" sldId="264"/>
        </pc:sldMkLst>
      </pc:sldChg>
      <pc:sldChg chg="del">
        <pc:chgData name="Michael Garvey" userId="84c10472-1f75-46a0-b1ff-29a52fddf3bb" providerId="ADAL" clId="{20CB744D-6BD2-46AE-A04D-1D590B03C66D}" dt="2020-02-19T19:49:48.907" v="50" actId="2696"/>
        <pc:sldMkLst>
          <pc:docMk/>
          <pc:sldMk cId="1101717450" sldId="265"/>
        </pc:sldMkLst>
      </pc:sldChg>
      <pc:sldChg chg="addSp modSp add">
        <pc:chgData name="Michael Garvey" userId="84c10472-1f75-46a0-b1ff-29a52fddf3bb" providerId="ADAL" clId="{20CB744D-6BD2-46AE-A04D-1D590B03C66D}" dt="2020-02-19T20:10:55.453" v="139" actId="1076"/>
        <pc:sldMkLst>
          <pc:docMk/>
          <pc:sldMk cId="2053003897" sldId="265"/>
        </pc:sldMkLst>
        <pc:picChg chg="add mod">
          <ac:chgData name="Michael Garvey" userId="84c10472-1f75-46a0-b1ff-29a52fddf3bb" providerId="ADAL" clId="{20CB744D-6BD2-46AE-A04D-1D590B03C66D}" dt="2020-02-19T20:10:55.453" v="139" actId="1076"/>
          <ac:picMkLst>
            <pc:docMk/>
            <pc:sldMk cId="2053003897" sldId="265"/>
            <ac:picMk id="3" creationId="{824596F9-4FC5-4F8C-80BD-7A0753836A9B}"/>
          </ac:picMkLst>
        </pc:picChg>
      </pc:sldChg>
      <pc:sldChg chg="del">
        <pc:chgData name="Michael Garvey" userId="84c10472-1f75-46a0-b1ff-29a52fddf3bb" providerId="ADAL" clId="{20CB744D-6BD2-46AE-A04D-1D590B03C66D}" dt="2020-02-19T19:49:48.918" v="51" actId="2696"/>
        <pc:sldMkLst>
          <pc:docMk/>
          <pc:sldMk cId="3022080616" sldId="266"/>
        </pc:sldMkLst>
      </pc:sldChg>
      <pc:sldChg chg="addSp modSp add">
        <pc:chgData name="Michael Garvey" userId="84c10472-1f75-46a0-b1ff-29a52fddf3bb" providerId="ADAL" clId="{20CB744D-6BD2-46AE-A04D-1D590B03C66D}" dt="2020-02-19T20:10:49.290" v="137" actId="1076"/>
        <pc:sldMkLst>
          <pc:docMk/>
          <pc:sldMk cId="3242465129" sldId="266"/>
        </pc:sldMkLst>
        <pc:picChg chg="add mod">
          <ac:chgData name="Michael Garvey" userId="84c10472-1f75-46a0-b1ff-29a52fddf3bb" providerId="ADAL" clId="{20CB744D-6BD2-46AE-A04D-1D590B03C66D}" dt="2020-02-19T20:10:49.290" v="137" actId="1076"/>
          <ac:picMkLst>
            <pc:docMk/>
            <pc:sldMk cId="3242465129" sldId="266"/>
            <ac:picMk id="3" creationId="{D4634A40-AFAF-4115-A3FC-69AB1833EB32}"/>
          </ac:picMkLst>
        </pc:picChg>
      </pc:sldChg>
      <pc:sldChg chg="del">
        <pc:chgData name="Michael Garvey" userId="84c10472-1f75-46a0-b1ff-29a52fddf3bb" providerId="ADAL" clId="{20CB744D-6BD2-46AE-A04D-1D590B03C66D}" dt="2020-02-19T19:49:48.924" v="52" actId="2696"/>
        <pc:sldMkLst>
          <pc:docMk/>
          <pc:sldMk cId="2347123359" sldId="267"/>
        </pc:sldMkLst>
      </pc:sldChg>
      <pc:sldChg chg="add">
        <pc:chgData name="Michael Garvey" userId="84c10472-1f75-46a0-b1ff-29a52fddf3bb" providerId="ADAL" clId="{20CB744D-6BD2-46AE-A04D-1D590B03C66D}" dt="2020-02-19T20:10:11.287" v="126"/>
        <pc:sldMkLst>
          <pc:docMk/>
          <pc:sldMk cId="3631591313" sldId="267"/>
        </pc:sldMkLst>
      </pc:sldChg>
      <pc:sldChg chg="del">
        <pc:chgData name="Michael Garvey" userId="84c10472-1f75-46a0-b1ff-29a52fddf3bb" providerId="ADAL" clId="{20CB744D-6BD2-46AE-A04D-1D590B03C66D}" dt="2020-02-19T19:49:48.937" v="53" actId="2696"/>
        <pc:sldMkLst>
          <pc:docMk/>
          <pc:sldMk cId="3743452" sldId="268"/>
        </pc:sldMkLst>
      </pc:sldChg>
      <pc:sldChg chg="add">
        <pc:chgData name="Michael Garvey" userId="84c10472-1f75-46a0-b1ff-29a52fddf3bb" providerId="ADAL" clId="{20CB744D-6BD2-46AE-A04D-1D590B03C66D}" dt="2020-02-19T20:10:11.444" v="127"/>
        <pc:sldMkLst>
          <pc:docMk/>
          <pc:sldMk cId="1914666571" sldId="268"/>
        </pc:sldMkLst>
      </pc:sldChg>
      <pc:sldChg chg="del">
        <pc:chgData name="Michael Garvey" userId="84c10472-1f75-46a0-b1ff-29a52fddf3bb" providerId="ADAL" clId="{20CB744D-6BD2-46AE-A04D-1D590B03C66D}" dt="2020-02-19T19:49:48.943" v="54" actId="2696"/>
        <pc:sldMkLst>
          <pc:docMk/>
          <pc:sldMk cId="4195329037" sldId="269"/>
        </pc:sldMkLst>
      </pc:sldChg>
      <pc:sldChg chg="del">
        <pc:chgData name="Michael Garvey" userId="84c10472-1f75-46a0-b1ff-29a52fddf3bb" providerId="ADAL" clId="{20CB744D-6BD2-46AE-A04D-1D590B03C66D}" dt="2020-02-19T19:49:48.954" v="55" actId="2696"/>
        <pc:sldMkLst>
          <pc:docMk/>
          <pc:sldMk cId="502891109" sldId="270"/>
        </pc:sldMkLst>
      </pc:sldChg>
      <pc:sldChg chg="del">
        <pc:chgData name="Michael Garvey" userId="84c10472-1f75-46a0-b1ff-29a52fddf3bb" providerId="ADAL" clId="{20CB744D-6BD2-46AE-A04D-1D590B03C66D}" dt="2020-02-19T19:49:48.968" v="56" actId="2696"/>
        <pc:sldMkLst>
          <pc:docMk/>
          <pc:sldMk cId="2535211458" sldId="271"/>
        </pc:sldMkLst>
      </pc:sldChg>
      <pc:sldChg chg="del">
        <pc:chgData name="Michael Garvey" userId="84c10472-1f75-46a0-b1ff-29a52fddf3bb" providerId="ADAL" clId="{20CB744D-6BD2-46AE-A04D-1D590B03C66D}" dt="2020-02-19T19:49:48.975" v="57" actId="2696"/>
        <pc:sldMkLst>
          <pc:docMk/>
          <pc:sldMk cId="4288722837" sldId="272"/>
        </pc:sldMkLst>
      </pc:sldChg>
      <pc:sldChg chg="del">
        <pc:chgData name="Michael Garvey" userId="84c10472-1f75-46a0-b1ff-29a52fddf3bb" providerId="ADAL" clId="{20CB744D-6BD2-46AE-A04D-1D590B03C66D}" dt="2020-02-19T19:49:48.989" v="58" actId="2696"/>
        <pc:sldMkLst>
          <pc:docMk/>
          <pc:sldMk cId="1801608415" sldId="273"/>
        </pc:sldMkLst>
      </pc:sldChg>
      <pc:sldChg chg="del">
        <pc:chgData name="Michael Garvey" userId="84c10472-1f75-46a0-b1ff-29a52fddf3bb" providerId="ADAL" clId="{20CB744D-6BD2-46AE-A04D-1D590B03C66D}" dt="2020-02-19T19:49:49.002" v="59" actId="2696"/>
        <pc:sldMkLst>
          <pc:docMk/>
          <pc:sldMk cId="142510314" sldId="274"/>
        </pc:sldMkLst>
      </pc:sldChg>
      <pc:sldChg chg="del">
        <pc:chgData name="Michael Garvey" userId="84c10472-1f75-46a0-b1ff-29a52fddf3bb" providerId="ADAL" clId="{20CB744D-6BD2-46AE-A04D-1D590B03C66D}" dt="2020-02-19T19:49:49.009" v="60" actId="2696"/>
        <pc:sldMkLst>
          <pc:docMk/>
          <pc:sldMk cId="3462776744" sldId="275"/>
        </pc:sldMkLst>
      </pc:sldChg>
      <pc:sldChg chg="del">
        <pc:chgData name="Michael Garvey" userId="84c10472-1f75-46a0-b1ff-29a52fddf3bb" providerId="ADAL" clId="{20CB744D-6BD2-46AE-A04D-1D590B03C66D}" dt="2020-02-19T19:49:49.016" v="61" actId="2696"/>
        <pc:sldMkLst>
          <pc:docMk/>
          <pc:sldMk cId="1496323899" sldId="276"/>
        </pc:sldMkLst>
      </pc:sldChg>
      <pc:sldChg chg="del">
        <pc:chgData name="Michael Garvey" userId="84c10472-1f75-46a0-b1ff-29a52fddf3bb" providerId="ADAL" clId="{20CB744D-6BD2-46AE-A04D-1D590B03C66D}" dt="2020-02-19T19:49:49.020" v="62" actId="2696"/>
        <pc:sldMkLst>
          <pc:docMk/>
          <pc:sldMk cId="71407976" sldId="277"/>
        </pc:sldMkLst>
      </pc:sldChg>
      <pc:sldChg chg="del">
        <pc:chgData name="Michael Garvey" userId="84c10472-1f75-46a0-b1ff-29a52fddf3bb" providerId="ADAL" clId="{20CB744D-6BD2-46AE-A04D-1D590B03C66D}" dt="2020-02-19T19:49:49.025" v="63" actId="2696"/>
        <pc:sldMkLst>
          <pc:docMk/>
          <pc:sldMk cId="3359664851" sldId="278"/>
        </pc:sldMkLst>
      </pc:sldChg>
      <pc:sldChg chg="del">
        <pc:chgData name="Michael Garvey" userId="84c10472-1f75-46a0-b1ff-29a52fddf3bb" providerId="ADAL" clId="{20CB744D-6BD2-46AE-A04D-1D590B03C66D}" dt="2020-02-19T19:49:49.037" v="64" actId="2696"/>
        <pc:sldMkLst>
          <pc:docMk/>
          <pc:sldMk cId="4218823511" sldId="279"/>
        </pc:sldMkLst>
      </pc:sldChg>
      <pc:sldChg chg="del">
        <pc:chgData name="Michael Garvey" userId="84c10472-1f75-46a0-b1ff-29a52fddf3bb" providerId="ADAL" clId="{20CB744D-6BD2-46AE-A04D-1D590B03C66D}" dt="2020-02-19T19:49:49.048" v="65" actId="2696"/>
        <pc:sldMkLst>
          <pc:docMk/>
          <pc:sldMk cId="2163185780" sldId="280"/>
        </pc:sldMkLst>
      </pc:sldChg>
      <pc:sldChg chg="del">
        <pc:chgData name="Michael Garvey" userId="84c10472-1f75-46a0-b1ff-29a52fddf3bb" providerId="ADAL" clId="{20CB744D-6BD2-46AE-A04D-1D590B03C66D}" dt="2020-02-19T19:49:49.054" v="66" actId="2696"/>
        <pc:sldMkLst>
          <pc:docMk/>
          <pc:sldMk cId="812748715" sldId="281"/>
        </pc:sldMkLst>
      </pc:sldChg>
      <pc:sldChg chg="del">
        <pc:chgData name="Michael Garvey" userId="84c10472-1f75-46a0-b1ff-29a52fddf3bb" providerId="ADAL" clId="{20CB744D-6BD2-46AE-A04D-1D590B03C66D}" dt="2020-02-19T19:49:49.066" v="67" actId="2696"/>
        <pc:sldMkLst>
          <pc:docMk/>
          <pc:sldMk cId="57109015" sldId="282"/>
        </pc:sldMkLst>
      </pc:sldChg>
      <pc:sldChg chg="del">
        <pc:chgData name="Michael Garvey" userId="84c10472-1f75-46a0-b1ff-29a52fddf3bb" providerId="ADAL" clId="{20CB744D-6BD2-46AE-A04D-1D590B03C66D}" dt="2020-02-19T19:49:49.072" v="68" actId="2696"/>
        <pc:sldMkLst>
          <pc:docMk/>
          <pc:sldMk cId="2902247587" sldId="283"/>
        </pc:sldMkLst>
      </pc:sldChg>
      <pc:sldChg chg="del">
        <pc:chgData name="Michael Garvey" userId="84c10472-1f75-46a0-b1ff-29a52fddf3bb" providerId="ADAL" clId="{20CB744D-6BD2-46AE-A04D-1D590B03C66D}" dt="2020-02-19T19:49:49.081" v="69" actId="2696"/>
        <pc:sldMkLst>
          <pc:docMk/>
          <pc:sldMk cId="3460237260" sldId="284"/>
        </pc:sldMkLst>
      </pc:sldChg>
      <pc:sldChg chg="del">
        <pc:chgData name="Michael Garvey" userId="84c10472-1f75-46a0-b1ff-29a52fddf3bb" providerId="ADAL" clId="{20CB744D-6BD2-46AE-A04D-1D590B03C66D}" dt="2020-02-19T19:49:49.089" v="70" actId="2696"/>
        <pc:sldMkLst>
          <pc:docMk/>
          <pc:sldMk cId="2174658764" sldId="285"/>
        </pc:sldMkLst>
      </pc:sldChg>
      <pc:sldChg chg="del">
        <pc:chgData name="Michael Garvey" userId="84c10472-1f75-46a0-b1ff-29a52fddf3bb" providerId="ADAL" clId="{20CB744D-6BD2-46AE-A04D-1D590B03C66D}" dt="2020-02-19T19:49:49.099" v="71" actId="2696"/>
        <pc:sldMkLst>
          <pc:docMk/>
          <pc:sldMk cId="304469459" sldId="286"/>
        </pc:sldMkLst>
      </pc:sldChg>
      <pc:sldChg chg="del">
        <pc:chgData name="Michael Garvey" userId="84c10472-1f75-46a0-b1ff-29a52fddf3bb" providerId="ADAL" clId="{20CB744D-6BD2-46AE-A04D-1D590B03C66D}" dt="2020-02-19T19:49:49.106" v="72" actId="2696"/>
        <pc:sldMkLst>
          <pc:docMk/>
          <pc:sldMk cId="92306123" sldId="287"/>
        </pc:sldMkLst>
      </pc:sldChg>
      <pc:sldChg chg="del">
        <pc:chgData name="Michael Garvey" userId="84c10472-1f75-46a0-b1ff-29a52fddf3bb" providerId="ADAL" clId="{20CB744D-6BD2-46AE-A04D-1D590B03C66D}" dt="2020-02-19T19:49:49.117" v="73" actId="2696"/>
        <pc:sldMkLst>
          <pc:docMk/>
          <pc:sldMk cId="3366929110" sldId="288"/>
        </pc:sldMkLst>
      </pc:sldChg>
      <pc:sldChg chg="del">
        <pc:chgData name="Michael Garvey" userId="84c10472-1f75-46a0-b1ff-29a52fddf3bb" providerId="ADAL" clId="{20CB744D-6BD2-46AE-A04D-1D590B03C66D}" dt="2020-02-19T19:49:49.124" v="74" actId="2696"/>
        <pc:sldMkLst>
          <pc:docMk/>
          <pc:sldMk cId="1674862919" sldId="289"/>
        </pc:sldMkLst>
      </pc:sldChg>
      <pc:sldChg chg="del">
        <pc:chgData name="Michael Garvey" userId="84c10472-1f75-46a0-b1ff-29a52fddf3bb" providerId="ADAL" clId="{20CB744D-6BD2-46AE-A04D-1D590B03C66D}" dt="2020-02-19T19:49:49.136" v="75" actId="2696"/>
        <pc:sldMkLst>
          <pc:docMk/>
          <pc:sldMk cId="3761309609" sldId="290"/>
        </pc:sldMkLst>
      </pc:sldChg>
      <pc:sldChg chg="del">
        <pc:chgData name="Michael Garvey" userId="84c10472-1f75-46a0-b1ff-29a52fddf3bb" providerId="ADAL" clId="{20CB744D-6BD2-46AE-A04D-1D590B03C66D}" dt="2020-02-19T19:49:49.140" v="76" actId="2696"/>
        <pc:sldMkLst>
          <pc:docMk/>
          <pc:sldMk cId="480938198" sldId="291"/>
        </pc:sldMkLst>
      </pc:sldChg>
      <pc:sldMasterChg chg="modSp">
        <pc:chgData name="Michael Garvey" userId="84c10472-1f75-46a0-b1ff-29a52fddf3bb" providerId="ADAL" clId="{20CB744D-6BD2-46AE-A04D-1D590B03C66D}" dt="2020-02-19T19:50:11.045" v="78"/>
        <pc:sldMasterMkLst>
          <pc:docMk/>
          <pc:sldMasterMk cId="2115227804" sldId="2147483648"/>
        </pc:sldMasterMkLst>
        <pc:spChg chg="mod">
          <ac:chgData name="Michael Garvey" userId="84c10472-1f75-46a0-b1ff-29a52fddf3bb" providerId="ADAL" clId="{20CB744D-6BD2-46AE-A04D-1D590B03C66D}" dt="2020-02-19T19:50:11.045" v="78"/>
          <ac:spMkLst>
            <pc:docMk/>
            <pc:sldMasterMk cId="2115227804" sldId="2147483648"/>
            <ac:spMk id="8" creationId="{2E20236C-0A1F-4DBD-A18C-97B418142876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1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2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3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8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0CED-F01B-48C7-A050-BD4A1C2D16E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FA69-0908-411C-B4DD-42D463B9A1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F9AA91-6FC3-413B-9EE1-CDEA4824BB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16" y="6356351"/>
            <a:ext cx="1819534" cy="3911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12A9A-CD79-43DE-8BE3-D8204ABCBE4F}"/>
              </a:ext>
            </a:extLst>
          </p:cNvPr>
          <p:cNvSpPr/>
          <p:nvPr userDrawn="1"/>
        </p:nvSpPr>
        <p:spPr>
          <a:xfrm>
            <a:off x="106823" y="6419400"/>
            <a:ext cx="35849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VRG Company Logos – Image Library - 021920</a:t>
            </a:r>
          </a:p>
        </p:txBody>
      </p:sp>
    </p:spTree>
    <p:extLst>
      <p:ext uri="{BB962C8B-B14F-4D97-AF65-F5344CB8AC3E}">
        <p14:creationId xmlns:p14="http://schemas.microsoft.com/office/powerpoint/2010/main" val="62980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BD04E3-02F0-4100-91A4-34F7DC858CCB}"/>
              </a:ext>
            </a:extLst>
          </p:cNvPr>
          <p:cNvSpPr txBox="1"/>
          <p:nvPr/>
        </p:nvSpPr>
        <p:spPr>
          <a:xfrm>
            <a:off x="2775024" y="1145218"/>
            <a:ext cx="34501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C00000"/>
                </a:solidFill>
              </a:rPr>
              <a:t>VRG Company Logos – Image Library - 021920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D8CB0-5C56-4464-8950-BFDE06FA981D}"/>
              </a:ext>
            </a:extLst>
          </p:cNvPr>
          <p:cNvSpPr/>
          <p:nvPr/>
        </p:nvSpPr>
        <p:spPr>
          <a:xfrm>
            <a:off x="1497330" y="2057400"/>
            <a:ext cx="638251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VRG Controls, LLC\VRG Controls, LLC Team Site - Documents\Forms and Templates</a:t>
            </a:r>
          </a:p>
        </p:txBody>
      </p:sp>
    </p:spTree>
    <p:extLst>
      <p:ext uri="{BB962C8B-B14F-4D97-AF65-F5344CB8AC3E}">
        <p14:creationId xmlns:p14="http://schemas.microsoft.com/office/powerpoint/2010/main" val="11994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006B5B-DC84-4CF8-B4C1-AA910BD7EDC7}"/>
              </a:ext>
            </a:extLst>
          </p:cNvPr>
          <p:cNvSpPr txBox="1"/>
          <p:nvPr/>
        </p:nvSpPr>
        <p:spPr>
          <a:xfrm>
            <a:off x="6353995" y="932688"/>
            <a:ext cx="881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Title Here</a:t>
            </a:r>
          </a:p>
        </p:txBody>
      </p:sp>
      <p:pic>
        <p:nvPicPr>
          <p:cNvPr id="3" name="Picture 2" descr="A picture containing white, man&#10;&#10;Description automatically generated">
            <a:extLst>
              <a:ext uri="{FF2B5EF4-FFF2-40B4-BE49-F238E27FC236}">
                <a16:creationId xmlns:a16="http://schemas.microsoft.com/office/drawing/2014/main" id="{824596F9-4FC5-4F8C-80BD-7A0753836A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3152"/>
            <a:ext cx="8044929" cy="69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0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006B5B-DC84-4CF8-B4C1-AA910BD7EDC7}"/>
              </a:ext>
            </a:extLst>
          </p:cNvPr>
          <p:cNvSpPr txBox="1"/>
          <p:nvPr/>
        </p:nvSpPr>
        <p:spPr>
          <a:xfrm>
            <a:off x="6353995" y="932688"/>
            <a:ext cx="881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Title Here</a:t>
            </a:r>
          </a:p>
        </p:txBody>
      </p:sp>
      <p:pic>
        <p:nvPicPr>
          <p:cNvPr id="3" name="Picture 2" descr="A close up of an animal&#10;&#10;Description automatically generated">
            <a:extLst>
              <a:ext uri="{FF2B5EF4-FFF2-40B4-BE49-F238E27FC236}">
                <a16:creationId xmlns:a16="http://schemas.microsoft.com/office/drawing/2014/main" id="{D4634A40-AFAF-4115-A3FC-69AB1833E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352"/>
            <a:ext cx="9144000" cy="71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006B5B-DC84-4CF8-B4C1-AA910BD7EDC7}"/>
              </a:ext>
            </a:extLst>
          </p:cNvPr>
          <p:cNvSpPr txBox="1"/>
          <p:nvPr/>
        </p:nvSpPr>
        <p:spPr>
          <a:xfrm>
            <a:off x="6353995" y="932688"/>
            <a:ext cx="881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2357B-A7BF-4045-B193-627D2D478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242"/>
            <a:ext cx="9144000" cy="32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006B5B-DC84-4CF8-B4C1-AA910BD7EDC7}"/>
              </a:ext>
            </a:extLst>
          </p:cNvPr>
          <p:cNvSpPr txBox="1"/>
          <p:nvPr/>
        </p:nvSpPr>
        <p:spPr>
          <a:xfrm>
            <a:off x="6353995" y="932688"/>
            <a:ext cx="881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AE469-1A73-4C35-BD75-291830F83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19"/>
          <a:stretch/>
        </p:blipFill>
        <p:spPr>
          <a:xfrm>
            <a:off x="0" y="1694897"/>
            <a:ext cx="9144000" cy="33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9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006B5B-DC84-4CF8-B4C1-AA910BD7EDC7}"/>
              </a:ext>
            </a:extLst>
          </p:cNvPr>
          <p:cNvSpPr txBox="1"/>
          <p:nvPr/>
        </p:nvSpPr>
        <p:spPr>
          <a:xfrm>
            <a:off x="6353995" y="932688"/>
            <a:ext cx="881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231D78-3602-4BD0-BD71-5351C5A2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876"/>
            <a:ext cx="9144000" cy="33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9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006B5B-DC84-4CF8-B4C1-AA910BD7EDC7}"/>
              </a:ext>
            </a:extLst>
          </p:cNvPr>
          <p:cNvSpPr txBox="1"/>
          <p:nvPr/>
        </p:nvSpPr>
        <p:spPr>
          <a:xfrm>
            <a:off x="6353995" y="932688"/>
            <a:ext cx="881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Title Here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D9E4E8-1CE2-4508-95DF-8ADD1B2AB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7" y="2512314"/>
            <a:ext cx="8529066" cy="18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006B5B-DC84-4CF8-B4C1-AA910BD7EDC7}"/>
              </a:ext>
            </a:extLst>
          </p:cNvPr>
          <p:cNvSpPr txBox="1"/>
          <p:nvPr/>
        </p:nvSpPr>
        <p:spPr>
          <a:xfrm>
            <a:off x="6353995" y="932688"/>
            <a:ext cx="881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Title Here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C6F20-9FB1-4536-8A72-D8424C81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32" y="857250"/>
            <a:ext cx="33915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0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006B5B-DC84-4CF8-B4C1-AA910BD7EDC7}"/>
              </a:ext>
            </a:extLst>
          </p:cNvPr>
          <p:cNvSpPr txBox="1"/>
          <p:nvPr/>
        </p:nvSpPr>
        <p:spPr>
          <a:xfrm>
            <a:off x="6353995" y="932688"/>
            <a:ext cx="881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Title Here</a:t>
            </a: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3F11BA31-3541-4142-91F6-BDF1F405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96" y="1116711"/>
            <a:ext cx="4636008" cy="462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7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006B5B-DC84-4CF8-B4C1-AA910BD7EDC7}"/>
              </a:ext>
            </a:extLst>
          </p:cNvPr>
          <p:cNvSpPr txBox="1"/>
          <p:nvPr/>
        </p:nvSpPr>
        <p:spPr>
          <a:xfrm>
            <a:off x="6353995" y="932688"/>
            <a:ext cx="881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Title Here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405765-7116-4872-8B61-8BBFF3C8F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37" y="1933956"/>
            <a:ext cx="5351526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5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006B5B-DC84-4CF8-B4C1-AA910BD7EDC7}"/>
              </a:ext>
            </a:extLst>
          </p:cNvPr>
          <p:cNvSpPr txBox="1"/>
          <p:nvPr/>
        </p:nvSpPr>
        <p:spPr>
          <a:xfrm>
            <a:off x="6353995" y="932688"/>
            <a:ext cx="881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Title Here</a:t>
            </a:r>
          </a:p>
        </p:txBody>
      </p:sp>
      <p:pic>
        <p:nvPicPr>
          <p:cNvPr id="4" name="Picture 3" descr="A picture containing sunglasses&#10;&#10;Description automatically generated">
            <a:extLst>
              <a:ext uri="{FF2B5EF4-FFF2-40B4-BE49-F238E27FC236}">
                <a16:creationId xmlns:a16="http://schemas.microsoft.com/office/drawing/2014/main" id="{1CDC8FF5-874C-45B1-8D5A-C255291DD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317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594ccc29-8b8d-4e88-a335-ae3dcc58542c" xsi:nil="true"/>
    <MigrationWizIdPermissionLevels xmlns="594ccc29-8b8d-4e88-a335-ae3dcc58542c" xsi:nil="true"/>
    <MigrationWizId xmlns="594ccc29-8b8d-4e88-a335-ae3dcc58542c" xsi:nil="true"/>
    <MigrationWizIdPermissions xmlns="594ccc29-8b8d-4e88-a335-ae3dcc58542c" xsi:nil="true"/>
    <MigrationWizIdDocumentLibraryPermissions xmlns="594ccc29-8b8d-4e88-a335-ae3dcc5854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D1270CEEB1F4DA1DA0F7456899640" ma:contentTypeVersion="17" ma:contentTypeDescription="Create a new document." ma:contentTypeScope="" ma:versionID="2cc8010b9ed8752d177a3a4303154fd5">
  <xsd:schema xmlns:xsd="http://www.w3.org/2001/XMLSchema" xmlns:xs="http://www.w3.org/2001/XMLSchema" xmlns:p="http://schemas.microsoft.com/office/2006/metadata/properties" xmlns:ns2="594ccc29-8b8d-4e88-a335-ae3dcc58542c" xmlns:ns3="cd76c63a-6689-420e-93f7-204fe579ce79" targetNamespace="http://schemas.microsoft.com/office/2006/metadata/properties" ma:root="true" ma:fieldsID="ea99e30f1731ccd01c05a99619dd4ea2" ns2:_="" ns3:_="">
    <xsd:import namespace="594ccc29-8b8d-4e88-a335-ae3dcc58542c"/>
    <xsd:import namespace="cd76c63a-6689-420e-93f7-204fe579ce79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ccc29-8b8d-4e88-a335-ae3dcc58542c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6c63a-6689-420e-93f7-204fe579ce7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88845F-DA24-4A85-B319-AE16DE20EFD8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594ccc29-8b8d-4e88-a335-ae3dcc58542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d76c63a-6689-420e-93f7-204fe579ce7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E8BFF04-91FA-45BA-87D1-497A4D98F6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55F716-60D1-479F-AFAE-1C9D67799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ccc29-8b8d-4e88-a335-ae3dcc58542c"/>
    <ds:schemaRef ds:uri="cd76c63a-6689-420e-93f7-204fe579ce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45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Michael Garvey</dc:creator>
  <cp:lastModifiedBy>Michael Garvey</cp:lastModifiedBy>
  <cp:revision>1</cp:revision>
  <dcterms:created xsi:type="dcterms:W3CDTF">2020-02-19T19:24:55Z</dcterms:created>
  <dcterms:modified xsi:type="dcterms:W3CDTF">2020-02-20T00:23:47Z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0x01010010BD1270CEEB1F4DA1DA0F7456899640</vt:lpwstr>
  </property>
</Properties>
</file>