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6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FAB6F5-09FA-45B2-9B20-CA2BF04EF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834"/>
            <a:ext cx="7444864" cy="6341165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CF8C415-662A-40E9-9FFD-58E96EE4BB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89" y="1277512"/>
            <a:ext cx="2937855" cy="4455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1295" y="1122363"/>
            <a:ext cx="4373310" cy="3791469"/>
          </a:xfrm>
          <a:noFill/>
        </p:spPr>
        <p:txBody>
          <a:bodyPr anchor="t" anchorCtr="0">
            <a:normAutofit/>
          </a:bodyPr>
          <a:lstStyle>
            <a:lvl1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6825" y="4983453"/>
            <a:ext cx="2822249" cy="534126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385-19D9-4187-9352-C5CF0935E3F2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89FA-D2F6-4D49-993D-636D875D7E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EDFEAD-5785-445B-9912-CCF5600FD023}"/>
              </a:ext>
            </a:extLst>
          </p:cNvPr>
          <p:cNvSpPr/>
          <p:nvPr userDrawn="1"/>
        </p:nvSpPr>
        <p:spPr>
          <a:xfrm>
            <a:off x="0" y="-16842"/>
            <a:ext cx="91440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7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385-19D9-4187-9352-C5CF0935E3F2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89FA-D2F6-4D49-993D-636D875D7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8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385-19D9-4187-9352-C5CF0935E3F2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89FA-D2F6-4D49-993D-636D875D7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7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385-19D9-4187-9352-C5CF0935E3F2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89FA-D2F6-4D49-993D-636D875D7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9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385-19D9-4187-9352-C5CF0935E3F2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89FA-D2F6-4D49-993D-636D875D7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9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385-19D9-4187-9352-C5CF0935E3F2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89FA-D2F6-4D49-993D-636D875D7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4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385-19D9-4187-9352-C5CF0935E3F2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89FA-D2F6-4D49-993D-636D875D7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C00000"/>
          </a:solidFill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385-19D9-4187-9352-C5CF0935E3F2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89FA-D2F6-4D49-993D-636D875D7E3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B5B9B7-839A-41F8-91ED-85D73929E6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569" y="6361529"/>
            <a:ext cx="1701559" cy="365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622A20-9676-4272-8995-119CB3BDA2E0}"/>
              </a:ext>
            </a:extLst>
          </p:cNvPr>
          <p:cNvSpPr/>
          <p:nvPr userDrawn="1"/>
        </p:nvSpPr>
        <p:spPr>
          <a:xfrm>
            <a:off x="89051" y="6413128"/>
            <a:ext cx="1473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901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385-19D9-4187-9352-C5CF0935E3F2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89FA-D2F6-4D49-993D-636D875D7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4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385-19D9-4187-9352-C5CF0935E3F2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89FA-D2F6-4D49-993D-636D875D7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6385-19D9-4187-9352-C5CF0935E3F2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89FA-D2F6-4D49-993D-636D875D7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6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76385-19D9-4187-9352-C5CF0935E3F2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389FA-D2F6-4D49-993D-636D875D7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rgcontrols/" TargetMode="External"/><Relationship Id="rId3" Type="http://schemas.openxmlformats.org/officeDocument/2006/relationships/hyperlink" Target="http://www.vrgcontrols.com/" TargetMode="External"/><Relationship Id="rId7" Type="http://schemas.openxmlformats.org/officeDocument/2006/relationships/hyperlink" Target="https://www.tech365.nl/youtube-ondergaat-metamorfose-inclusief-nieuw-logo/" TargetMode="External"/><Relationship Id="rId12" Type="http://schemas.openxmlformats.org/officeDocument/2006/relationships/hyperlink" Target="https://commons.wikimedia.org/wiki/File:LinkedIn_Logo.svg" TargetMode="External"/><Relationship Id="rId2" Type="http://schemas.openxmlformats.org/officeDocument/2006/relationships/hyperlink" Target="mailto:MGarvey@VRGControls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image" Target="../media/image7.png"/><Relationship Id="rId5" Type="http://schemas.openxmlformats.org/officeDocument/2006/relationships/hyperlink" Target="https://www.youtube.com/channel/UCRUcSQBwek_Hlo4TXCXVxcw" TargetMode="External"/><Relationship Id="rId10" Type="http://schemas.openxmlformats.org/officeDocument/2006/relationships/hyperlink" Target="http://fhlogo.blogspot.com/2011/03/facebook.html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94B5E-88E9-4347-8E22-3FFDBF4C48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A54F6E-8CF0-4106-822D-B74ADE3E65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2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AB62-CEC3-4E7F-847F-64A4A3F3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6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AB62-CEC3-4E7F-847F-64A4A3F3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AB62-CEC3-4E7F-847F-64A4A3F3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AB62-CEC3-4E7F-847F-64A4A3F3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AB62-CEC3-4E7F-847F-64A4A3F3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Contact Information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719DC1-A300-4282-820D-590281675A0F}"/>
              </a:ext>
            </a:extLst>
          </p:cNvPr>
          <p:cNvGrpSpPr/>
          <p:nvPr/>
        </p:nvGrpSpPr>
        <p:grpSpPr>
          <a:xfrm>
            <a:off x="617192" y="851555"/>
            <a:ext cx="7667638" cy="4031873"/>
            <a:chOff x="335181" y="894284"/>
            <a:chExt cx="7667638" cy="40318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6E5F85-0893-4B3B-8C7A-F0F3DC80D590}"/>
                </a:ext>
              </a:extLst>
            </p:cNvPr>
            <p:cNvSpPr txBox="1"/>
            <p:nvPr/>
          </p:nvSpPr>
          <p:spPr>
            <a:xfrm>
              <a:off x="335181" y="894284"/>
              <a:ext cx="5111015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VRG Controls, LLC</a:t>
              </a:r>
            </a:p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Toll-Free: +844-FLOW-VRG (USA &amp; CANADA)</a:t>
              </a:r>
            </a:p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e-Mail: </a:t>
              </a:r>
              <a:r>
                <a:rPr lang="en-US" sz="1400" b="1" u="sng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Sales@VRGControls.com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b="1" u="sng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www.VRGControls.com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VRG Controls, LLC</a:t>
              </a:r>
            </a:p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1199 Flex Court, Unit B</a:t>
              </a:r>
            </a:p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Lake Zurich, Illinois 60047 USA</a:t>
              </a:r>
            </a:p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VRG Controls, LLC</a:t>
              </a:r>
            </a:p>
            <a:p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Solutions for Natural Gas!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  <p:pic>
          <p:nvPicPr>
            <p:cNvPr id="13" name="Picture 12" descr="abs-anab-iso-9001-2015">
              <a:extLst>
                <a:ext uri="{FF2B5EF4-FFF2-40B4-BE49-F238E27FC236}">
                  <a16:creationId xmlns:a16="http://schemas.microsoft.com/office/drawing/2014/main" id="{9470A439-A015-4882-BF1F-35FCEDDB337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79" y="3383279"/>
              <a:ext cx="1238250" cy="66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id="{3DD6CCBB-8E2E-4DFE-BB43-1FAF257D4D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t="22035" b="26182"/>
            <a:stretch/>
          </p:blipFill>
          <p:spPr>
            <a:xfrm>
              <a:off x="6174019" y="2763378"/>
              <a:ext cx="1828800" cy="453212"/>
            </a:xfrm>
            <a:prstGeom prst="rect">
              <a:avLst/>
            </a:prstGeom>
          </p:spPr>
        </p:pic>
        <p:pic>
          <p:nvPicPr>
            <p:cNvPr id="15" name="Picture 14">
              <a:hlinkClick r:id="rId8"/>
              <a:extLst>
                <a:ext uri="{FF2B5EF4-FFF2-40B4-BE49-F238E27FC236}">
                  <a16:creationId xmlns:a16="http://schemas.microsoft.com/office/drawing/2014/main" id="{A84E58FE-63E9-4B43-A025-1093A0BAF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6174019" y="1836842"/>
              <a:ext cx="1828800" cy="58887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DA7C6D6-4890-4D9D-8C18-0AEA1BD29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6174019" y="3554253"/>
              <a:ext cx="1828800" cy="49577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724EAE-E19D-4F2A-8007-D716DC5BF74D}"/>
                </a:ext>
              </a:extLst>
            </p:cNvPr>
            <p:cNvSpPr/>
            <p:nvPr/>
          </p:nvSpPr>
          <p:spPr>
            <a:xfrm>
              <a:off x="6174019" y="1298679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Follow Us: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9884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BD1270CEEB1F4DA1DA0F7456899640" ma:contentTypeVersion="17" ma:contentTypeDescription="Create a new document." ma:contentTypeScope="" ma:versionID="2cc8010b9ed8752d177a3a4303154fd5">
  <xsd:schema xmlns:xsd="http://www.w3.org/2001/XMLSchema" xmlns:xs="http://www.w3.org/2001/XMLSchema" xmlns:p="http://schemas.microsoft.com/office/2006/metadata/properties" xmlns:ns2="594ccc29-8b8d-4e88-a335-ae3dcc58542c" xmlns:ns3="cd76c63a-6689-420e-93f7-204fe579ce79" targetNamespace="http://schemas.microsoft.com/office/2006/metadata/properties" ma:root="true" ma:fieldsID="ea99e30f1731ccd01c05a99619dd4ea2" ns2:_="" ns3:_="">
    <xsd:import namespace="594ccc29-8b8d-4e88-a335-ae3dcc58542c"/>
    <xsd:import namespace="cd76c63a-6689-420e-93f7-204fe579ce79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ccc29-8b8d-4e88-a335-ae3dcc58542c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6c63a-6689-420e-93f7-204fe579ce7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594ccc29-8b8d-4e88-a335-ae3dcc58542c" xsi:nil="true"/>
    <MigrationWizIdPermissionLevels xmlns="594ccc29-8b8d-4e88-a335-ae3dcc58542c" xsi:nil="true"/>
    <MigrationWizId xmlns="594ccc29-8b8d-4e88-a335-ae3dcc58542c" xsi:nil="true"/>
    <MigrationWizIdPermissions xmlns="594ccc29-8b8d-4e88-a335-ae3dcc58542c" xsi:nil="true"/>
    <MigrationWizIdDocumentLibraryPermissions xmlns="594ccc29-8b8d-4e88-a335-ae3dcc58542c" xsi:nil="true"/>
  </documentManagement>
</p:properties>
</file>

<file path=customXml/itemProps1.xml><?xml version="1.0" encoding="utf-8"?>
<ds:datastoreItem xmlns:ds="http://schemas.openxmlformats.org/officeDocument/2006/customXml" ds:itemID="{A040784F-D4D7-486C-9EB5-0D1971EB8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4ccc29-8b8d-4e88-a335-ae3dcc58542c"/>
    <ds:schemaRef ds:uri="cd76c63a-6689-420e-93f7-204fe579ce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95E95F-385B-4053-9150-20564A68A6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D79815-B4E7-41A0-929D-CC72E6C375E8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cd76c63a-6689-420e-93f7-204fe579ce79"/>
    <ds:schemaRef ds:uri="594ccc29-8b8d-4e88-a335-ae3dcc58542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47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Garvey</dc:creator>
  <cp:lastModifiedBy>Michael Garvey</cp:lastModifiedBy>
  <cp:revision>2</cp:revision>
  <dcterms:created xsi:type="dcterms:W3CDTF">2020-03-07T14:47:42Z</dcterms:created>
  <dcterms:modified xsi:type="dcterms:W3CDTF">2020-03-07T14:56:04Z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0x01010010BD1270CEEB1F4DA1DA0F7456899640</vt:lpwstr>
  </property>
</Properties>
</file>