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64" r:id="rId5"/>
    <p:sldId id="316" r:id="rId6"/>
    <p:sldId id="337" r:id="rId7"/>
    <p:sldId id="339" r:id="rId8"/>
    <p:sldId id="340" r:id="rId9"/>
    <p:sldId id="341" r:id="rId10"/>
    <p:sldId id="317" r:id="rId11"/>
    <p:sldId id="342" r:id="rId12"/>
    <p:sldId id="343" r:id="rId13"/>
    <p:sldId id="344" r:id="rId14"/>
    <p:sldId id="345" r:id="rId15"/>
    <p:sldId id="318" r:id="rId16"/>
    <p:sldId id="347" r:id="rId17"/>
    <p:sldId id="348" r:id="rId18"/>
    <p:sldId id="349" r:id="rId19"/>
    <p:sldId id="350" r:id="rId20"/>
    <p:sldId id="336" r:id="rId21"/>
    <p:sldId id="346" r:id="rId22"/>
    <p:sldId id="313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4472C4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41" autoAdjust="0"/>
    <p:restoredTop sz="96761" autoAdjust="0"/>
  </p:normalViewPr>
  <p:slideViewPr>
    <p:cSldViewPr snapToGrid="0">
      <p:cViewPr varScale="1">
        <p:scale>
          <a:sx n="112" d="100"/>
          <a:sy n="112" d="100"/>
        </p:scale>
        <p:origin x="1944" y="108"/>
      </p:cViewPr>
      <p:guideLst/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844B4-D1DC-48F5-9DAA-9220A65B32D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46BA-BC07-4852-89B0-DB0F66DD2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0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3822-420E-4F85-8C96-89973FCF4E6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3545EC7-8249-4CA6-9305-CA2BE634B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3708-ADE2-470F-814E-22E909A435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BE990C-20B2-4D5B-85B8-888937F3DE8E}"/>
              </a:ext>
            </a:extLst>
          </p:cNvPr>
          <p:cNvSpPr/>
          <p:nvPr userDrawn="1"/>
        </p:nvSpPr>
        <p:spPr>
          <a:xfrm>
            <a:off x="0" y="0"/>
            <a:ext cx="9144000" cy="4445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1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3822-420E-4F85-8C96-89973FCF4E6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3708-ADE2-470F-814E-22E909A435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2CB10B-A439-4857-B36D-9A3B9ED74DE2}"/>
              </a:ext>
            </a:extLst>
          </p:cNvPr>
          <p:cNvSpPr/>
          <p:nvPr userDrawn="1"/>
        </p:nvSpPr>
        <p:spPr>
          <a:xfrm>
            <a:off x="0" y="0"/>
            <a:ext cx="9144000" cy="4445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3822-420E-4F85-8C96-89973FCF4E6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3708-ADE2-470F-814E-22E909A435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74383-BA7B-4B1E-A72C-2970D8C10553}"/>
              </a:ext>
            </a:extLst>
          </p:cNvPr>
          <p:cNvSpPr/>
          <p:nvPr userDrawn="1"/>
        </p:nvSpPr>
        <p:spPr>
          <a:xfrm>
            <a:off x="0" y="0"/>
            <a:ext cx="9144000" cy="4445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0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3822-420E-4F85-8C96-89973FCF4E6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3708-ADE2-470F-814E-22E909A435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EACDD5-9287-4424-82E8-C5B0459FCE42}"/>
              </a:ext>
            </a:extLst>
          </p:cNvPr>
          <p:cNvSpPr/>
          <p:nvPr userDrawn="1"/>
        </p:nvSpPr>
        <p:spPr>
          <a:xfrm>
            <a:off x="0" y="0"/>
            <a:ext cx="9144000" cy="4445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73EBAC-4ADC-45C7-B12D-C0A456269768}"/>
              </a:ext>
            </a:extLst>
          </p:cNvPr>
          <p:cNvSpPr txBox="1">
            <a:spLocks/>
          </p:cNvSpPr>
          <p:nvPr userDrawn="1"/>
        </p:nvSpPr>
        <p:spPr>
          <a:xfrm>
            <a:off x="-1" y="0"/>
            <a:ext cx="9143999" cy="44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62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3822-420E-4F85-8C96-89973FCF4E6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E68DA4E-A0D3-416E-9E6C-9696EB9DE5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3708-ADE2-470F-814E-22E909A435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1AEEAA-33D1-43BD-9B9D-77E0B5AE8692}"/>
              </a:ext>
            </a:extLst>
          </p:cNvPr>
          <p:cNvSpPr/>
          <p:nvPr userDrawn="1"/>
        </p:nvSpPr>
        <p:spPr>
          <a:xfrm>
            <a:off x="0" y="0"/>
            <a:ext cx="9144000" cy="4445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4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3822-420E-4F85-8C96-89973FCF4E6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D36FA05-45E3-4095-9BAB-FD1B8BAF24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3708-ADE2-470F-814E-22E909A435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9E2F33-4609-4928-AC44-7191BF7C4395}"/>
              </a:ext>
            </a:extLst>
          </p:cNvPr>
          <p:cNvSpPr/>
          <p:nvPr userDrawn="1"/>
        </p:nvSpPr>
        <p:spPr>
          <a:xfrm>
            <a:off x="0" y="0"/>
            <a:ext cx="9144000" cy="4445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2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3822-420E-4F85-8C96-89973FCF4E6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3708-ADE2-470F-814E-22E909A435E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824121-E111-4DB9-85F9-CE9E96168B48}"/>
              </a:ext>
            </a:extLst>
          </p:cNvPr>
          <p:cNvSpPr/>
          <p:nvPr userDrawn="1"/>
        </p:nvSpPr>
        <p:spPr>
          <a:xfrm>
            <a:off x="0" y="0"/>
            <a:ext cx="9144000" cy="4445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2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3822-420E-4F85-8C96-89973FCF4E6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D430C91F-34C5-4D00-B43C-28E74FA43D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69065"/>
            <a:ext cx="2057400" cy="365125"/>
          </a:xfrm>
        </p:spPr>
        <p:txBody>
          <a:bodyPr/>
          <a:lstStyle/>
          <a:p>
            <a:fld id="{46283708-ADE2-470F-814E-22E909A435E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C6003C-7BDD-4036-9503-F141C116AA25}"/>
              </a:ext>
            </a:extLst>
          </p:cNvPr>
          <p:cNvSpPr/>
          <p:nvPr userDrawn="1"/>
        </p:nvSpPr>
        <p:spPr>
          <a:xfrm>
            <a:off x="0" y="0"/>
            <a:ext cx="9144000" cy="4445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444500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F8769-DDEF-4A9E-9606-2DFFA02D74CB}"/>
              </a:ext>
            </a:extLst>
          </p:cNvPr>
          <p:cNvSpPr/>
          <p:nvPr userDrawn="1"/>
        </p:nvSpPr>
        <p:spPr>
          <a:xfrm>
            <a:off x="89051" y="6413128"/>
            <a:ext cx="26368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RCVC Red Circle Valve Controller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4A3ED9-794D-44B9-92CA-00D415EF61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569" y="6361529"/>
            <a:ext cx="1701559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72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3822-420E-4F85-8C96-89973FCF4E6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157E829-2DD4-4726-8B52-7718C9FADA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3708-ADE2-470F-814E-22E909A435E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A4A702-6540-421D-8490-163E023E6FF0}"/>
              </a:ext>
            </a:extLst>
          </p:cNvPr>
          <p:cNvSpPr/>
          <p:nvPr userDrawn="1"/>
        </p:nvSpPr>
        <p:spPr>
          <a:xfrm>
            <a:off x="0" y="0"/>
            <a:ext cx="9144000" cy="4445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2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3822-420E-4F85-8C96-89973FCF4E6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3708-ADE2-470F-814E-22E909A435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3703A5-F0DD-4B50-BC70-ADB058C64653}"/>
              </a:ext>
            </a:extLst>
          </p:cNvPr>
          <p:cNvSpPr/>
          <p:nvPr userDrawn="1"/>
        </p:nvSpPr>
        <p:spPr>
          <a:xfrm>
            <a:off x="0" y="0"/>
            <a:ext cx="9144000" cy="4445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6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3822-420E-4F85-8C96-89973FCF4E6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3708-ADE2-470F-814E-22E909A435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F5673B-A66B-4296-A28E-407713620EF8}"/>
              </a:ext>
            </a:extLst>
          </p:cNvPr>
          <p:cNvSpPr/>
          <p:nvPr userDrawn="1"/>
        </p:nvSpPr>
        <p:spPr>
          <a:xfrm>
            <a:off x="0" y="0"/>
            <a:ext cx="9144000" cy="4445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2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13822-420E-4F85-8C96-89973FCF4E6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C5742-C4D0-40A1-AB22-6F7F0A59A9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83708-ADE2-470F-814E-22E909A435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9D1B28-8AC4-48AA-8ED9-E4246426E660}"/>
              </a:ext>
            </a:extLst>
          </p:cNvPr>
          <p:cNvSpPr/>
          <p:nvPr userDrawn="1"/>
        </p:nvSpPr>
        <p:spPr>
          <a:xfrm>
            <a:off x="0" y="0"/>
            <a:ext cx="9144000" cy="4445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051" y="87337"/>
            <a:ext cx="8958979" cy="258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385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jpe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jpe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rgcontrols/" TargetMode="External"/><Relationship Id="rId3" Type="http://schemas.openxmlformats.org/officeDocument/2006/relationships/hyperlink" Target="http://www.vrgcontrols.com/" TargetMode="External"/><Relationship Id="rId7" Type="http://schemas.openxmlformats.org/officeDocument/2006/relationships/hyperlink" Target="https://www.tech365.nl/youtube-ondergaat-metamorfose-inclusief-nieuw-logo/" TargetMode="External"/><Relationship Id="rId12" Type="http://schemas.openxmlformats.org/officeDocument/2006/relationships/hyperlink" Target="https://commons.wikimedia.org/wiki/File:LinkedIn_Logo.svg" TargetMode="External"/><Relationship Id="rId2" Type="http://schemas.openxmlformats.org/officeDocument/2006/relationships/hyperlink" Target="mailto:MGarvey@VRGControls.co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11" Type="http://schemas.openxmlformats.org/officeDocument/2006/relationships/image" Target="../media/image15.png"/><Relationship Id="rId5" Type="http://schemas.openxmlformats.org/officeDocument/2006/relationships/hyperlink" Target="https://www.youtube.com/channel/UCRUcSQBwek_Hlo4TXCXVxcw" TargetMode="External"/><Relationship Id="rId10" Type="http://schemas.openxmlformats.org/officeDocument/2006/relationships/hyperlink" Target="http://fhlogo.blogspot.com/2011/03/facebook.html" TargetMode="External"/><Relationship Id="rId4" Type="http://schemas.openxmlformats.org/officeDocument/2006/relationships/image" Target="../media/image12.jp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365948-DFE2-4ADF-9C14-09AD648B1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20"/>
            <a:ext cx="7444864" cy="641416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2FD8665-5410-463D-9170-7B624A2EF1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146" y="1004046"/>
            <a:ext cx="2937855" cy="44554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90AA1C-F51E-4AB6-AD57-C1E7EFC21A8E}"/>
              </a:ext>
            </a:extLst>
          </p:cNvPr>
          <p:cNvSpPr/>
          <p:nvPr/>
        </p:nvSpPr>
        <p:spPr>
          <a:xfrm>
            <a:off x="7333861" y="6414164"/>
            <a:ext cx="1464906" cy="247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96D558-FAEA-449F-B7D6-BD398431F524}"/>
              </a:ext>
            </a:extLst>
          </p:cNvPr>
          <p:cNvSpPr txBox="1"/>
          <p:nvPr/>
        </p:nvSpPr>
        <p:spPr>
          <a:xfrm>
            <a:off x="4267200" y="1801252"/>
            <a:ext cx="4876799" cy="27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RCVC</a:t>
            </a:r>
          </a:p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Red Circle</a:t>
            </a:r>
          </a:p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Valve Controller</a:t>
            </a:r>
          </a:p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How It Works</a:t>
            </a:r>
          </a:p>
          <a:p>
            <a:pPr algn="ctr"/>
            <a:r>
              <a:rPr lang="en-US" sz="1050" b="1" dirty="0" err="1">
                <a:latin typeface="Arial" pitchFamily="34" charset="0"/>
                <a:cs typeface="Arial" pitchFamily="34" charset="0"/>
              </a:rPr>
              <a:t>ver</a:t>
            </a:r>
            <a:r>
              <a:rPr lang="en-US" sz="1050" b="1" dirty="0">
                <a:latin typeface="Arial" pitchFamily="34" charset="0"/>
                <a:cs typeface="Arial" pitchFamily="34" charset="0"/>
              </a:rPr>
              <a:t> 022421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116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C8AA-85C6-43F5-836C-D2F48C0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RCVC How it Works – CLOSE SIGNAL APPLIED – MOVING - EMISSIONS</a:t>
            </a:r>
          </a:p>
        </p:txBody>
      </p:sp>
      <p:pic>
        <p:nvPicPr>
          <p:cNvPr id="4" name="Picture 3" descr="C:\Users\VRG Vontrols\Documents\VRG\Marketing Documents\BVR Brochure\BVR Brochure Final lmages\PA-8510_2.jpg">
            <a:extLst>
              <a:ext uri="{FF2B5EF4-FFF2-40B4-BE49-F238E27FC236}">
                <a16:creationId xmlns:a16="http://schemas.microsoft.com/office/drawing/2014/main" id="{C38C29D8-4FA6-4D65-B3B1-59BCA14A2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00" b="91333" l="37238" r="634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59" t="6676" r="36574" b="8656"/>
          <a:stretch/>
        </p:blipFill>
        <p:spPr bwMode="auto">
          <a:xfrm>
            <a:off x="6149096" y="1458512"/>
            <a:ext cx="2092501" cy="478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Elbow Connector 145">
            <a:extLst>
              <a:ext uri="{FF2B5EF4-FFF2-40B4-BE49-F238E27FC236}">
                <a16:creationId xmlns:a16="http://schemas.microsoft.com/office/drawing/2014/main" id="{8E8E0F29-BBE7-40B0-AB6D-01351FCA9BD4}"/>
              </a:ext>
            </a:extLst>
          </p:cNvPr>
          <p:cNvCxnSpPr>
            <a:stCxn id="28" idx="3"/>
            <a:endCxn id="45" idx="3"/>
          </p:cNvCxnSpPr>
          <p:nvPr/>
        </p:nvCxnSpPr>
        <p:spPr>
          <a:xfrm>
            <a:off x="3296028" y="1568095"/>
            <a:ext cx="1157691" cy="1227112"/>
          </a:xfrm>
          <a:prstGeom prst="bentConnector3">
            <a:avLst>
              <a:gd name="adj1" fmla="val 50000"/>
            </a:avLst>
          </a:prstGeom>
          <a:ln w="19050">
            <a:solidFill>
              <a:srgbClr val="C00000"/>
            </a:solidFill>
          </a:ln>
          <a:effectLst>
            <a:glow rad="101600">
              <a:schemeClr val="bg1"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EB2B8292-7567-449C-B97C-E3AA0A27D0B2}"/>
              </a:ext>
            </a:extLst>
          </p:cNvPr>
          <p:cNvGrpSpPr/>
          <p:nvPr/>
        </p:nvGrpSpPr>
        <p:grpSpPr>
          <a:xfrm>
            <a:off x="1932710" y="939512"/>
            <a:ext cx="290913" cy="343423"/>
            <a:chOff x="1698975" y="2250464"/>
            <a:chExt cx="301423" cy="35583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59C5448-9A24-4080-9225-C213CD3D586B}"/>
                </a:ext>
              </a:extLst>
            </p:cNvPr>
            <p:cNvGrpSpPr/>
            <p:nvPr/>
          </p:nvGrpSpPr>
          <p:grpSpPr>
            <a:xfrm>
              <a:off x="1698975" y="2452470"/>
              <a:ext cx="213585" cy="153824"/>
              <a:chOff x="1638300" y="2633472"/>
              <a:chExt cx="1371600" cy="795528"/>
            </a:xfrm>
          </p:grpSpPr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6EA40B69-8D78-4680-8960-BBD38A8EF98F}"/>
                  </a:ext>
                </a:extLst>
              </p:cNvPr>
              <p:cNvSpPr/>
              <p:nvPr/>
            </p:nvSpPr>
            <p:spPr>
              <a:xfrm rot="16200000" flipV="1">
                <a:off x="15834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902D0749-C058-4ED8-BC2A-04C6210225CB}"/>
                  </a:ext>
                </a:extLst>
              </p:cNvPr>
              <p:cNvSpPr/>
              <p:nvPr/>
            </p:nvSpPr>
            <p:spPr>
              <a:xfrm rot="16200000">
                <a:off x="22692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2CC8593-DB23-4A3F-960A-8A8CF9BB5EB6}"/>
                </a:ext>
              </a:extLst>
            </p:cNvPr>
            <p:cNvCxnSpPr/>
            <p:nvPr/>
          </p:nvCxnSpPr>
          <p:spPr>
            <a:xfrm rot="16200000" flipV="1">
              <a:off x="1713473" y="2435053"/>
              <a:ext cx="18458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hord 8">
              <a:extLst>
                <a:ext uri="{FF2B5EF4-FFF2-40B4-BE49-F238E27FC236}">
                  <a16:creationId xmlns:a16="http://schemas.microsoft.com/office/drawing/2014/main" id="{3F10634D-C886-4B1B-9632-5EFF2A8EA2BC}"/>
                </a:ext>
              </a:extLst>
            </p:cNvPr>
            <p:cNvSpPr/>
            <p:nvPr/>
          </p:nvSpPr>
          <p:spPr>
            <a:xfrm rot="5400000">
              <a:off x="1713473" y="2250464"/>
              <a:ext cx="184589" cy="184589"/>
            </a:xfrm>
            <a:prstGeom prst="chord">
              <a:avLst>
                <a:gd name="adj1" fmla="val 5314374"/>
                <a:gd name="adj2" fmla="val 16200000"/>
              </a:avLst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Elbow Connector 69">
              <a:extLst>
                <a:ext uri="{FF2B5EF4-FFF2-40B4-BE49-F238E27FC236}">
                  <a16:creationId xmlns:a16="http://schemas.microsoft.com/office/drawing/2014/main" id="{561721BF-6FEE-4F05-8C11-BE07179BD964}"/>
                </a:ext>
              </a:extLst>
            </p:cNvPr>
            <p:cNvCxnSpPr/>
            <p:nvPr/>
          </p:nvCxnSpPr>
          <p:spPr>
            <a:xfrm>
              <a:off x="1854991" y="2298646"/>
              <a:ext cx="145407" cy="221507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7DD376B-A4EA-4248-BB4B-C3F67B11620F}"/>
              </a:ext>
            </a:extLst>
          </p:cNvPr>
          <p:cNvSpPr/>
          <p:nvPr/>
        </p:nvSpPr>
        <p:spPr>
          <a:xfrm>
            <a:off x="6351113" y="2230316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95E1E8-CEA1-496D-AA34-AFF242BAA261}"/>
              </a:ext>
            </a:extLst>
          </p:cNvPr>
          <p:cNvSpPr/>
          <p:nvPr/>
        </p:nvSpPr>
        <p:spPr>
          <a:xfrm>
            <a:off x="6351113" y="3399118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0C8AC4-B505-49FA-8DFA-E6286EDFE719}"/>
              </a:ext>
            </a:extLst>
          </p:cNvPr>
          <p:cNvSpPr/>
          <p:nvPr/>
        </p:nvSpPr>
        <p:spPr>
          <a:xfrm>
            <a:off x="2728845" y="2552307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46A072-61E8-4736-BDE6-AAC0CA1BBF73}"/>
              </a:ext>
            </a:extLst>
          </p:cNvPr>
          <p:cNvCxnSpPr/>
          <p:nvPr/>
        </p:nvCxnSpPr>
        <p:spPr>
          <a:xfrm>
            <a:off x="845915" y="1201180"/>
            <a:ext cx="109196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024">
            <a:extLst>
              <a:ext uri="{FF2B5EF4-FFF2-40B4-BE49-F238E27FC236}">
                <a16:creationId xmlns:a16="http://schemas.microsoft.com/office/drawing/2014/main" id="{2DC7D011-BCDA-4F9C-9559-74A6D0C4E128}"/>
              </a:ext>
            </a:extLst>
          </p:cNvPr>
          <p:cNvCxnSpPr>
            <a:stCxn id="12" idx="3"/>
            <a:endCxn id="27" idx="3"/>
          </p:cNvCxnSpPr>
          <p:nvPr/>
        </p:nvCxnSpPr>
        <p:spPr>
          <a:xfrm>
            <a:off x="2138849" y="1208706"/>
            <a:ext cx="951041" cy="359389"/>
          </a:xfrm>
          <a:prstGeom prst="bentConnector3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C751D7-82C6-40FE-94E8-81F58FB095F2}"/>
              </a:ext>
            </a:extLst>
          </p:cNvPr>
          <p:cNvGrpSpPr/>
          <p:nvPr/>
        </p:nvGrpSpPr>
        <p:grpSpPr>
          <a:xfrm>
            <a:off x="4275001" y="3152210"/>
            <a:ext cx="106299" cy="385115"/>
            <a:chOff x="4397615" y="2813617"/>
            <a:chExt cx="110139" cy="399028"/>
          </a:xfrm>
          <a:noFill/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079B8E8-7F54-4C25-9762-3BCDC42C763E}"/>
                </a:ext>
              </a:extLst>
            </p:cNvPr>
            <p:cNvSpPr/>
            <p:nvPr/>
          </p:nvSpPr>
          <p:spPr>
            <a:xfrm>
              <a:off x="4397615" y="2813617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9371DEA-BD61-4675-A7D9-AAB4B1250C5D}"/>
                </a:ext>
              </a:extLst>
            </p:cNvPr>
            <p:cNvSpPr/>
            <p:nvPr/>
          </p:nvSpPr>
          <p:spPr>
            <a:xfrm>
              <a:off x="4397615" y="2959927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6BB2003-1AC5-4349-A048-251D892E4E35}"/>
                </a:ext>
              </a:extLst>
            </p:cNvPr>
            <p:cNvSpPr/>
            <p:nvPr/>
          </p:nvSpPr>
          <p:spPr>
            <a:xfrm>
              <a:off x="4397615" y="3102506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EAD4AC7-BB9F-4C56-86D8-BE74220AC1AC}"/>
              </a:ext>
            </a:extLst>
          </p:cNvPr>
          <p:cNvSpPr/>
          <p:nvPr/>
        </p:nvSpPr>
        <p:spPr>
          <a:xfrm>
            <a:off x="4275001" y="4239772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BF6316-60A1-4171-96CB-65C3FA5E70AC}"/>
              </a:ext>
            </a:extLst>
          </p:cNvPr>
          <p:cNvGrpSpPr/>
          <p:nvPr/>
        </p:nvGrpSpPr>
        <p:grpSpPr>
          <a:xfrm>
            <a:off x="3089889" y="1493864"/>
            <a:ext cx="206138" cy="148460"/>
            <a:chOff x="4540531" y="917481"/>
            <a:chExt cx="213585" cy="15382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2F16D69-6394-4C3C-BDF7-BE44F0A761F8}"/>
                </a:ext>
              </a:extLst>
            </p:cNvPr>
            <p:cNvGrpSpPr/>
            <p:nvPr/>
          </p:nvGrpSpPr>
          <p:grpSpPr>
            <a:xfrm>
              <a:off x="4540531" y="917481"/>
              <a:ext cx="213585" cy="153824"/>
              <a:chOff x="1638300" y="2633472"/>
              <a:chExt cx="1371600" cy="795528"/>
            </a:xfrm>
          </p:grpSpPr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7FC128C8-8313-41F8-958C-4E629BDDE26C}"/>
                  </a:ext>
                </a:extLst>
              </p:cNvPr>
              <p:cNvSpPr/>
              <p:nvPr/>
            </p:nvSpPr>
            <p:spPr>
              <a:xfrm rot="16200000" flipV="1">
                <a:off x="15834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>
                <a:extLst>
                  <a:ext uri="{FF2B5EF4-FFF2-40B4-BE49-F238E27FC236}">
                    <a16:creationId xmlns:a16="http://schemas.microsoft.com/office/drawing/2014/main" id="{70963A02-720C-48C2-9346-EA39B37D67C1}"/>
                  </a:ext>
                </a:extLst>
              </p:cNvPr>
              <p:cNvSpPr/>
              <p:nvPr/>
            </p:nvSpPr>
            <p:spPr>
              <a:xfrm rot="16200000">
                <a:off x="22692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99DB9D2-5A9A-4DA6-A03B-DD19EAA44E5B}"/>
                </a:ext>
              </a:extLst>
            </p:cNvPr>
            <p:cNvSpPr/>
            <p:nvPr/>
          </p:nvSpPr>
          <p:spPr>
            <a:xfrm>
              <a:off x="4601603" y="948673"/>
              <a:ext cx="91440" cy="914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A9F19EB-D035-4463-9E27-2009A85C4284}"/>
              </a:ext>
            </a:extLst>
          </p:cNvPr>
          <p:cNvSpPr txBox="1"/>
          <p:nvPr/>
        </p:nvSpPr>
        <p:spPr>
          <a:xfrm>
            <a:off x="4835728" y="3091531"/>
            <a:ext cx="880327" cy="3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1E6F46-6365-41EB-938A-7B6AEDBADC36}"/>
              </a:ext>
            </a:extLst>
          </p:cNvPr>
          <p:cNvSpPr txBox="1"/>
          <p:nvPr/>
        </p:nvSpPr>
        <p:spPr>
          <a:xfrm>
            <a:off x="4395564" y="1733624"/>
            <a:ext cx="880327" cy="3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28EF92-2A3E-4FBA-BA5B-73738E606969}"/>
              </a:ext>
            </a:extLst>
          </p:cNvPr>
          <p:cNvSpPr txBox="1"/>
          <p:nvPr/>
        </p:nvSpPr>
        <p:spPr>
          <a:xfrm>
            <a:off x="1589448" y="652858"/>
            <a:ext cx="1390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Supply Regulator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37CEE9-A025-4A60-929F-12681692A008}"/>
              </a:ext>
            </a:extLst>
          </p:cNvPr>
          <p:cNvSpPr txBox="1"/>
          <p:nvPr/>
        </p:nvSpPr>
        <p:spPr>
          <a:xfrm>
            <a:off x="476283" y="907965"/>
            <a:ext cx="1535743" cy="237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Line Pressure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DC015A-54B4-418A-B411-E1DD6CDF2E18}"/>
              </a:ext>
            </a:extLst>
          </p:cNvPr>
          <p:cNvSpPr txBox="1"/>
          <p:nvPr/>
        </p:nvSpPr>
        <p:spPr>
          <a:xfrm>
            <a:off x="6933620" y="1052372"/>
            <a:ext cx="1692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RHPA-SR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Actuator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5C7690-760A-4CF2-B363-90205270C9E8}"/>
              </a:ext>
            </a:extLst>
          </p:cNvPr>
          <p:cNvSpPr txBox="1"/>
          <p:nvPr/>
        </p:nvSpPr>
        <p:spPr>
          <a:xfrm>
            <a:off x="4853915" y="5969216"/>
            <a:ext cx="1692412" cy="3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PRCV Pipeline Rotary Control Valve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F1C44A-B9D4-4752-ADEC-8499A2A9DD19}"/>
              </a:ext>
            </a:extLst>
          </p:cNvPr>
          <p:cNvSpPr txBox="1"/>
          <p:nvPr/>
        </p:nvSpPr>
        <p:spPr>
          <a:xfrm>
            <a:off x="3748288" y="5148043"/>
            <a:ext cx="2293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Signal = &gt;12 mA</a:t>
            </a:r>
          </a:p>
        </p:txBody>
      </p:sp>
      <p:cxnSp>
        <p:nvCxnSpPr>
          <p:cNvPr id="39" name="Elbow Connector 262">
            <a:extLst>
              <a:ext uri="{FF2B5EF4-FFF2-40B4-BE49-F238E27FC236}">
                <a16:creationId xmlns:a16="http://schemas.microsoft.com/office/drawing/2014/main" id="{CF35E38A-1522-426D-8948-D9D2F436A628}"/>
              </a:ext>
            </a:extLst>
          </p:cNvPr>
          <p:cNvCxnSpPr>
            <a:stCxn id="4" idx="2"/>
            <a:endCxn id="35" idx="2"/>
          </p:cNvCxnSpPr>
          <p:nvPr/>
        </p:nvCxnSpPr>
        <p:spPr>
          <a:xfrm rot="5400000">
            <a:off x="6392780" y="5552807"/>
            <a:ext cx="109910" cy="1495225"/>
          </a:xfrm>
          <a:prstGeom prst="bentConnector3">
            <a:avLst>
              <a:gd name="adj1" fmla="val 22847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C2F58CE-A51A-4999-8FB1-93B357855FD4}"/>
              </a:ext>
            </a:extLst>
          </p:cNvPr>
          <p:cNvSpPr txBox="1"/>
          <p:nvPr/>
        </p:nvSpPr>
        <p:spPr>
          <a:xfrm>
            <a:off x="4164248" y="4240451"/>
            <a:ext cx="409772" cy="237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9A94E84-8AC3-416B-81C2-2C8A917BE149}"/>
              </a:ext>
            </a:extLst>
          </p:cNvPr>
          <p:cNvGrpSpPr/>
          <p:nvPr/>
        </p:nvGrpSpPr>
        <p:grpSpPr>
          <a:xfrm>
            <a:off x="4453719" y="2231833"/>
            <a:ext cx="339917" cy="667239"/>
            <a:chOff x="4997068" y="2075570"/>
            <a:chExt cx="352198" cy="691345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E999759-420B-470A-A321-4FABB77B4785}"/>
                </a:ext>
              </a:extLst>
            </p:cNvPr>
            <p:cNvCxnSpPr/>
            <p:nvPr/>
          </p:nvCxnSpPr>
          <p:spPr>
            <a:xfrm flipH="1">
              <a:off x="5171879" y="2349896"/>
              <a:ext cx="1288" cy="3062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3EA633B-5CC0-459D-9485-9F5CF4273767}"/>
                </a:ext>
              </a:extLst>
            </p:cNvPr>
            <p:cNvSpPr txBox="1"/>
            <p:nvPr/>
          </p:nvSpPr>
          <p:spPr>
            <a:xfrm>
              <a:off x="5036007" y="2075570"/>
              <a:ext cx="274320" cy="2743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dirty="0"/>
                <a:t>S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9D35EF9-2225-4AC0-BC15-A1809545C0FA}"/>
                </a:ext>
              </a:extLst>
            </p:cNvPr>
            <p:cNvGrpSpPr/>
            <p:nvPr/>
          </p:nvGrpSpPr>
          <p:grpSpPr>
            <a:xfrm>
              <a:off x="4997068" y="2551677"/>
              <a:ext cx="352198" cy="215238"/>
              <a:chOff x="4909338" y="2702107"/>
              <a:chExt cx="484820" cy="296287"/>
            </a:xfrm>
            <a:solidFill>
              <a:schemeClr val="bg1"/>
            </a:solidFill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8AC0FA12-8395-49E5-9364-BA6352076EE7}"/>
                  </a:ext>
                </a:extLst>
              </p:cNvPr>
              <p:cNvSpPr/>
              <p:nvPr/>
            </p:nvSpPr>
            <p:spPr>
              <a:xfrm rot="5400000">
                <a:off x="4888904" y="2722541"/>
                <a:ext cx="296287" cy="255420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5491E088-BEB9-457A-9123-93C9B3CE2EE7}"/>
                  </a:ext>
                </a:extLst>
              </p:cNvPr>
              <p:cNvSpPr/>
              <p:nvPr/>
            </p:nvSpPr>
            <p:spPr>
              <a:xfrm rot="16200000">
                <a:off x="5118304" y="2722541"/>
                <a:ext cx="296287" cy="255420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glow rad="101600">
                  <a:schemeClr val="accent4">
                    <a:lumMod val="50000"/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7" name="Right Bracket 46">
            <a:extLst>
              <a:ext uri="{FF2B5EF4-FFF2-40B4-BE49-F238E27FC236}">
                <a16:creationId xmlns:a16="http://schemas.microsoft.com/office/drawing/2014/main" id="{A5A2CBE7-85D4-4CCF-A48A-873A73C1C8F1}"/>
              </a:ext>
            </a:extLst>
          </p:cNvPr>
          <p:cNvSpPr/>
          <p:nvPr/>
        </p:nvSpPr>
        <p:spPr>
          <a:xfrm rot="5400000">
            <a:off x="4517781" y="4574520"/>
            <a:ext cx="105902" cy="220629"/>
          </a:xfrm>
          <a:prstGeom prst="rightBracket">
            <a:avLst/>
          </a:prstGeom>
          <a:ln w="19050">
            <a:solidFill>
              <a:schemeClr val="tx1"/>
            </a:solidFill>
          </a:ln>
          <a:effectLst>
            <a:glow rad="101600">
              <a:schemeClr val="accent4">
                <a:lumMod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FEECA05-64AC-4615-8218-F96C00380830}"/>
              </a:ext>
            </a:extLst>
          </p:cNvPr>
          <p:cNvSpPr txBox="1"/>
          <p:nvPr/>
        </p:nvSpPr>
        <p:spPr>
          <a:xfrm>
            <a:off x="4962862" y="3695929"/>
            <a:ext cx="264755" cy="264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B45E851-A6F9-4F1C-ABFA-5459F16CCB10}"/>
              </a:ext>
            </a:extLst>
          </p:cNvPr>
          <p:cNvGrpSpPr/>
          <p:nvPr/>
        </p:nvGrpSpPr>
        <p:grpSpPr>
          <a:xfrm>
            <a:off x="4925281" y="4155437"/>
            <a:ext cx="339917" cy="207733"/>
            <a:chOff x="4909338" y="2702107"/>
            <a:chExt cx="484820" cy="296287"/>
          </a:xfrm>
          <a:solidFill>
            <a:schemeClr val="bg1"/>
          </a:solidFill>
          <a:effectLst>
            <a:glow rad="101600">
              <a:schemeClr val="accent4">
                <a:lumMod val="50000"/>
                <a:alpha val="60000"/>
              </a:schemeClr>
            </a:glow>
          </a:effectLst>
        </p:grpSpPr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DC4922E9-2A4A-4745-B2E2-B39D2B8DDA77}"/>
                </a:ext>
              </a:extLst>
            </p:cNvPr>
            <p:cNvSpPr/>
            <p:nvPr/>
          </p:nvSpPr>
          <p:spPr>
            <a:xfrm rot="5400000">
              <a:off x="4888904" y="2722541"/>
              <a:ext cx="296287" cy="255420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622DBA29-61D6-422B-9E99-14B2E982A805}"/>
                </a:ext>
              </a:extLst>
            </p:cNvPr>
            <p:cNvSpPr/>
            <p:nvPr/>
          </p:nvSpPr>
          <p:spPr>
            <a:xfrm rot="16200000">
              <a:off x="5118304" y="2722541"/>
              <a:ext cx="296287" cy="255420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52" name="Elbow Connector 207">
            <a:extLst>
              <a:ext uri="{FF2B5EF4-FFF2-40B4-BE49-F238E27FC236}">
                <a16:creationId xmlns:a16="http://schemas.microsoft.com/office/drawing/2014/main" id="{6BB98A47-89E5-4223-9BF9-1DFCCAABD903}"/>
              </a:ext>
            </a:extLst>
          </p:cNvPr>
          <p:cNvCxnSpPr>
            <a:stCxn id="46" idx="3"/>
          </p:cNvCxnSpPr>
          <p:nvPr/>
        </p:nvCxnSpPr>
        <p:spPr>
          <a:xfrm flipV="1">
            <a:off x="4793636" y="1609166"/>
            <a:ext cx="1752692" cy="118604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4">
                <a:lumMod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208">
            <a:extLst>
              <a:ext uri="{FF2B5EF4-FFF2-40B4-BE49-F238E27FC236}">
                <a16:creationId xmlns:a16="http://schemas.microsoft.com/office/drawing/2014/main" id="{A0076080-5D22-4110-915F-034F4F1EE1E9}"/>
              </a:ext>
            </a:extLst>
          </p:cNvPr>
          <p:cNvCxnSpPr>
            <a:cxnSpLocks/>
            <a:stCxn id="51" idx="3"/>
            <a:endCxn id="23" idx="4"/>
          </p:cNvCxnSpPr>
          <p:nvPr/>
        </p:nvCxnSpPr>
        <p:spPr>
          <a:xfrm flipV="1">
            <a:off x="5265198" y="2827399"/>
            <a:ext cx="406531" cy="1431905"/>
          </a:xfrm>
          <a:prstGeom prst="bentConnector2">
            <a:avLst/>
          </a:prstGeom>
          <a:ln w="19050"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4">
                <a:lumMod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211">
            <a:extLst>
              <a:ext uri="{FF2B5EF4-FFF2-40B4-BE49-F238E27FC236}">
                <a16:creationId xmlns:a16="http://schemas.microsoft.com/office/drawing/2014/main" id="{FC048A5B-3110-439F-AE51-260E3F6D78D5}"/>
              </a:ext>
            </a:extLst>
          </p:cNvPr>
          <p:cNvCxnSpPr>
            <a:stCxn id="47" idx="2"/>
            <a:endCxn id="50" idx="3"/>
          </p:cNvCxnSpPr>
          <p:nvPr/>
        </p:nvCxnSpPr>
        <p:spPr>
          <a:xfrm rot="5400000" flipH="1" flipV="1">
            <a:off x="4508766" y="4321270"/>
            <a:ext cx="478481" cy="354549"/>
          </a:xfrm>
          <a:prstGeom prst="bentConnector2">
            <a:avLst/>
          </a:prstGeom>
          <a:ln w="19050">
            <a:solidFill>
              <a:schemeClr val="tx1"/>
            </a:solidFill>
          </a:ln>
          <a:effectLst>
            <a:glow rad="101600">
              <a:schemeClr val="accent4">
                <a:lumMod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E4A3D63-BC2A-42D2-9097-3903455B1E87}"/>
              </a:ext>
            </a:extLst>
          </p:cNvPr>
          <p:cNvSpPr txBox="1"/>
          <p:nvPr/>
        </p:nvSpPr>
        <p:spPr>
          <a:xfrm>
            <a:off x="6782127" y="2850895"/>
            <a:ext cx="1692412" cy="3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Spring to 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C94EB92-59C5-4E9B-AD00-E28F04A27606}"/>
              </a:ext>
            </a:extLst>
          </p:cNvPr>
          <p:cNvCxnSpPr/>
          <p:nvPr/>
        </p:nvCxnSpPr>
        <p:spPr>
          <a:xfrm>
            <a:off x="5093997" y="3960683"/>
            <a:ext cx="0" cy="2955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D3EDF05A-4CED-4178-843C-05918BD0FE8F}"/>
              </a:ext>
            </a:extLst>
          </p:cNvPr>
          <p:cNvSpPr/>
          <p:nvPr/>
        </p:nvSpPr>
        <p:spPr>
          <a:xfrm>
            <a:off x="2728845" y="2552307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B6FBF15-F6E0-4236-97C6-FD67AD633FEA}"/>
              </a:ext>
            </a:extLst>
          </p:cNvPr>
          <p:cNvSpPr/>
          <p:nvPr/>
        </p:nvSpPr>
        <p:spPr>
          <a:xfrm>
            <a:off x="1635341" y="4455455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0360728-1E2E-412D-8EF9-79737E8608C0}"/>
              </a:ext>
            </a:extLst>
          </p:cNvPr>
          <p:cNvSpPr/>
          <p:nvPr/>
        </p:nvSpPr>
        <p:spPr>
          <a:xfrm>
            <a:off x="2718674" y="4002645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3F86239-0353-43CB-BE43-BD198CD2317B}"/>
              </a:ext>
            </a:extLst>
          </p:cNvPr>
          <p:cNvSpPr/>
          <p:nvPr/>
        </p:nvSpPr>
        <p:spPr>
          <a:xfrm>
            <a:off x="1456835" y="4456878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FA4F527-53F0-4E9E-88D4-12E1E9A33DBA}"/>
              </a:ext>
            </a:extLst>
          </p:cNvPr>
          <p:cNvGrpSpPr/>
          <p:nvPr/>
        </p:nvGrpSpPr>
        <p:grpSpPr>
          <a:xfrm>
            <a:off x="2164720" y="3507108"/>
            <a:ext cx="240072" cy="930281"/>
            <a:chOff x="2351117" y="3073416"/>
            <a:chExt cx="248745" cy="1278739"/>
          </a:xfrm>
          <a:noFill/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DA15EB7-942A-4091-8183-1226FCEF0B0D}"/>
                </a:ext>
              </a:extLst>
            </p:cNvPr>
            <p:cNvSpPr/>
            <p:nvPr/>
          </p:nvSpPr>
          <p:spPr>
            <a:xfrm>
              <a:off x="2351117" y="3321161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8CD1121-078E-4496-96CA-88ECE7162CB5}"/>
                </a:ext>
              </a:extLst>
            </p:cNvPr>
            <p:cNvSpPr/>
            <p:nvPr/>
          </p:nvSpPr>
          <p:spPr>
            <a:xfrm>
              <a:off x="2351117" y="3579807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F74D225-7AD8-458D-B067-1E71AE1647D1}"/>
                </a:ext>
              </a:extLst>
            </p:cNvPr>
            <p:cNvSpPr/>
            <p:nvPr/>
          </p:nvSpPr>
          <p:spPr>
            <a:xfrm>
              <a:off x="2351117" y="3841901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54F005D-D896-4BB1-87A0-A8BDD120E270}"/>
                </a:ext>
              </a:extLst>
            </p:cNvPr>
            <p:cNvSpPr/>
            <p:nvPr/>
          </p:nvSpPr>
          <p:spPr>
            <a:xfrm>
              <a:off x="2351117" y="3073416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3C5F69E-A5A8-48A3-979C-54DDDBA1DAB4}"/>
                </a:ext>
              </a:extLst>
            </p:cNvPr>
            <p:cNvSpPr/>
            <p:nvPr/>
          </p:nvSpPr>
          <p:spPr>
            <a:xfrm>
              <a:off x="2351117" y="4099564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DE2FBD3F-E0CB-4106-9CF8-43530B4DE78B}"/>
              </a:ext>
            </a:extLst>
          </p:cNvPr>
          <p:cNvSpPr/>
          <p:nvPr/>
        </p:nvSpPr>
        <p:spPr>
          <a:xfrm>
            <a:off x="942513" y="3923347"/>
            <a:ext cx="240072" cy="243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Elbow Connector 203">
            <a:extLst>
              <a:ext uri="{FF2B5EF4-FFF2-40B4-BE49-F238E27FC236}">
                <a16:creationId xmlns:a16="http://schemas.microsoft.com/office/drawing/2014/main" id="{216D1A02-9BC8-4881-9293-BB423B845A78}"/>
              </a:ext>
            </a:extLst>
          </p:cNvPr>
          <p:cNvCxnSpPr/>
          <p:nvPr/>
        </p:nvCxnSpPr>
        <p:spPr>
          <a:xfrm flipV="1">
            <a:off x="2404792" y="2234338"/>
            <a:ext cx="2190864" cy="1364650"/>
          </a:xfrm>
          <a:prstGeom prst="bentConnector4">
            <a:avLst>
              <a:gd name="adj1" fmla="val 47467"/>
              <a:gd name="adj2" fmla="val 116167"/>
            </a:avLst>
          </a:prstGeom>
          <a:ln w="19050">
            <a:solidFill>
              <a:schemeClr val="tx1"/>
            </a:solidFill>
            <a:prstDash val="lg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203">
            <a:extLst>
              <a:ext uri="{FF2B5EF4-FFF2-40B4-BE49-F238E27FC236}">
                <a16:creationId xmlns:a16="http://schemas.microsoft.com/office/drawing/2014/main" id="{12667C23-29D7-4AE4-828F-E05705AED401}"/>
              </a:ext>
            </a:extLst>
          </p:cNvPr>
          <p:cNvCxnSpPr>
            <a:stCxn id="62" idx="3"/>
            <a:endCxn id="48" idx="0"/>
          </p:cNvCxnSpPr>
          <p:nvPr/>
        </p:nvCxnSpPr>
        <p:spPr>
          <a:xfrm flipV="1">
            <a:off x="2404792" y="3695929"/>
            <a:ext cx="2690448" cy="83294"/>
          </a:xfrm>
          <a:prstGeom prst="bentConnector4">
            <a:avLst>
              <a:gd name="adj1" fmla="val 47540"/>
              <a:gd name="adj2" fmla="val 375189"/>
            </a:avLst>
          </a:prstGeom>
          <a:ln w="19050">
            <a:solidFill>
              <a:schemeClr val="tx1"/>
            </a:solidFill>
            <a:prstDash val="lgDashDot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203">
            <a:extLst>
              <a:ext uri="{FF2B5EF4-FFF2-40B4-BE49-F238E27FC236}">
                <a16:creationId xmlns:a16="http://schemas.microsoft.com/office/drawing/2014/main" id="{5112CEE1-F662-4EC1-98CF-4A4C08201EA5}"/>
              </a:ext>
            </a:extLst>
          </p:cNvPr>
          <p:cNvCxnSpPr>
            <a:stCxn id="66" idx="3"/>
            <a:endCxn id="72" idx="3"/>
          </p:cNvCxnSpPr>
          <p:nvPr/>
        </p:nvCxnSpPr>
        <p:spPr>
          <a:xfrm>
            <a:off x="2404792" y="4345509"/>
            <a:ext cx="158897" cy="813765"/>
          </a:xfrm>
          <a:prstGeom prst="bentConnector3">
            <a:avLst>
              <a:gd name="adj1" fmla="val 243867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A9C98CA1-5871-461B-9366-2B4793479368}"/>
              </a:ext>
            </a:extLst>
          </p:cNvPr>
          <p:cNvSpPr txBox="1"/>
          <p:nvPr/>
        </p:nvSpPr>
        <p:spPr>
          <a:xfrm>
            <a:off x="1440915" y="5262568"/>
            <a:ext cx="11276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24 VDC Power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BC1ABAB-4902-4A31-90EB-AEE36F784B02}"/>
              </a:ext>
            </a:extLst>
          </p:cNvPr>
          <p:cNvSpPr txBox="1"/>
          <p:nvPr/>
        </p:nvSpPr>
        <p:spPr>
          <a:xfrm>
            <a:off x="780872" y="5036163"/>
            <a:ext cx="1782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Signal = 16 mA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4E986CC-C442-4AE2-8246-7F483AB93610}"/>
              </a:ext>
            </a:extLst>
          </p:cNvPr>
          <p:cNvSpPr txBox="1"/>
          <p:nvPr/>
        </p:nvSpPr>
        <p:spPr>
          <a:xfrm>
            <a:off x="560344" y="5662521"/>
            <a:ext cx="1792982" cy="3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HART Handheld Communicator</a:t>
            </a:r>
          </a:p>
        </p:txBody>
      </p:sp>
      <p:cxnSp>
        <p:nvCxnSpPr>
          <p:cNvPr id="74" name="Elbow Connector 203">
            <a:extLst>
              <a:ext uri="{FF2B5EF4-FFF2-40B4-BE49-F238E27FC236}">
                <a16:creationId xmlns:a16="http://schemas.microsoft.com/office/drawing/2014/main" id="{04185507-1FC5-402A-9C8C-FDAE422221D6}"/>
              </a:ext>
            </a:extLst>
          </p:cNvPr>
          <p:cNvCxnSpPr>
            <a:stCxn id="63" idx="3"/>
            <a:endCxn id="108" idx="1"/>
          </p:cNvCxnSpPr>
          <p:nvPr/>
        </p:nvCxnSpPr>
        <p:spPr>
          <a:xfrm>
            <a:off x="2404792" y="3967386"/>
            <a:ext cx="2824826" cy="1099468"/>
          </a:xfrm>
          <a:prstGeom prst="bentConnector3">
            <a:avLst>
              <a:gd name="adj1" fmla="val 45626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203">
            <a:extLst>
              <a:ext uri="{FF2B5EF4-FFF2-40B4-BE49-F238E27FC236}">
                <a16:creationId xmlns:a16="http://schemas.microsoft.com/office/drawing/2014/main" id="{A96E2838-7D89-460D-8348-33C67DE06904}"/>
              </a:ext>
            </a:extLst>
          </p:cNvPr>
          <p:cNvCxnSpPr>
            <a:stCxn id="64" idx="3"/>
            <a:endCxn id="71" idx="3"/>
          </p:cNvCxnSpPr>
          <p:nvPr/>
        </p:nvCxnSpPr>
        <p:spPr>
          <a:xfrm>
            <a:off x="2404792" y="4158060"/>
            <a:ext cx="163791" cy="1227619"/>
          </a:xfrm>
          <a:prstGeom prst="bentConnector3">
            <a:avLst>
              <a:gd name="adj1" fmla="val 341918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203">
            <a:extLst>
              <a:ext uri="{FF2B5EF4-FFF2-40B4-BE49-F238E27FC236}">
                <a16:creationId xmlns:a16="http://schemas.microsoft.com/office/drawing/2014/main" id="{FAF845AC-7DCF-4632-9C9D-87C4B781E829}"/>
              </a:ext>
            </a:extLst>
          </p:cNvPr>
          <p:cNvCxnSpPr>
            <a:stCxn id="67" idx="1"/>
            <a:endCxn id="73" idx="1"/>
          </p:cNvCxnSpPr>
          <p:nvPr/>
        </p:nvCxnSpPr>
        <p:spPr>
          <a:xfrm rot="10800000" flipV="1">
            <a:off x="560344" y="4045240"/>
            <a:ext cx="382169" cy="1810361"/>
          </a:xfrm>
          <a:prstGeom prst="bentConnector3">
            <a:avLst>
              <a:gd name="adj1" fmla="val 157731"/>
            </a:avLst>
          </a:prstGeom>
          <a:ln w="19050"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8B05F515-E2E7-4BB0-9F13-FC53ACD99D66}"/>
              </a:ext>
            </a:extLst>
          </p:cNvPr>
          <p:cNvSpPr txBox="1"/>
          <p:nvPr/>
        </p:nvSpPr>
        <p:spPr>
          <a:xfrm>
            <a:off x="1741640" y="2439135"/>
            <a:ext cx="1747849" cy="53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RED CIRCLE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VALVE CONTROLLER</a:t>
            </a:r>
          </a:p>
          <a:p>
            <a:pPr algn="ct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1, </a:t>
            </a:r>
            <a:r>
              <a:rPr lang="en-US" sz="1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</a:t>
            </a:r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21A6325E-8FA0-4E75-A632-7427CBCAF8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15" b="92231" l="31811" r="682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78" t="6721" r="28929" b="5401"/>
          <a:stretch/>
        </p:blipFill>
        <p:spPr>
          <a:xfrm>
            <a:off x="608200" y="1438354"/>
            <a:ext cx="2168926" cy="3360635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9EA89FB1-58F8-4E73-8F46-B8F2AECBBC2A}"/>
              </a:ext>
            </a:extLst>
          </p:cNvPr>
          <p:cNvGrpSpPr/>
          <p:nvPr/>
        </p:nvGrpSpPr>
        <p:grpSpPr>
          <a:xfrm>
            <a:off x="7217954" y="3910759"/>
            <a:ext cx="270217" cy="1148433"/>
            <a:chOff x="8251679" y="2568936"/>
            <a:chExt cx="394965" cy="1966479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6A9CD9A-8A89-4893-8607-7FC844BD4937}"/>
                </a:ext>
              </a:extLst>
            </p:cNvPr>
            <p:cNvGrpSpPr/>
            <p:nvPr/>
          </p:nvGrpSpPr>
          <p:grpSpPr>
            <a:xfrm>
              <a:off x="8251679" y="2568936"/>
              <a:ext cx="394965" cy="1365449"/>
              <a:chOff x="8434860" y="2308441"/>
              <a:chExt cx="396526" cy="1370845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8D98F70E-06DA-47EE-931C-94B95631F0E8}"/>
                  </a:ext>
                </a:extLst>
              </p:cNvPr>
              <p:cNvGrpSpPr/>
              <p:nvPr/>
            </p:nvGrpSpPr>
            <p:grpSpPr>
              <a:xfrm>
                <a:off x="8474723" y="2308441"/>
                <a:ext cx="316800" cy="1210074"/>
                <a:chOff x="301904" y="1195992"/>
                <a:chExt cx="516729" cy="1973738"/>
              </a:xfrm>
            </p:grpSpPr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876C65CD-DE0C-4A57-83F1-9D98A307C154}"/>
                    </a:ext>
                  </a:extLst>
                </p:cNvPr>
                <p:cNvSpPr/>
                <p:nvPr/>
              </p:nvSpPr>
              <p:spPr>
                <a:xfrm>
                  <a:off x="301904" y="1409729"/>
                  <a:ext cx="516729" cy="516729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06ED1E6F-E82F-43EC-9204-202C57BF7E35}"/>
                    </a:ext>
                  </a:extLst>
                </p:cNvPr>
                <p:cNvSpPr/>
                <p:nvPr/>
              </p:nvSpPr>
              <p:spPr>
                <a:xfrm>
                  <a:off x="527161" y="1928316"/>
                  <a:ext cx="66214" cy="1241414"/>
                </a:xfrm>
                <a:prstGeom prst="rect">
                  <a:avLst/>
                </a:prstGeom>
                <a:gradFill flip="none" rotWithShape="1">
                  <a:gsLst>
                    <a:gs pos="1000">
                      <a:schemeClr val="bg1">
                        <a:lumMod val="85000"/>
                      </a:schemeClr>
                    </a:gs>
                    <a:gs pos="96000">
                      <a:schemeClr val="bg1">
                        <a:lumMod val="75000"/>
                      </a:schemeClr>
                    </a:gs>
                  </a:gsLst>
                  <a:lin ang="0" scaled="0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3ACC3FB9-97AC-4B91-BA6D-EB03A438B2E2}"/>
                    </a:ext>
                  </a:extLst>
                </p:cNvPr>
                <p:cNvSpPr/>
                <p:nvPr/>
              </p:nvSpPr>
              <p:spPr>
                <a:xfrm>
                  <a:off x="301904" y="1298382"/>
                  <a:ext cx="516729" cy="105846"/>
                </a:xfrm>
                <a:prstGeom prst="rect">
                  <a:avLst/>
                </a:prstGeom>
                <a:gradFill flip="none" rotWithShape="1">
                  <a:gsLst>
                    <a:gs pos="1000">
                      <a:schemeClr val="bg1">
                        <a:lumMod val="85000"/>
                      </a:schemeClr>
                    </a:gs>
                    <a:gs pos="96000">
                      <a:schemeClr val="bg1">
                        <a:lumMod val="75000"/>
                      </a:schemeClr>
                    </a:gs>
                  </a:gsLst>
                  <a:lin ang="0" scaled="0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6124FEE5-676B-4CE9-96C9-C6BC31DC7CE0}"/>
                    </a:ext>
                  </a:extLst>
                </p:cNvPr>
                <p:cNvSpPr/>
                <p:nvPr/>
              </p:nvSpPr>
              <p:spPr>
                <a:xfrm>
                  <a:off x="468828" y="1195992"/>
                  <a:ext cx="182880" cy="105846"/>
                </a:xfrm>
                <a:prstGeom prst="rect">
                  <a:avLst/>
                </a:prstGeom>
                <a:gradFill flip="none" rotWithShape="1">
                  <a:gsLst>
                    <a:gs pos="1000">
                      <a:schemeClr val="bg1">
                        <a:lumMod val="85000"/>
                      </a:schemeClr>
                    </a:gs>
                    <a:gs pos="96000">
                      <a:schemeClr val="bg1">
                        <a:lumMod val="75000"/>
                      </a:schemeClr>
                    </a:gs>
                  </a:gsLst>
                  <a:lin ang="0" scaled="0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F2C2E98C-2D97-4BE7-8F66-1074B017BE9D}"/>
                    </a:ext>
                  </a:extLst>
                </p:cNvPr>
                <p:cNvSpPr/>
                <p:nvPr/>
              </p:nvSpPr>
              <p:spPr>
                <a:xfrm>
                  <a:off x="638311" y="1547580"/>
                  <a:ext cx="161645" cy="149657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9D56AD2D-141D-4E26-91F8-56242E28D730}"/>
                  </a:ext>
                </a:extLst>
              </p:cNvPr>
              <p:cNvGrpSpPr/>
              <p:nvPr/>
            </p:nvGrpSpPr>
            <p:grpSpPr>
              <a:xfrm>
                <a:off x="8434860" y="2750063"/>
                <a:ext cx="396526" cy="929223"/>
                <a:chOff x="8397512" y="2750063"/>
                <a:chExt cx="433874" cy="929223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FA709DCC-741C-4FDC-9441-BE73F99782AD}"/>
                    </a:ext>
                  </a:extLst>
                </p:cNvPr>
                <p:cNvSpPr/>
                <p:nvPr/>
              </p:nvSpPr>
              <p:spPr>
                <a:xfrm>
                  <a:off x="8397512" y="2789390"/>
                  <a:ext cx="433874" cy="889896"/>
                </a:xfrm>
                <a:prstGeom prst="rect">
                  <a:avLst/>
                </a:prstGeom>
                <a:gradFill>
                  <a:gsLst>
                    <a:gs pos="75000">
                      <a:schemeClr val="bg1">
                        <a:lumMod val="65000"/>
                      </a:schemeClr>
                    </a:gs>
                    <a:gs pos="21000">
                      <a:schemeClr val="bg1">
                        <a:lumMod val="65000"/>
                      </a:schemeClr>
                    </a:gs>
                    <a:gs pos="1000">
                      <a:schemeClr val="bg1">
                        <a:lumMod val="85000"/>
                      </a:schemeClr>
                    </a:gs>
                    <a:gs pos="96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6E948B0B-9050-4B9E-8139-A3CC8A7942A4}"/>
                    </a:ext>
                  </a:extLst>
                </p:cNvPr>
                <p:cNvSpPr/>
                <p:nvPr/>
              </p:nvSpPr>
              <p:spPr>
                <a:xfrm>
                  <a:off x="8397512" y="2750063"/>
                  <a:ext cx="433874" cy="45719"/>
                </a:xfrm>
                <a:prstGeom prst="rect">
                  <a:avLst/>
                </a:prstGeom>
                <a:gradFill>
                  <a:gsLst>
                    <a:gs pos="75000">
                      <a:schemeClr val="bg1">
                        <a:lumMod val="65000"/>
                      </a:schemeClr>
                    </a:gs>
                    <a:gs pos="21000">
                      <a:schemeClr val="bg1">
                        <a:lumMod val="65000"/>
                      </a:schemeClr>
                    </a:gs>
                    <a:gs pos="1000">
                      <a:schemeClr val="bg1">
                        <a:lumMod val="85000"/>
                      </a:schemeClr>
                    </a:gs>
                    <a:gs pos="96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E4C685D2-5323-4533-A8E7-ABA885A0DD77}"/>
                    </a:ext>
                  </a:extLst>
                </p:cNvPr>
                <p:cNvSpPr/>
                <p:nvPr/>
              </p:nvSpPr>
              <p:spPr>
                <a:xfrm>
                  <a:off x="8481234" y="2895733"/>
                  <a:ext cx="266431" cy="660039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2960212A-5C7A-43C4-BB29-0DA4864D92AA}"/>
                    </a:ext>
                  </a:extLst>
                </p:cNvPr>
                <p:cNvGrpSpPr/>
                <p:nvPr/>
              </p:nvGrpSpPr>
              <p:grpSpPr>
                <a:xfrm>
                  <a:off x="8537549" y="2964493"/>
                  <a:ext cx="153801" cy="474980"/>
                  <a:chOff x="150348" y="306613"/>
                  <a:chExt cx="142865" cy="737399"/>
                </a:xfrm>
              </p:grpSpPr>
              <p:cxnSp>
                <p:nvCxnSpPr>
                  <p:cNvPr id="96" name="Straight Connector 95">
                    <a:extLst>
                      <a:ext uri="{FF2B5EF4-FFF2-40B4-BE49-F238E27FC236}">
                        <a16:creationId xmlns:a16="http://schemas.microsoft.com/office/drawing/2014/main" id="{DADD06EA-A04D-43A9-9AA9-4B3BC668182F}"/>
                      </a:ext>
                    </a:extLst>
                  </p:cNvPr>
                  <p:cNvCxnSpPr/>
                  <p:nvPr/>
                </p:nvCxnSpPr>
                <p:spPr>
                  <a:xfrm>
                    <a:off x="150348" y="306613"/>
                    <a:ext cx="14286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>
                    <a:extLst>
                      <a:ext uri="{FF2B5EF4-FFF2-40B4-BE49-F238E27FC236}">
                        <a16:creationId xmlns:a16="http://schemas.microsoft.com/office/drawing/2014/main" id="{A13F02D3-1B2C-49AC-BC6A-68E2466DFA27}"/>
                      </a:ext>
                    </a:extLst>
                  </p:cNvPr>
                  <p:cNvCxnSpPr/>
                  <p:nvPr/>
                </p:nvCxnSpPr>
                <p:spPr>
                  <a:xfrm>
                    <a:off x="150348" y="466606"/>
                    <a:ext cx="14286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>
                    <a:extLst>
                      <a:ext uri="{FF2B5EF4-FFF2-40B4-BE49-F238E27FC236}">
                        <a16:creationId xmlns:a16="http://schemas.microsoft.com/office/drawing/2014/main" id="{7B9CC326-E9F4-47D6-B74F-A4871C9FDA3E}"/>
                      </a:ext>
                    </a:extLst>
                  </p:cNvPr>
                  <p:cNvCxnSpPr/>
                  <p:nvPr/>
                </p:nvCxnSpPr>
                <p:spPr>
                  <a:xfrm>
                    <a:off x="150348" y="611516"/>
                    <a:ext cx="14286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2723B820-CADB-4385-B333-321E541B7BC7}"/>
                      </a:ext>
                    </a:extLst>
                  </p:cNvPr>
                  <p:cNvCxnSpPr/>
                  <p:nvPr/>
                </p:nvCxnSpPr>
                <p:spPr>
                  <a:xfrm>
                    <a:off x="150348" y="739109"/>
                    <a:ext cx="14286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>
                    <a:extLst>
                      <a:ext uri="{FF2B5EF4-FFF2-40B4-BE49-F238E27FC236}">
                        <a16:creationId xmlns:a16="http://schemas.microsoft.com/office/drawing/2014/main" id="{97265671-E2D0-49E5-B0F6-D1D3E7AB4B1C}"/>
                      </a:ext>
                    </a:extLst>
                  </p:cNvPr>
                  <p:cNvCxnSpPr/>
                  <p:nvPr/>
                </p:nvCxnSpPr>
                <p:spPr>
                  <a:xfrm>
                    <a:off x="150348" y="899102"/>
                    <a:ext cx="14286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21ACAD02-97E7-4302-8CED-6E20E4C0D72A}"/>
                      </a:ext>
                    </a:extLst>
                  </p:cNvPr>
                  <p:cNvCxnSpPr/>
                  <p:nvPr/>
                </p:nvCxnSpPr>
                <p:spPr>
                  <a:xfrm>
                    <a:off x="150348" y="1044012"/>
                    <a:ext cx="14286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C972B85-42F7-4DA1-A284-352FB0553F83}"/>
                </a:ext>
              </a:extLst>
            </p:cNvPr>
            <p:cNvSpPr/>
            <p:nvPr/>
          </p:nvSpPr>
          <p:spPr>
            <a:xfrm>
              <a:off x="8287388" y="3929245"/>
              <a:ext cx="323547" cy="606170"/>
            </a:xfrm>
            <a:prstGeom prst="rect">
              <a:avLst/>
            </a:prstGeom>
            <a:gradFill>
              <a:gsLst>
                <a:gs pos="75000">
                  <a:schemeClr val="bg1">
                    <a:lumMod val="65000"/>
                  </a:schemeClr>
                </a:gs>
                <a:gs pos="21000">
                  <a:schemeClr val="bg1">
                    <a:lumMod val="65000"/>
                  </a:schemeClr>
                </a:gs>
                <a:gs pos="1000">
                  <a:schemeClr val="bg1">
                    <a:lumMod val="85000"/>
                  </a:schemeClr>
                </a:gs>
                <a:gs pos="96000">
                  <a:schemeClr val="bg1">
                    <a:lumMod val="75000"/>
                  </a:schemeClr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2480F28-9287-43E2-B5D4-F599F146946F}"/>
              </a:ext>
            </a:extLst>
          </p:cNvPr>
          <p:cNvSpPr/>
          <p:nvPr/>
        </p:nvSpPr>
        <p:spPr>
          <a:xfrm>
            <a:off x="4977890" y="4940878"/>
            <a:ext cx="251952" cy="251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1BDF279-5E3D-4429-9EE2-B1A6F430BE8A}"/>
              </a:ext>
            </a:extLst>
          </p:cNvPr>
          <p:cNvSpPr/>
          <p:nvPr/>
        </p:nvSpPr>
        <p:spPr>
          <a:xfrm>
            <a:off x="5229618" y="4940878"/>
            <a:ext cx="251952" cy="251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Elbow Connector 203">
            <a:extLst>
              <a:ext uri="{FF2B5EF4-FFF2-40B4-BE49-F238E27FC236}">
                <a16:creationId xmlns:a16="http://schemas.microsoft.com/office/drawing/2014/main" id="{D6528B7C-244C-4EB8-8DFD-98037A3526DD}"/>
              </a:ext>
            </a:extLst>
          </p:cNvPr>
          <p:cNvCxnSpPr>
            <a:stCxn id="107" idx="3"/>
            <a:endCxn id="102" idx="1"/>
          </p:cNvCxnSpPr>
          <p:nvPr/>
        </p:nvCxnSpPr>
        <p:spPr>
          <a:xfrm flipV="1">
            <a:off x="5229843" y="4079127"/>
            <a:ext cx="2015276" cy="98772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2" descr="Image result for balluff logo">
            <a:extLst>
              <a:ext uri="{FF2B5EF4-FFF2-40B4-BE49-F238E27FC236}">
                <a16:creationId xmlns:a16="http://schemas.microsoft.com/office/drawing/2014/main" id="{1698505A-1379-4FD1-90CD-E6503157A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644" y="3747495"/>
            <a:ext cx="684835" cy="14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111EB05-7142-4B76-B767-CB91126299E7}"/>
              </a:ext>
            </a:extLst>
          </p:cNvPr>
          <p:cNvGrpSpPr/>
          <p:nvPr/>
        </p:nvGrpSpPr>
        <p:grpSpPr>
          <a:xfrm rot="17217722">
            <a:off x="5544197" y="1191904"/>
            <a:ext cx="231083" cy="231083"/>
            <a:chOff x="914519" y="2673285"/>
            <a:chExt cx="1371600" cy="1371600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7878371D-5DE5-476C-BF97-6D724522B45C}"/>
                </a:ext>
              </a:extLst>
            </p:cNvPr>
            <p:cNvSpPr/>
            <p:nvPr/>
          </p:nvSpPr>
          <p:spPr>
            <a:xfrm>
              <a:off x="914519" y="2673285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CC1033C-2A6A-4A70-9CF3-B95CAC571B09}"/>
                </a:ext>
              </a:extLst>
            </p:cNvPr>
            <p:cNvCxnSpPr/>
            <p:nvPr/>
          </p:nvCxnSpPr>
          <p:spPr>
            <a:xfrm flipH="1">
              <a:off x="1324311" y="3054495"/>
              <a:ext cx="552017" cy="60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8365512-5C05-47AE-B121-7AF23A60EC31}"/>
              </a:ext>
            </a:extLst>
          </p:cNvPr>
          <p:cNvCxnSpPr/>
          <p:nvPr/>
        </p:nvCxnSpPr>
        <p:spPr>
          <a:xfrm rot="5400000">
            <a:off x="5577176" y="1514954"/>
            <a:ext cx="182880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4">
                <a:lumMod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C8FF0DA-46C4-446B-8B82-25AF65134C12}"/>
              </a:ext>
            </a:extLst>
          </p:cNvPr>
          <p:cNvGrpSpPr/>
          <p:nvPr/>
        </p:nvGrpSpPr>
        <p:grpSpPr>
          <a:xfrm>
            <a:off x="3754044" y="1147592"/>
            <a:ext cx="231083" cy="414490"/>
            <a:chOff x="5949392" y="940303"/>
            <a:chExt cx="231083" cy="41449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B87FC0C0-A931-4671-BA6F-99383AC80984}"/>
                </a:ext>
              </a:extLst>
            </p:cNvPr>
            <p:cNvGrpSpPr/>
            <p:nvPr/>
          </p:nvGrpSpPr>
          <p:grpSpPr>
            <a:xfrm>
              <a:off x="5949392" y="940303"/>
              <a:ext cx="231083" cy="231083"/>
              <a:chOff x="914519" y="2673285"/>
              <a:chExt cx="1371600" cy="1371600"/>
            </a:xfrm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686E2D78-09B8-4AB2-B1BA-3FC5D33A1F36}"/>
                  </a:ext>
                </a:extLst>
              </p:cNvPr>
              <p:cNvSpPr/>
              <p:nvPr/>
            </p:nvSpPr>
            <p:spPr>
              <a:xfrm>
                <a:off x="914519" y="2673285"/>
                <a:ext cx="1371600" cy="1371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2CED79D0-360B-4CA0-91D5-8D2703028A42}"/>
                  </a:ext>
                </a:extLst>
              </p:cNvPr>
              <p:cNvCxnSpPr/>
              <p:nvPr/>
            </p:nvCxnSpPr>
            <p:spPr>
              <a:xfrm flipH="1">
                <a:off x="1324311" y="3054495"/>
                <a:ext cx="552017" cy="6091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0A48EE0C-10CC-4150-8D67-A1924C2B8741}"/>
                </a:ext>
              </a:extLst>
            </p:cNvPr>
            <p:cNvCxnSpPr/>
            <p:nvPr/>
          </p:nvCxnSpPr>
          <p:spPr>
            <a:xfrm rot="5400000">
              <a:off x="5982371" y="1263353"/>
              <a:ext cx="18288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E96B3EEE-9A4C-41D7-B768-C5C86D7AA1E6}"/>
              </a:ext>
            </a:extLst>
          </p:cNvPr>
          <p:cNvSpPr txBox="1"/>
          <p:nvPr/>
        </p:nvSpPr>
        <p:spPr>
          <a:xfrm>
            <a:off x="7441026" y="4278032"/>
            <a:ext cx="173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 POSITION &lt;75%</a:t>
            </a:r>
          </a:p>
          <a:p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CLOSED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5B719E9-4A42-425F-9810-A10B28C200BE}"/>
              </a:ext>
            </a:extLst>
          </p:cNvPr>
          <p:cNvSpPr/>
          <p:nvPr/>
        </p:nvSpPr>
        <p:spPr>
          <a:xfrm>
            <a:off x="7254058" y="4361446"/>
            <a:ext cx="196553" cy="4600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31DD262-69E1-47F1-874E-A640F25C1436}"/>
              </a:ext>
            </a:extLst>
          </p:cNvPr>
          <p:cNvSpPr/>
          <p:nvPr/>
        </p:nvSpPr>
        <p:spPr>
          <a:xfrm>
            <a:off x="6561880" y="1671574"/>
            <a:ext cx="631113" cy="3216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101600">
              <a:schemeClr val="accent4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3FF21E4-6487-43F2-B7A5-02D4A77E33A0}"/>
              </a:ext>
            </a:extLst>
          </p:cNvPr>
          <p:cNvSpPr/>
          <p:nvPr/>
        </p:nvSpPr>
        <p:spPr>
          <a:xfrm>
            <a:off x="6569277" y="2003683"/>
            <a:ext cx="608163" cy="1483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E08D0EC-BEAA-489E-A7BF-77ACF92C9A23}"/>
              </a:ext>
            </a:extLst>
          </p:cNvPr>
          <p:cNvSpPr txBox="1"/>
          <p:nvPr/>
        </p:nvSpPr>
        <p:spPr>
          <a:xfrm>
            <a:off x="1228673" y="1944490"/>
            <a:ext cx="813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COM 75%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POS 50%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C5A1C70-A4A1-49BC-86ED-2359C4C8D48B}"/>
              </a:ext>
            </a:extLst>
          </p:cNvPr>
          <p:cNvSpPr/>
          <p:nvPr/>
        </p:nvSpPr>
        <p:spPr>
          <a:xfrm>
            <a:off x="5640841" y="2765623"/>
            <a:ext cx="61776" cy="6177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Arrow: Down 121">
            <a:extLst>
              <a:ext uri="{FF2B5EF4-FFF2-40B4-BE49-F238E27FC236}">
                <a16:creationId xmlns:a16="http://schemas.microsoft.com/office/drawing/2014/main" id="{64B1DEE6-AC25-4F84-9126-A82B19905B66}"/>
              </a:ext>
            </a:extLst>
          </p:cNvPr>
          <p:cNvSpPr/>
          <p:nvPr/>
        </p:nvSpPr>
        <p:spPr>
          <a:xfrm flipV="1">
            <a:off x="7315151" y="1857732"/>
            <a:ext cx="144889" cy="34047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2F4EC129-9C0F-49A7-A3AD-1368733AFC6F}"/>
              </a:ext>
            </a:extLst>
          </p:cNvPr>
          <p:cNvSpPr/>
          <p:nvPr/>
        </p:nvSpPr>
        <p:spPr>
          <a:xfrm>
            <a:off x="5648461" y="1576871"/>
            <a:ext cx="61776" cy="6177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Arrow: Down 124">
            <a:extLst>
              <a:ext uri="{FF2B5EF4-FFF2-40B4-BE49-F238E27FC236}">
                <a16:creationId xmlns:a16="http://schemas.microsoft.com/office/drawing/2014/main" id="{AB817DB8-9665-4DC4-9597-23486741D153}"/>
              </a:ext>
            </a:extLst>
          </p:cNvPr>
          <p:cNvSpPr/>
          <p:nvPr/>
        </p:nvSpPr>
        <p:spPr>
          <a:xfrm rot="10800000" flipV="1">
            <a:off x="7284613" y="4587440"/>
            <a:ext cx="144889" cy="34047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66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C8AA-85C6-43F5-836C-D2F48C0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RCVC How it Works – STEADY STATE – 25% TRAVEL – NO EMISSIONS</a:t>
            </a:r>
          </a:p>
        </p:txBody>
      </p:sp>
      <p:pic>
        <p:nvPicPr>
          <p:cNvPr id="4" name="Picture 3" descr="C:\Users\VRG Vontrols\Documents\VRG\Marketing Documents\BVR Brochure\BVR Brochure Final lmages\PA-8510_2.jpg">
            <a:extLst>
              <a:ext uri="{FF2B5EF4-FFF2-40B4-BE49-F238E27FC236}">
                <a16:creationId xmlns:a16="http://schemas.microsoft.com/office/drawing/2014/main" id="{C38C29D8-4FA6-4D65-B3B1-59BCA14A2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00" b="91333" l="37238" r="634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59" t="6676" r="36574" b="8656"/>
          <a:stretch/>
        </p:blipFill>
        <p:spPr bwMode="auto">
          <a:xfrm>
            <a:off x="6149096" y="1458512"/>
            <a:ext cx="2092501" cy="478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Elbow Connector 145">
            <a:extLst>
              <a:ext uri="{FF2B5EF4-FFF2-40B4-BE49-F238E27FC236}">
                <a16:creationId xmlns:a16="http://schemas.microsoft.com/office/drawing/2014/main" id="{8E8E0F29-BBE7-40B0-AB6D-01351FCA9BD4}"/>
              </a:ext>
            </a:extLst>
          </p:cNvPr>
          <p:cNvCxnSpPr>
            <a:stCxn id="28" idx="3"/>
            <a:endCxn id="45" idx="3"/>
          </p:cNvCxnSpPr>
          <p:nvPr/>
        </p:nvCxnSpPr>
        <p:spPr>
          <a:xfrm>
            <a:off x="3296028" y="1568095"/>
            <a:ext cx="1157691" cy="1227112"/>
          </a:xfrm>
          <a:prstGeom prst="bentConnector3">
            <a:avLst>
              <a:gd name="adj1" fmla="val 50000"/>
            </a:avLst>
          </a:prstGeom>
          <a:ln w="19050">
            <a:solidFill>
              <a:srgbClr val="C00000"/>
            </a:solidFill>
          </a:ln>
          <a:effectLst>
            <a:glow rad="101600">
              <a:schemeClr val="bg1"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EB2B8292-7567-449C-B97C-E3AA0A27D0B2}"/>
              </a:ext>
            </a:extLst>
          </p:cNvPr>
          <p:cNvGrpSpPr/>
          <p:nvPr/>
        </p:nvGrpSpPr>
        <p:grpSpPr>
          <a:xfrm>
            <a:off x="1932710" y="939512"/>
            <a:ext cx="290913" cy="343423"/>
            <a:chOff x="1698975" y="2250464"/>
            <a:chExt cx="301423" cy="35583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59C5448-9A24-4080-9225-C213CD3D586B}"/>
                </a:ext>
              </a:extLst>
            </p:cNvPr>
            <p:cNvGrpSpPr/>
            <p:nvPr/>
          </p:nvGrpSpPr>
          <p:grpSpPr>
            <a:xfrm>
              <a:off x="1698975" y="2452470"/>
              <a:ext cx="213585" cy="153824"/>
              <a:chOff x="1638300" y="2633472"/>
              <a:chExt cx="1371600" cy="795528"/>
            </a:xfrm>
          </p:grpSpPr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6EA40B69-8D78-4680-8960-BBD38A8EF98F}"/>
                  </a:ext>
                </a:extLst>
              </p:cNvPr>
              <p:cNvSpPr/>
              <p:nvPr/>
            </p:nvSpPr>
            <p:spPr>
              <a:xfrm rot="16200000" flipV="1">
                <a:off x="15834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902D0749-C058-4ED8-BC2A-04C6210225CB}"/>
                  </a:ext>
                </a:extLst>
              </p:cNvPr>
              <p:cNvSpPr/>
              <p:nvPr/>
            </p:nvSpPr>
            <p:spPr>
              <a:xfrm rot="16200000">
                <a:off x="22692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2CC8593-DB23-4A3F-960A-8A8CF9BB5EB6}"/>
                </a:ext>
              </a:extLst>
            </p:cNvPr>
            <p:cNvCxnSpPr/>
            <p:nvPr/>
          </p:nvCxnSpPr>
          <p:spPr>
            <a:xfrm rot="16200000" flipV="1">
              <a:off x="1713473" y="2435053"/>
              <a:ext cx="18458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hord 8">
              <a:extLst>
                <a:ext uri="{FF2B5EF4-FFF2-40B4-BE49-F238E27FC236}">
                  <a16:creationId xmlns:a16="http://schemas.microsoft.com/office/drawing/2014/main" id="{3F10634D-C886-4B1B-9632-5EFF2A8EA2BC}"/>
                </a:ext>
              </a:extLst>
            </p:cNvPr>
            <p:cNvSpPr/>
            <p:nvPr/>
          </p:nvSpPr>
          <p:spPr>
            <a:xfrm rot="5400000">
              <a:off x="1713473" y="2250464"/>
              <a:ext cx="184589" cy="184589"/>
            </a:xfrm>
            <a:prstGeom prst="chord">
              <a:avLst>
                <a:gd name="adj1" fmla="val 5314374"/>
                <a:gd name="adj2" fmla="val 16200000"/>
              </a:avLst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Elbow Connector 69">
              <a:extLst>
                <a:ext uri="{FF2B5EF4-FFF2-40B4-BE49-F238E27FC236}">
                  <a16:creationId xmlns:a16="http://schemas.microsoft.com/office/drawing/2014/main" id="{561721BF-6FEE-4F05-8C11-BE07179BD964}"/>
                </a:ext>
              </a:extLst>
            </p:cNvPr>
            <p:cNvCxnSpPr/>
            <p:nvPr/>
          </p:nvCxnSpPr>
          <p:spPr>
            <a:xfrm>
              <a:off x="1854991" y="2298646"/>
              <a:ext cx="145407" cy="221507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7DD376B-A4EA-4248-BB4B-C3F67B11620F}"/>
              </a:ext>
            </a:extLst>
          </p:cNvPr>
          <p:cNvSpPr/>
          <p:nvPr/>
        </p:nvSpPr>
        <p:spPr>
          <a:xfrm>
            <a:off x="6351113" y="2230316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95E1E8-CEA1-496D-AA34-AFF242BAA261}"/>
              </a:ext>
            </a:extLst>
          </p:cNvPr>
          <p:cNvSpPr/>
          <p:nvPr/>
        </p:nvSpPr>
        <p:spPr>
          <a:xfrm>
            <a:off x="6351113" y="3399118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0C8AC4-B505-49FA-8DFA-E6286EDFE719}"/>
              </a:ext>
            </a:extLst>
          </p:cNvPr>
          <p:cNvSpPr/>
          <p:nvPr/>
        </p:nvSpPr>
        <p:spPr>
          <a:xfrm>
            <a:off x="2728845" y="2552307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46A072-61E8-4736-BDE6-AAC0CA1BBF73}"/>
              </a:ext>
            </a:extLst>
          </p:cNvPr>
          <p:cNvCxnSpPr/>
          <p:nvPr/>
        </p:nvCxnSpPr>
        <p:spPr>
          <a:xfrm>
            <a:off x="845915" y="1201180"/>
            <a:ext cx="109196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024">
            <a:extLst>
              <a:ext uri="{FF2B5EF4-FFF2-40B4-BE49-F238E27FC236}">
                <a16:creationId xmlns:a16="http://schemas.microsoft.com/office/drawing/2014/main" id="{2DC7D011-BCDA-4F9C-9559-74A6D0C4E128}"/>
              </a:ext>
            </a:extLst>
          </p:cNvPr>
          <p:cNvCxnSpPr>
            <a:stCxn id="12" idx="3"/>
            <a:endCxn id="27" idx="3"/>
          </p:cNvCxnSpPr>
          <p:nvPr/>
        </p:nvCxnSpPr>
        <p:spPr>
          <a:xfrm>
            <a:off x="2138849" y="1208706"/>
            <a:ext cx="951041" cy="359389"/>
          </a:xfrm>
          <a:prstGeom prst="bentConnector3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C751D7-82C6-40FE-94E8-81F58FB095F2}"/>
              </a:ext>
            </a:extLst>
          </p:cNvPr>
          <p:cNvGrpSpPr/>
          <p:nvPr/>
        </p:nvGrpSpPr>
        <p:grpSpPr>
          <a:xfrm>
            <a:off x="4275001" y="3152210"/>
            <a:ext cx="106299" cy="385115"/>
            <a:chOff x="4397615" y="2813617"/>
            <a:chExt cx="110139" cy="399028"/>
          </a:xfrm>
          <a:noFill/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079B8E8-7F54-4C25-9762-3BCDC42C763E}"/>
                </a:ext>
              </a:extLst>
            </p:cNvPr>
            <p:cNvSpPr/>
            <p:nvPr/>
          </p:nvSpPr>
          <p:spPr>
            <a:xfrm>
              <a:off x="4397615" y="2813617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9371DEA-BD61-4675-A7D9-AAB4B1250C5D}"/>
                </a:ext>
              </a:extLst>
            </p:cNvPr>
            <p:cNvSpPr/>
            <p:nvPr/>
          </p:nvSpPr>
          <p:spPr>
            <a:xfrm>
              <a:off x="4397615" y="2959927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6BB2003-1AC5-4349-A048-251D892E4E35}"/>
                </a:ext>
              </a:extLst>
            </p:cNvPr>
            <p:cNvSpPr/>
            <p:nvPr/>
          </p:nvSpPr>
          <p:spPr>
            <a:xfrm>
              <a:off x="4397615" y="3102506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EAD4AC7-BB9F-4C56-86D8-BE74220AC1AC}"/>
              </a:ext>
            </a:extLst>
          </p:cNvPr>
          <p:cNvSpPr/>
          <p:nvPr/>
        </p:nvSpPr>
        <p:spPr>
          <a:xfrm>
            <a:off x="4275001" y="4239772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BF6316-60A1-4171-96CB-65C3FA5E70AC}"/>
              </a:ext>
            </a:extLst>
          </p:cNvPr>
          <p:cNvGrpSpPr/>
          <p:nvPr/>
        </p:nvGrpSpPr>
        <p:grpSpPr>
          <a:xfrm>
            <a:off x="3089889" y="1493864"/>
            <a:ext cx="206138" cy="148460"/>
            <a:chOff x="4540531" y="917481"/>
            <a:chExt cx="213585" cy="15382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2F16D69-6394-4C3C-BDF7-BE44F0A761F8}"/>
                </a:ext>
              </a:extLst>
            </p:cNvPr>
            <p:cNvGrpSpPr/>
            <p:nvPr/>
          </p:nvGrpSpPr>
          <p:grpSpPr>
            <a:xfrm>
              <a:off x="4540531" y="917481"/>
              <a:ext cx="213585" cy="153824"/>
              <a:chOff x="1638300" y="2633472"/>
              <a:chExt cx="1371600" cy="795528"/>
            </a:xfrm>
          </p:grpSpPr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7FC128C8-8313-41F8-958C-4E629BDDE26C}"/>
                  </a:ext>
                </a:extLst>
              </p:cNvPr>
              <p:cNvSpPr/>
              <p:nvPr/>
            </p:nvSpPr>
            <p:spPr>
              <a:xfrm rot="16200000" flipV="1">
                <a:off x="15834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>
                <a:extLst>
                  <a:ext uri="{FF2B5EF4-FFF2-40B4-BE49-F238E27FC236}">
                    <a16:creationId xmlns:a16="http://schemas.microsoft.com/office/drawing/2014/main" id="{70963A02-720C-48C2-9346-EA39B37D67C1}"/>
                  </a:ext>
                </a:extLst>
              </p:cNvPr>
              <p:cNvSpPr/>
              <p:nvPr/>
            </p:nvSpPr>
            <p:spPr>
              <a:xfrm rot="16200000">
                <a:off x="22692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99DB9D2-5A9A-4DA6-A03B-DD19EAA44E5B}"/>
                </a:ext>
              </a:extLst>
            </p:cNvPr>
            <p:cNvSpPr/>
            <p:nvPr/>
          </p:nvSpPr>
          <p:spPr>
            <a:xfrm>
              <a:off x="4601603" y="948673"/>
              <a:ext cx="91440" cy="914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A9F19EB-D035-4463-9E27-2009A85C4284}"/>
              </a:ext>
            </a:extLst>
          </p:cNvPr>
          <p:cNvSpPr txBox="1"/>
          <p:nvPr/>
        </p:nvSpPr>
        <p:spPr>
          <a:xfrm>
            <a:off x="4835728" y="3091531"/>
            <a:ext cx="880327" cy="3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1E6F46-6365-41EB-938A-7B6AEDBADC36}"/>
              </a:ext>
            </a:extLst>
          </p:cNvPr>
          <p:cNvSpPr txBox="1"/>
          <p:nvPr/>
        </p:nvSpPr>
        <p:spPr>
          <a:xfrm>
            <a:off x="4416784" y="1727473"/>
            <a:ext cx="880327" cy="3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28EF92-2A3E-4FBA-BA5B-73738E606969}"/>
              </a:ext>
            </a:extLst>
          </p:cNvPr>
          <p:cNvSpPr txBox="1"/>
          <p:nvPr/>
        </p:nvSpPr>
        <p:spPr>
          <a:xfrm>
            <a:off x="1589448" y="652858"/>
            <a:ext cx="1390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Supply Regulator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37CEE9-A025-4A60-929F-12681692A008}"/>
              </a:ext>
            </a:extLst>
          </p:cNvPr>
          <p:cNvSpPr txBox="1"/>
          <p:nvPr/>
        </p:nvSpPr>
        <p:spPr>
          <a:xfrm>
            <a:off x="476283" y="907965"/>
            <a:ext cx="1535743" cy="237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Line Pressure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DC015A-54B4-418A-B411-E1DD6CDF2E18}"/>
              </a:ext>
            </a:extLst>
          </p:cNvPr>
          <p:cNvSpPr txBox="1"/>
          <p:nvPr/>
        </p:nvSpPr>
        <p:spPr>
          <a:xfrm>
            <a:off x="6933620" y="1052372"/>
            <a:ext cx="1692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RHPA-SR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Actuator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5C7690-760A-4CF2-B363-90205270C9E8}"/>
              </a:ext>
            </a:extLst>
          </p:cNvPr>
          <p:cNvSpPr txBox="1"/>
          <p:nvPr/>
        </p:nvSpPr>
        <p:spPr>
          <a:xfrm>
            <a:off x="4853915" y="5969216"/>
            <a:ext cx="1692412" cy="3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PRCV Pipeline Rotary Control Valve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F1C44A-B9D4-4752-ADEC-8499A2A9DD19}"/>
              </a:ext>
            </a:extLst>
          </p:cNvPr>
          <p:cNvSpPr txBox="1"/>
          <p:nvPr/>
        </p:nvSpPr>
        <p:spPr>
          <a:xfrm>
            <a:off x="3748288" y="5148043"/>
            <a:ext cx="2293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Signal = 8 mA</a:t>
            </a:r>
          </a:p>
        </p:txBody>
      </p:sp>
      <p:cxnSp>
        <p:nvCxnSpPr>
          <p:cNvPr id="39" name="Elbow Connector 262">
            <a:extLst>
              <a:ext uri="{FF2B5EF4-FFF2-40B4-BE49-F238E27FC236}">
                <a16:creationId xmlns:a16="http://schemas.microsoft.com/office/drawing/2014/main" id="{CF35E38A-1522-426D-8948-D9D2F436A628}"/>
              </a:ext>
            </a:extLst>
          </p:cNvPr>
          <p:cNvCxnSpPr>
            <a:stCxn id="4" idx="2"/>
            <a:endCxn id="35" idx="2"/>
          </p:cNvCxnSpPr>
          <p:nvPr/>
        </p:nvCxnSpPr>
        <p:spPr>
          <a:xfrm rot="5400000">
            <a:off x="6392780" y="5552807"/>
            <a:ext cx="109910" cy="1495225"/>
          </a:xfrm>
          <a:prstGeom prst="bentConnector3">
            <a:avLst>
              <a:gd name="adj1" fmla="val 22847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C2F58CE-A51A-4999-8FB1-93B357855FD4}"/>
              </a:ext>
            </a:extLst>
          </p:cNvPr>
          <p:cNvSpPr txBox="1"/>
          <p:nvPr/>
        </p:nvSpPr>
        <p:spPr>
          <a:xfrm>
            <a:off x="4164248" y="4240451"/>
            <a:ext cx="409772" cy="237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9A94E84-8AC3-416B-81C2-2C8A917BE149}"/>
              </a:ext>
            </a:extLst>
          </p:cNvPr>
          <p:cNvGrpSpPr/>
          <p:nvPr/>
        </p:nvGrpSpPr>
        <p:grpSpPr>
          <a:xfrm>
            <a:off x="4453719" y="2231833"/>
            <a:ext cx="339917" cy="667239"/>
            <a:chOff x="4997068" y="2075570"/>
            <a:chExt cx="352198" cy="691345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E999759-420B-470A-A321-4FABB77B4785}"/>
                </a:ext>
              </a:extLst>
            </p:cNvPr>
            <p:cNvCxnSpPr/>
            <p:nvPr/>
          </p:nvCxnSpPr>
          <p:spPr>
            <a:xfrm flipH="1">
              <a:off x="5171879" y="2349896"/>
              <a:ext cx="1288" cy="3062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3EA633B-5CC0-459D-9485-9F5CF4273767}"/>
                </a:ext>
              </a:extLst>
            </p:cNvPr>
            <p:cNvSpPr txBox="1"/>
            <p:nvPr/>
          </p:nvSpPr>
          <p:spPr>
            <a:xfrm>
              <a:off x="5036007" y="2075570"/>
              <a:ext cx="274320" cy="2743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dirty="0"/>
                <a:t>S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9D35EF9-2225-4AC0-BC15-A1809545C0FA}"/>
                </a:ext>
              </a:extLst>
            </p:cNvPr>
            <p:cNvGrpSpPr/>
            <p:nvPr/>
          </p:nvGrpSpPr>
          <p:grpSpPr>
            <a:xfrm>
              <a:off x="4997068" y="2551677"/>
              <a:ext cx="352198" cy="215238"/>
              <a:chOff x="4909338" y="2702107"/>
              <a:chExt cx="484820" cy="296287"/>
            </a:xfrm>
            <a:solidFill>
              <a:schemeClr val="bg1"/>
            </a:solidFill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8AC0FA12-8395-49E5-9364-BA6352076EE7}"/>
                  </a:ext>
                </a:extLst>
              </p:cNvPr>
              <p:cNvSpPr/>
              <p:nvPr/>
            </p:nvSpPr>
            <p:spPr>
              <a:xfrm rot="5400000">
                <a:off x="4888904" y="2722541"/>
                <a:ext cx="296287" cy="255420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5491E088-BEB9-457A-9123-93C9B3CE2EE7}"/>
                  </a:ext>
                </a:extLst>
              </p:cNvPr>
              <p:cNvSpPr/>
              <p:nvPr/>
            </p:nvSpPr>
            <p:spPr>
              <a:xfrm rot="16200000">
                <a:off x="5118304" y="2722541"/>
                <a:ext cx="296287" cy="255420"/>
              </a:xfrm>
              <a:prstGeom prst="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7" name="Right Bracket 46">
            <a:extLst>
              <a:ext uri="{FF2B5EF4-FFF2-40B4-BE49-F238E27FC236}">
                <a16:creationId xmlns:a16="http://schemas.microsoft.com/office/drawing/2014/main" id="{A5A2CBE7-85D4-4CCF-A48A-873A73C1C8F1}"/>
              </a:ext>
            </a:extLst>
          </p:cNvPr>
          <p:cNvSpPr/>
          <p:nvPr/>
        </p:nvSpPr>
        <p:spPr>
          <a:xfrm rot="5400000">
            <a:off x="4517781" y="4574520"/>
            <a:ext cx="105902" cy="220629"/>
          </a:xfrm>
          <a:prstGeom prst="rightBracket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FEECA05-64AC-4615-8218-F96C00380830}"/>
              </a:ext>
            </a:extLst>
          </p:cNvPr>
          <p:cNvSpPr txBox="1"/>
          <p:nvPr/>
        </p:nvSpPr>
        <p:spPr>
          <a:xfrm>
            <a:off x="4962862" y="3695929"/>
            <a:ext cx="264755" cy="264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B45E851-A6F9-4F1C-ABFA-5459F16CCB10}"/>
              </a:ext>
            </a:extLst>
          </p:cNvPr>
          <p:cNvGrpSpPr/>
          <p:nvPr/>
        </p:nvGrpSpPr>
        <p:grpSpPr>
          <a:xfrm>
            <a:off x="4925281" y="4155437"/>
            <a:ext cx="339917" cy="207733"/>
            <a:chOff x="4909338" y="2702107"/>
            <a:chExt cx="484820" cy="296287"/>
          </a:xfrm>
          <a:solidFill>
            <a:schemeClr val="bg1"/>
          </a:solidFill>
          <a:effectLst/>
        </p:grpSpPr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DC4922E9-2A4A-4745-B2E2-B39D2B8DDA77}"/>
                </a:ext>
              </a:extLst>
            </p:cNvPr>
            <p:cNvSpPr/>
            <p:nvPr/>
          </p:nvSpPr>
          <p:spPr>
            <a:xfrm rot="5400000">
              <a:off x="4888904" y="2722541"/>
              <a:ext cx="296287" cy="25542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622DBA29-61D6-422B-9E99-14B2E982A805}"/>
                </a:ext>
              </a:extLst>
            </p:cNvPr>
            <p:cNvSpPr/>
            <p:nvPr/>
          </p:nvSpPr>
          <p:spPr>
            <a:xfrm rot="16200000">
              <a:off x="5118304" y="2722541"/>
              <a:ext cx="296287" cy="255420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2" name="Elbow Connector 207">
            <a:extLst>
              <a:ext uri="{FF2B5EF4-FFF2-40B4-BE49-F238E27FC236}">
                <a16:creationId xmlns:a16="http://schemas.microsoft.com/office/drawing/2014/main" id="{6BB98A47-89E5-4223-9BF9-1DFCCAABD903}"/>
              </a:ext>
            </a:extLst>
          </p:cNvPr>
          <p:cNvCxnSpPr>
            <a:stCxn id="46" idx="3"/>
          </p:cNvCxnSpPr>
          <p:nvPr/>
        </p:nvCxnSpPr>
        <p:spPr>
          <a:xfrm flipV="1">
            <a:off x="4793636" y="1609166"/>
            <a:ext cx="1752692" cy="118604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208">
            <a:extLst>
              <a:ext uri="{FF2B5EF4-FFF2-40B4-BE49-F238E27FC236}">
                <a16:creationId xmlns:a16="http://schemas.microsoft.com/office/drawing/2014/main" id="{A0076080-5D22-4110-915F-034F4F1EE1E9}"/>
              </a:ext>
            </a:extLst>
          </p:cNvPr>
          <p:cNvCxnSpPr>
            <a:cxnSpLocks/>
            <a:stCxn id="51" idx="3"/>
            <a:endCxn id="23" idx="4"/>
          </p:cNvCxnSpPr>
          <p:nvPr/>
        </p:nvCxnSpPr>
        <p:spPr>
          <a:xfrm flipV="1">
            <a:off x="5265198" y="2827399"/>
            <a:ext cx="406531" cy="1431905"/>
          </a:xfrm>
          <a:prstGeom prst="bentConnector2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211">
            <a:extLst>
              <a:ext uri="{FF2B5EF4-FFF2-40B4-BE49-F238E27FC236}">
                <a16:creationId xmlns:a16="http://schemas.microsoft.com/office/drawing/2014/main" id="{FC048A5B-3110-439F-AE51-260E3F6D78D5}"/>
              </a:ext>
            </a:extLst>
          </p:cNvPr>
          <p:cNvCxnSpPr>
            <a:stCxn id="47" idx="2"/>
            <a:endCxn id="50" idx="3"/>
          </p:cNvCxnSpPr>
          <p:nvPr/>
        </p:nvCxnSpPr>
        <p:spPr>
          <a:xfrm rot="5400000" flipH="1" flipV="1">
            <a:off x="4508766" y="4321270"/>
            <a:ext cx="478481" cy="354549"/>
          </a:xfrm>
          <a:prstGeom prst="bentConnector2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E4A3D63-BC2A-42D2-9097-3903455B1E87}"/>
              </a:ext>
            </a:extLst>
          </p:cNvPr>
          <p:cNvSpPr txBox="1"/>
          <p:nvPr/>
        </p:nvSpPr>
        <p:spPr>
          <a:xfrm>
            <a:off x="6782127" y="2850895"/>
            <a:ext cx="1692412" cy="3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Spring to 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C94EB92-59C5-4E9B-AD00-E28F04A27606}"/>
              </a:ext>
            </a:extLst>
          </p:cNvPr>
          <p:cNvCxnSpPr/>
          <p:nvPr/>
        </p:nvCxnSpPr>
        <p:spPr>
          <a:xfrm>
            <a:off x="5093997" y="3960683"/>
            <a:ext cx="0" cy="2955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D3EDF05A-4CED-4178-843C-05918BD0FE8F}"/>
              </a:ext>
            </a:extLst>
          </p:cNvPr>
          <p:cNvSpPr/>
          <p:nvPr/>
        </p:nvSpPr>
        <p:spPr>
          <a:xfrm>
            <a:off x="2728845" y="2552307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B6FBF15-F6E0-4236-97C6-FD67AD633FEA}"/>
              </a:ext>
            </a:extLst>
          </p:cNvPr>
          <p:cNvSpPr/>
          <p:nvPr/>
        </p:nvSpPr>
        <p:spPr>
          <a:xfrm>
            <a:off x="1635341" y="4455455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0360728-1E2E-412D-8EF9-79737E8608C0}"/>
              </a:ext>
            </a:extLst>
          </p:cNvPr>
          <p:cNvSpPr/>
          <p:nvPr/>
        </p:nvSpPr>
        <p:spPr>
          <a:xfrm>
            <a:off x="2718674" y="4002645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3F86239-0353-43CB-BE43-BD198CD2317B}"/>
              </a:ext>
            </a:extLst>
          </p:cNvPr>
          <p:cNvSpPr/>
          <p:nvPr/>
        </p:nvSpPr>
        <p:spPr>
          <a:xfrm>
            <a:off x="1456835" y="4456878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FA4F527-53F0-4E9E-88D4-12E1E9A33DBA}"/>
              </a:ext>
            </a:extLst>
          </p:cNvPr>
          <p:cNvGrpSpPr/>
          <p:nvPr/>
        </p:nvGrpSpPr>
        <p:grpSpPr>
          <a:xfrm>
            <a:off x="2164720" y="3507108"/>
            <a:ext cx="240072" cy="930281"/>
            <a:chOff x="2351117" y="3073416"/>
            <a:chExt cx="248745" cy="1278739"/>
          </a:xfrm>
          <a:noFill/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DA15EB7-942A-4091-8183-1226FCEF0B0D}"/>
                </a:ext>
              </a:extLst>
            </p:cNvPr>
            <p:cNvSpPr/>
            <p:nvPr/>
          </p:nvSpPr>
          <p:spPr>
            <a:xfrm>
              <a:off x="2351117" y="3321161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8CD1121-078E-4496-96CA-88ECE7162CB5}"/>
                </a:ext>
              </a:extLst>
            </p:cNvPr>
            <p:cNvSpPr/>
            <p:nvPr/>
          </p:nvSpPr>
          <p:spPr>
            <a:xfrm>
              <a:off x="2351117" y="3579807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F74D225-7AD8-458D-B067-1E71AE1647D1}"/>
                </a:ext>
              </a:extLst>
            </p:cNvPr>
            <p:cNvSpPr/>
            <p:nvPr/>
          </p:nvSpPr>
          <p:spPr>
            <a:xfrm>
              <a:off x="2351117" y="3841901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54F005D-D896-4BB1-87A0-A8BDD120E270}"/>
                </a:ext>
              </a:extLst>
            </p:cNvPr>
            <p:cNvSpPr/>
            <p:nvPr/>
          </p:nvSpPr>
          <p:spPr>
            <a:xfrm>
              <a:off x="2351117" y="3073416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3C5F69E-A5A8-48A3-979C-54DDDBA1DAB4}"/>
                </a:ext>
              </a:extLst>
            </p:cNvPr>
            <p:cNvSpPr/>
            <p:nvPr/>
          </p:nvSpPr>
          <p:spPr>
            <a:xfrm>
              <a:off x="2351117" y="4099564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DE2FBD3F-E0CB-4106-9CF8-43530B4DE78B}"/>
              </a:ext>
            </a:extLst>
          </p:cNvPr>
          <p:cNvSpPr/>
          <p:nvPr/>
        </p:nvSpPr>
        <p:spPr>
          <a:xfrm>
            <a:off x="942513" y="3923347"/>
            <a:ext cx="240072" cy="243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Elbow Connector 203">
            <a:extLst>
              <a:ext uri="{FF2B5EF4-FFF2-40B4-BE49-F238E27FC236}">
                <a16:creationId xmlns:a16="http://schemas.microsoft.com/office/drawing/2014/main" id="{216D1A02-9BC8-4881-9293-BB423B845A78}"/>
              </a:ext>
            </a:extLst>
          </p:cNvPr>
          <p:cNvCxnSpPr/>
          <p:nvPr/>
        </p:nvCxnSpPr>
        <p:spPr>
          <a:xfrm flipV="1">
            <a:off x="2404792" y="2234338"/>
            <a:ext cx="2190864" cy="1364650"/>
          </a:xfrm>
          <a:prstGeom prst="bentConnector4">
            <a:avLst>
              <a:gd name="adj1" fmla="val 47467"/>
              <a:gd name="adj2" fmla="val 116167"/>
            </a:avLst>
          </a:prstGeom>
          <a:ln w="19050">
            <a:solidFill>
              <a:schemeClr val="tx1"/>
            </a:solidFill>
            <a:prstDash val="lg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203">
            <a:extLst>
              <a:ext uri="{FF2B5EF4-FFF2-40B4-BE49-F238E27FC236}">
                <a16:creationId xmlns:a16="http://schemas.microsoft.com/office/drawing/2014/main" id="{12667C23-29D7-4AE4-828F-E05705AED401}"/>
              </a:ext>
            </a:extLst>
          </p:cNvPr>
          <p:cNvCxnSpPr>
            <a:stCxn id="62" idx="3"/>
            <a:endCxn id="48" idx="0"/>
          </p:cNvCxnSpPr>
          <p:nvPr/>
        </p:nvCxnSpPr>
        <p:spPr>
          <a:xfrm flipV="1">
            <a:off x="2404792" y="3695929"/>
            <a:ext cx="2690448" cy="83294"/>
          </a:xfrm>
          <a:prstGeom prst="bentConnector4">
            <a:avLst>
              <a:gd name="adj1" fmla="val 47540"/>
              <a:gd name="adj2" fmla="val 375189"/>
            </a:avLst>
          </a:prstGeom>
          <a:ln w="19050">
            <a:solidFill>
              <a:schemeClr val="tx1"/>
            </a:solidFill>
            <a:prstDash val="lg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203">
            <a:extLst>
              <a:ext uri="{FF2B5EF4-FFF2-40B4-BE49-F238E27FC236}">
                <a16:creationId xmlns:a16="http://schemas.microsoft.com/office/drawing/2014/main" id="{5112CEE1-F662-4EC1-98CF-4A4C08201EA5}"/>
              </a:ext>
            </a:extLst>
          </p:cNvPr>
          <p:cNvCxnSpPr>
            <a:stCxn id="66" idx="3"/>
            <a:endCxn id="72" idx="3"/>
          </p:cNvCxnSpPr>
          <p:nvPr/>
        </p:nvCxnSpPr>
        <p:spPr>
          <a:xfrm>
            <a:off x="2404792" y="4345509"/>
            <a:ext cx="158897" cy="813765"/>
          </a:xfrm>
          <a:prstGeom prst="bentConnector3">
            <a:avLst>
              <a:gd name="adj1" fmla="val 243867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A9C98CA1-5871-461B-9366-2B4793479368}"/>
              </a:ext>
            </a:extLst>
          </p:cNvPr>
          <p:cNvSpPr txBox="1"/>
          <p:nvPr/>
        </p:nvSpPr>
        <p:spPr>
          <a:xfrm>
            <a:off x="1440915" y="5262568"/>
            <a:ext cx="11276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24 VDC Power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BC1ABAB-4902-4A31-90EB-AEE36F784B02}"/>
              </a:ext>
            </a:extLst>
          </p:cNvPr>
          <p:cNvSpPr txBox="1"/>
          <p:nvPr/>
        </p:nvSpPr>
        <p:spPr>
          <a:xfrm>
            <a:off x="780872" y="5036163"/>
            <a:ext cx="1782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Signal = 8 mA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4E986CC-C442-4AE2-8246-7F483AB93610}"/>
              </a:ext>
            </a:extLst>
          </p:cNvPr>
          <p:cNvSpPr txBox="1"/>
          <p:nvPr/>
        </p:nvSpPr>
        <p:spPr>
          <a:xfrm>
            <a:off x="560344" y="5662521"/>
            <a:ext cx="1792982" cy="3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HART Handheld Communicator</a:t>
            </a:r>
          </a:p>
        </p:txBody>
      </p:sp>
      <p:cxnSp>
        <p:nvCxnSpPr>
          <p:cNvPr id="74" name="Elbow Connector 203">
            <a:extLst>
              <a:ext uri="{FF2B5EF4-FFF2-40B4-BE49-F238E27FC236}">
                <a16:creationId xmlns:a16="http://schemas.microsoft.com/office/drawing/2014/main" id="{04185507-1FC5-402A-9C8C-FDAE422221D6}"/>
              </a:ext>
            </a:extLst>
          </p:cNvPr>
          <p:cNvCxnSpPr>
            <a:stCxn id="63" idx="3"/>
            <a:endCxn id="108" idx="1"/>
          </p:cNvCxnSpPr>
          <p:nvPr/>
        </p:nvCxnSpPr>
        <p:spPr>
          <a:xfrm>
            <a:off x="2404792" y="3967386"/>
            <a:ext cx="2824826" cy="1099468"/>
          </a:xfrm>
          <a:prstGeom prst="bentConnector3">
            <a:avLst>
              <a:gd name="adj1" fmla="val 45626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203">
            <a:extLst>
              <a:ext uri="{FF2B5EF4-FFF2-40B4-BE49-F238E27FC236}">
                <a16:creationId xmlns:a16="http://schemas.microsoft.com/office/drawing/2014/main" id="{A96E2838-7D89-460D-8348-33C67DE06904}"/>
              </a:ext>
            </a:extLst>
          </p:cNvPr>
          <p:cNvCxnSpPr>
            <a:stCxn id="64" idx="3"/>
            <a:endCxn id="71" idx="3"/>
          </p:cNvCxnSpPr>
          <p:nvPr/>
        </p:nvCxnSpPr>
        <p:spPr>
          <a:xfrm>
            <a:off x="2404792" y="4158060"/>
            <a:ext cx="163791" cy="1227619"/>
          </a:xfrm>
          <a:prstGeom prst="bentConnector3">
            <a:avLst>
              <a:gd name="adj1" fmla="val 341918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203">
            <a:extLst>
              <a:ext uri="{FF2B5EF4-FFF2-40B4-BE49-F238E27FC236}">
                <a16:creationId xmlns:a16="http://schemas.microsoft.com/office/drawing/2014/main" id="{FAF845AC-7DCF-4632-9C9D-87C4B781E829}"/>
              </a:ext>
            </a:extLst>
          </p:cNvPr>
          <p:cNvCxnSpPr>
            <a:stCxn id="67" idx="1"/>
            <a:endCxn id="73" idx="1"/>
          </p:cNvCxnSpPr>
          <p:nvPr/>
        </p:nvCxnSpPr>
        <p:spPr>
          <a:xfrm rot="10800000" flipV="1">
            <a:off x="560344" y="4045240"/>
            <a:ext cx="382169" cy="1810361"/>
          </a:xfrm>
          <a:prstGeom prst="bentConnector3">
            <a:avLst>
              <a:gd name="adj1" fmla="val 157731"/>
            </a:avLst>
          </a:prstGeom>
          <a:ln w="19050"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8B05F515-E2E7-4BB0-9F13-FC53ACD99D66}"/>
              </a:ext>
            </a:extLst>
          </p:cNvPr>
          <p:cNvSpPr txBox="1"/>
          <p:nvPr/>
        </p:nvSpPr>
        <p:spPr>
          <a:xfrm>
            <a:off x="1741640" y="2439135"/>
            <a:ext cx="1747849" cy="53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RED CIRCLE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VALVE CONTROLLER</a:t>
            </a:r>
          </a:p>
          <a:p>
            <a:pPr algn="ct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1, </a:t>
            </a:r>
            <a:r>
              <a:rPr lang="en-US" sz="1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</a:t>
            </a:r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21A6325E-8FA0-4E75-A632-7427CBCAF8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15" b="92231" l="31811" r="682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78" t="6721" r="28929" b="5401"/>
          <a:stretch/>
        </p:blipFill>
        <p:spPr>
          <a:xfrm>
            <a:off x="608200" y="1438354"/>
            <a:ext cx="2168926" cy="3360635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9EA89FB1-58F8-4E73-8F46-B8F2AECBBC2A}"/>
              </a:ext>
            </a:extLst>
          </p:cNvPr>
          <p:cNvGrpSpPr/>
          <p:nvPr/>
        </p:nvGrpSpPr>
        <p:grpSpPr>
          <a:xfrm>
            <a:off x="7217954" y="3910759"/>
            <a:ext cx="270217" cy="1148433"/>
            <a:chOff x="8251679" y="2568936"/>
            <a:chExt cx="394965" cy="1966479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6A9CD9A-8A89-4893-8607-7FC844BD4937}"/>
                </a:ext>
              </a:extLst>
            </p:cNvPr>
            <p:cNvGrpSpPr/>
            <p:nvPr/>
          </p:nvGrpSpPr>
          <p:grpSpPr>
            <a:xfrm>
              <a:off x="8251679" y="2568936"/>
              <a:ext cx="394965" cy="1365449"/>
              <a:chOff x="8434860" y="2308441"/>
              <a:chExt cx="396526" cy="1370845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8D98F70E-06DA-47EE-931C-94B95631F0E8}"/>
                  </a:ext>
                </a:extLst>
              </p:cNvPr>
              <p:cNvGrpSpPr/>
              <p:nvPr/>
            </p:nvGrpSpPr>
            <p:grpSpPr>
              <a:xfrm>
                <a:off x="8474723" y="2308441"/>
                <a:ext cx="316800" cy="1210074"/>
                <a:chOff x="301904" y="1195992"/>
                <a:chExt cx="516729" cy="1973738"/>
              </a:xfrm>
            </p:grpSpPr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876C65CD-DE0C-4A57-83F1-9D98A307C154}"/>
                    </a:ext>
                  </a:extLst>
                </p:cNvPr>
                <p:cNvSpPr/>
                <p:nvPr/>
              </p:nvSpPr>
              <p:spPr>
                <a:xfrm>
                  <a:off x="301904" y="1409729"/>
                  <a:ext cx="516729" cy="516729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06ED1E6F-E82F-43EC-9204-202C57BF7E35}"/>
                    </a:ext>
                  </a:extLst>
                </p:cNvPr>
                <p:cNvSpPr/>
                <p:nvPr/>
              </p:nvSpPr>
              <p:spPr>
                <a:xfrm>
                  <a:off x="527161" y="1928316"/>
                  <a:ext cx="66214" cy="1241414"/>
                </a:xfrm>
                <a:prstGeom prst="rect">
                  <a:avLst/>
                </a:prstGeom>
                <a:gradFill flip="none" rotWithShape="1">
                  <a:gsLst>
                    <a:gs pos="1000">
                      <a:schemeClr val="bg1">
                        <a:lumMod val="85000"/>
                      </a:schemeClr>
                    </a:gs>
                    <a:gs pos="96000">
                      <a:schemeClr val="bg1">
                        <a:lumMod val="75000"/>
                      </a:schemeClr>
                    </a:gs>
                  </a:gsLst>
                  <a:lin ang="0" scaled="0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3ACC3FB9-97AC-4B91-BA6D-EB03A438B2E2}"/>
                    </a:ext>
                  </a:extLst>
                </p:cNvPr>
                <p:cNvSpPr/>
                <p:nvPr/>
              </p:nvSpPr>
              <p:spPr>
                <a:xfrm>
                  <a:off x="301904" y="1298382"/>
                  <a:ext cx="516729" cy="105846"/>
                </a:xfrm>
                <a:prstGeom prst="rect">
                  <a:avLst/>
                </a:prstGeom>
                <a:gradFill flip="none" rotWithShape="1">
                  <a:gsLst>
                    <a:gs pos="1000">
                      <a:schemeClr val="bg1">
                        <a:lumMod val="85000"/>
                      </a:schemeClr>
                    </a:gs>
                    <a:gs pos="96000">
                      <a:schemeClr val="bg1">
                        <a:lumMod val="75000"/>
                      </a:schemeClr>
                    </a:gs>
                  </a:gsLst>
                  <a:lin ang="0" scaled="0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6124FEE5-676B-4CE9-96C9-C6BC31DC7CE0}"/>
                    </a:ext>
                  </a:extLst>
                </p:cNvPr>
                <p:cNvSpPr/>
                <p:nvPr/>
              </p:nvSpPr>
              <p:spPr>
                <a:xfrm>
                  <a:off x="468828" y="1195992"/>
                  <a:ext cx="182880" cy="105846"/>
                </a:xfrm>
                <a:prstGeom prst="rect">
                  <a:avLst/>
                </a:prstGeom>
                <a:gradFill flip="none" rotWithShape="1">
                  <a:gsLst>
                    <a:gs pos="1000">
                      <a:schemeClr val="bg1">
                        <a:lumMod val="85000"/>
                      </a:schemeClr>
                    </a:gs>
                    <a:gs pos="96000">
                      <a:schemeClr val="bg1">
                        <a:lumMod val="75000"/>
                      </a:schemeClr>
                    </a:gs>
                  </a:gsLst>
                  <a:lin ang="0" scaled="0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F2C2E98C-2D97-4BE7-8F66-1074B017BE9D}"/>
                    </a:ext>
                  </a:extLst>
                </p:cNvPr>
                <p:cNvSpPr/>
                <p:nvPr/>
              </p:nvSpPr>
              <p:spPr>
                <a:xfrm>
                  <a:off x="638311" y="1547580"/>
                  <a:ext cx="161645" cy="149657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9D56AD2D-141D-4E26-91F8-56242E28D730}"/>
                  </a:ext>
                </a:extLst>
              </p:cNvPr>
              <p:cNvGrpSpPr/>
              <p:nvPr/>
            </p:nvGrpSpPr>
            <p:grpSpPr>
              <a:xfrm>
                <a:off x="8434860" y="2750063"/>
                <a:ext cx="396526" cy="929223"/>
                <a:chOff x="8397512" y="2750063"/>
                <a:chExt cx="433874" cy="929223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FA709DCC-741C-4FDC-9441-BE73F99782AD}"/>
                    </a:ext>
                  </a:extLst>
                </p:cNvPr>
                <p:cNvSpPr/>
                <p:nvPr/>
              </p:nvSpPr>
              <p:spPr>
                <a:xfrm>
                  <a:off x="8397512" y="2789390"/>
                  <a:ext cx="433874" cy="889896"/>
                </a:xfrm>
                <a:prstGeom prst="rect">
                  <a:avLst/>
                </a:prstGeom>
                <a:gradFill>
                  <a:gsLst>
                    <a:gs pos="75000">
                      <a:schemeClr val="bg1">
                        <a:lumMod val="65000"/>
                      </a:schemeClr>
                    </a:gs>
                    <a:gs pos="21000">
                      <a:schemeClr val="bg1">
                        <a:lumMod val="65000"/>
                      </a:schemeClr>
                    </a:gs>
                    <a:gs pos="1000">
                      <a:schemeClr val="bg1">
                        <a:lumMod val="85000"/>
                      </a:schemeClr>
                    </a:gs>
                    <a:gs pos="96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6E948B0B-9050-4B9E-8139-A3CC8A7942A4}"/>
                    </a:ext>
                  </a:extLst>
                </p:cNvPr>
                <p:cNvSpPr/>
                <p:nvPr/>
              </p:nvSpPr>
              <p:spPr>
                <a:xfrm>
                  <a:off x="8397512" y="2750063"/>
                  <a:ext cx="433874" cy="45719"/>
                </a:xfrm>
                <a:prstGeom prst="rect">
                  <a:avLst/>
                </a:prstGeom>
                <a:gradFill>
                  <a:gsLst>
                    <a:gs pos="75000">
                      <a:schemeClr val="bg1">
                        <a:lumMod val="65000"/>
                      </a:schemeClr>
                    </a:gs>
                    <a:gs pos="21000">
                      <a:schemeClr val="bg1">
                        <a:lumMod val="65000"/>
                      </a:schemeClr>
                    </a:gs>
                    <a:gs pos="1000">
                      <a:schemeClr val="bg1">
                        <a:lumMod val="85000"/>
                      </a:schemeClr>
                    </a:gs>
                    <a:gs pos="96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E4C685D2-5323-4533-A8E7-ABA885A0DD77}"/>
                    </a:ext>
                  </a:extLst>
                </p:cNvPr>
                <p:cNvSpPr/>
                <p:nvPr/>
              </p:nvSpPr>
              <p:spPr>
                <a:xfrm>
                  <a:off x="8481234" y="2895733"/>
                  <a:ext cx="266431" cy="660039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2960212A-5C7A-43C4-BB29-0DA4864D92AA}"/>
                    </a:ext>
                  </a:extLst>
                </p:cNvPr>
                <p:cNvGrpSpPr/>
                <p:nvPr/>
              </p:nvGrpSpPr>
              <p:grpSpPr>
                <a:xfrm>
                  <a:off x="8537549" y="2964493"/>
                  <a:ext cx="153801" cy="474980"/>
                  <a:chOff x="150348" y="306613"/>
                  <a:chExt cx="142865" cy="737399"/>
                </a:xfrm>
              </p:grpSpPr>
              <p:cxnSp>
                <p:nvCxnSpPr>
                  <p:cNvPr id="96" name="Straight Connector 95">
                    <a:extLst>
                      <a:ext uri="{FF2B5EF4-FFF2-40B4-BE49-F238E27FC236}">
                        <a16:creationId xmlns:a16="http://schemas.microsoft.com/office/drawing/2014/main" id="{DADD06EA-A04D-43A9-9AA9-4B3BC668182F}"/>
                      </a:ext>
                    </a:extLst>
                  </p:cNvPr>
                  <p:cNvCxnSpPr/>
                  <p:nvPr/>
                </p:nvCxnSpPr>
                <p:spPr>
                  <a:xfrm>
                    <a:off x="150348" y="306613"/>
                    <a:ext cx="14286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>
                    <a:extLst>
                      <a:ext uri="{FF2B5EF4-FFF2-40B4-BE49-F238E27FC236}">
                        <a16:creationId xmlns:a16="http://schemas.microsoft.com/office/drawing/2014/main" id="{A13F02D3-1B2C-49AC-BC6A-68E2466DFA27}"/>
                      </a:ext>
                    </a:extLst>
                  </p:cNvPr>
                  <p:cNvCxnSpPr/>
                  <p:nvPr/>
                </p:nvCxnSpPr>
                <p:spPr>
                  <a:xfrm>
                    <a:off x="150348" y="466606"/>
                    <a:ext cx="14286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>
                    <a:extLst>
                      <a:ext uri="{FF2B5EF4-FFF2-40B4-BE49-F238E27FC236}">
                        <a16:creationId xmlns:a16="http://schemas.microsoft.com/office/drawing/2014/main" id="{7B9CC326-E9F4-47D6-B74F-A4871C9FDA3E}"/>
                      </a:ext>
                    </a:extLst>
                  </p:cNvPr>
                  <p:cNvCxnSpPr/>
                  <p:nvPr/>
                </p:nvCxnSpPr>
                <p:spPr>
                  <a:xfrm>
                    <a:off x="150348" y="611516"/>
                    <a:ext cx="14286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2723B820-CADB-4385-B333-321E541B7BC7}"/>
                      </a:ext>
                    </a:extLst>
                  </p:cNvPr>
                  <p:cNvCxnSpPr/>
                  <p:nvPr/>
                </p:nvCxnSpPr>
                <p:spPr>
                  <a:xfrm>
                    <a:off x="150348" y="739109"/>
                    <a:ext cx="14286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>
                    <a:extLst>
                      <a:ext uri="{FF2B5EF4-FFF2-40B4-BE49-F238E27FC236}">
                        <a16:creationId xmlns:a16="http://schemas.microsoft.com/office/drawing/2014/main" id="{97265671-E2D0-49E5-B0F6-D1D3E7AB4B1C}"/>
                      </a:ext>
                    </a:extLst>
                  </p:cNvPr>
                  <p:cNvCxnSpPr/>
                  <p:nvPr/>
                </p:nvCxnSpPr>
                <p:spPr>
                  <a:xfrm>
                    <a:off x="150348" y="899102"/>
                    <a:ext cx="14286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21ACAD02-97E7-4302-8CED-6E20E4C0D72A}"/>
                      </a:ext>
                    </a:extLst>
                  </p:cNvPr>
                  <p:cNvCxnSpPr/>
                  <p:nvPr/>
                </p:nvCxnSpPr>
                <p:spPr>
                  <a:xfrm>
                    <a:off x="150348" y="1044012"/>
                    <a:ext cx="14286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C972B85-42F7-4DA1-A284-352FB0553F83}"/>
                </a:ext>
              </a:extLst>
            </p:cNvPr>
            <p:cNvSpPr/>
            <p:nvPr/>
          </p:nvSpPr>
          <p:spPr>
            <a:xfrm>
              <a:off x="8287388" y="3929245"/>
              <a:ext cx="323547" cy="606170"/>
            </a:xfrm>
            <a:prstGeom prst="rect">
              <a:avLst/>
            </a:prstGeom>
            <a:gradFill>
              <a:gsLst>
                <a:gs pos="75000">
                  <a:schemeClr val="bg1">
                    <a:lumMod val="65000"/>
                  </a:schemeClr>
                </a:gs>
                <a:gs pos="21000">
                  <a:schemeClr val="bg1">
                    <a:lumMod val="65000"/>
                  </a:schemeClr>
                </a:gs>
                <a:gs pos="1000">
                  <a:schemeClr val="bg1">
                    <a:lumMod val="85000"/>
                  </a:schemeClr>
                </a:gs>
                <a:gs pos="96000">
                  <a:schemeClr val="bg1">
                    <a:lumMod val="75000"/>
                  </a:schemeClr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2480F28-9287-43E2-B5D4-F599F146946F}"/>
              </a:ext>
            </a:extLst>
          </p:cNvPr>
          <p:cNvSpPr/>
          <p:nvPr/>
        </p:nvSpPr>
        <p:spPr>
          <a:xfrm>
            <a:off x="4977890" y="4940878"/>
            <a:ext cx="251952" cy="251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1BDF279-5E3D-4429-9EE2-B1A6F430BE8A}"/>
              </a:ext>
            </a:extLst>
          </p:cNvPr>
          <p:cNvSpPr/>
          <p:nvPr/>
        </p:nvSpPr>
        <p:spPr>
          <a:xfrm>
            <a:off x="5229618" y="4940878"/>
            <a:ext cx="251952" cy="251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Elbow Connector 203">
            <a:extLst>
              <a:ext uri="{FF2B5EF4-FFF2-40B4-BE49-F238E27FC236}">
                <a16:creationId xmlns:a16="http://schemas.microsoft.com/office/drawing/2014/main" id="{D6528B7C-244C-4EB8-8DFD-98037A3526DD}"/>
              </a:ext>
            </a:extLst>
          </p:cNvPr>
          <p:cNvCxnSpPr>
            <a:stCxn id="107" idx="3"/>
            <a:endCxn id="102" idx="1"/>
          </p:cNvCxnSpPr>
          <p:nvPr/>
        </p:nvCxnSpPr>
        <p:spPr>
          <a:xfrm flipV="1">
            <a:off x="5229843" y="4079127"/>
            <a:ext cx="2015276" cy="98772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2" descr="Image result for balluff logo">
            <a:extLst>
              <a:ext uri="{FF2B5EF4-FFF2-40B4-BE49-F238E27FC236}">
                <a16:creationId xmlns:a16="http://schemas.microsoft.com/office/drawing/2014/main" id="{1698505A-1379-4FD1-90CD-E6503157A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644" y="3747495"/>
            <a:ext cx="684835" cy="14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A4E25BB-2AB3-4AC3-927D-26E04777327B}"/>
              </a:ext>
            </a:extLst>
          </p:cNvPr>
          <p:cNvGrpSpPr/>
          <p:nvPr/>
        </p:nvGrpSpPr>
        <p:grpSpPr>
          <a:xfrm>
            <a:off x="5544197" y="1191904"/>
            <a:ext cx="231083" cy="414490"/>
            <a:chOff x="5949392" y="940303"/>
            <a:chExt cx="231083" cy="414490"/>
          </a:xfrm>
          <a:effectLst/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0111EB05-7142-4B76-B767-CB91126299E7}"/>
                </a:ext>
              </a:extLst>
            </p:cNvPr>
            <p:cNvGrpSpPr/>
            <p:nvPr/>
          </p:nvGrpSpPr>
          <p:grpSpPr>
            <a:xfrm>
              <a:off x="5949392" y="940303"/>
              <a:ext cx="231083" cy="231083"/>
              <a:chOff x="914519" y="2673285"/>
              <a:chExt cx="1371600" cy="1371600"/>
            </a:xfrm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7878371D-5DE5-476C-BF97-6D724522B45C}"/>
                  </a:ext>
                </a:extLst>
              </p:cNvPr>
              <p:cNvSpPr/>
              <p:nvPr/>
            </p:nvSpPr>
            <p:spPr>
              <a:xfrm>
                <a:off x="914519" y="2673285"/>
                <a:ext cx="1371600" cy="1371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CC1033C-2A6A-4A70-9CF3-B95CAC571B09}"/>
                  </a:ext>
                </a:extLst>
              </p:cNvPr>
              <p:cNvCxnSpPr/>
              <p:nvPr/>
            </p:nvCxnSpPr>
            <p:spPr>
              <a:xfrm flipH="1">
                <a:off x="1324311" y="3054495"/>
                <a:ext cx="552017" cy="6091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8365512-5C05-47AE-B121-7AF23A60EC31}"/>
                </a:ext>
              </a:extLst>
            </p:cNvPr>
            <p:cNvCxnSpPr/>
            <p:nvPr/>
          </p:nvCxnSpPr>
          <p:spPr>
            <a:xfrm rot="5400000">
              <a:off x="5982371" y="1263353"/>
              <a:ext cx="182880" cy="0"/>
            </a:xfrm>
            <a:prstGeom prst="line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C8FF0DA-46C4-446B-8B82-25AF65134C12}"/>
              </a:ext>
            </a:extLst>
          </p:cNvPr>
          <p:cNvGrpSpPr/>
          <p:nvPr/>
        </p:nvGrpSpPr>
        <p:grpSpPr>
          <a:xfrm>
            <a:off x="3754044" y="1147592"/>
            <a:ext cx="231083" cy="414490"/>
            <a:chOff x="5949392" y="940303"/>
            <a:chExt cx="231083" cy="41449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B87FC0C0-A931-4671-BA6F-99383AC80984}"/>
                </a:ext>
              </a:extLst>
            </p:cNvPr>
            <p:cNvGrpSpPr/>
            <p:nvPr/>
          </p:nvGrpSpPr>
          <p:grpSpPr>
            <a:xfrm>
              <a:off x="5949392" y="940303"/>
              <a:ext cx="231083" cy="231083"/>
              <a:chOff x="914519" y="2673285"/>
              <a:chExt cx="1371600" cy="1371600"/>
            </a:xfrm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686E2D78-09B8-4AB2-B1BA-3FC5D33A1F36}"/>
                  </a:ext>
                </a:extLst>
              </p:cNvPr>
              <p:cNvSpPr/>
              <p:nvPr/>
            </p:nvSpPr>
            <p:spPr>
              <a:xfrm>
                <a:off x="914519" y="2673285"/>
                <a:ext cx="1371600" cy="1371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2CED79D0-360B-4CA0-91D5-8D2703028A42}"/>
                  </a:ext>
                </a:extLst>
              </p:cNvPr>
              <p:cNvCxnSpPr/>
              <p:nvPr/>
            </p:nvCxnSpPr>
            <p:spPr>
              <a:xfrm flipH="1">
                <a:off x="1324311" y="3054495"/>
                <a:ext cx="552017" cy="6091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0A48EE0C-10CC-4150-8D67-A1924C2B8741}"/>
                </a:ext>
              </a:extLst>
            </p:cNvPr>
            <p:cNvCxnSpPr/>
            <p:nvPr/>
          </p:nvCxnSpPr>
          <p:spPr>
            <a:xfrm rot="5400000">
              <a:off x="5982371" y="1263353"/>
              <a:ext cx="18288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E96B3EEE-9A4C-41D7-B768-C5C86D7AA1E6}"/>
              </a:ext>
            </a:extLst>
          </p:cNvPr>
          <p:cNvSpPr txBox="1"/>
          <p:nvPr/>
        </p:nvSpPr>
        <p:spPr>
          <a:xfrm>
            <a:off x="7441026" y="4278032"/>
            <a:ext cx="173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 POSITION 25%</a:t>
            </a:r>
          </a:p>
          <a:p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5B719E9-4A42-425F-9810-A10B28C200BE}"/>
              </a:ext>
            </a:extLst>
          </p:cNvPr>
          <p:cNvSpPr/>
          <p:nvPr/>
        </p:nvSpPr>
        <p:spPr>
          <a:xfrm>
            <a:off x="7254058" y="4498606"/>
            <a:ext cx="196553" cy="4600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31DD262-69E1-47F1-874E-A640F25C1436}"/>
              </a:ext>
            </a:extLst>
          </p:cNvPr>
          <p:cNvSpPr/>
          <p:nvPr/>
        </p:nvSpPr>
        <p:spPr>
          <a:xfrm>
            <a:off x="6561880" y="1671574"/>
            <a:ext cx="631113" cy="1812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3FF21E4-6487-43F2-B7A5-02D4A77E33A0}"/>
              </a:ext>
            </a:extLst>
          </p:cNvPr>
          <p:cNvSpPr/>
          <p:nvPr/>
        </p:nvSpPr>
        <p:spPr>
          <a:xfrm>
            <a:off x="6569277" y="1858903"/>
            <a:ext cx="608163" cy="1483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E08D0EC-BEAA-489E-A7BF-77ACF92C9A23}"/>
              </a:ext>
            </a:extLst>
          </p:cNvPr>
          <p:cNvSpPr txBox="1"/>
          <p:nvPr/>
        </p:nvSpPr>
        <p:spPr>
          <a:xfrm>
            <a:off x="1228673" y="1944490"/>
            <a:ext cx="813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COM 25%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POS 25%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C5A1C70-A4A1-49BC-86ED-2359C4C8D48B}"/>
              </a:ext>
            </a:extLst>
          </p:cNvPr>
          <p:cNvSpPr/>
          <p:nvPr/>
        </p:nvSpPr>
        <p:spPr>
          <a:xfrm>
            <a:off x="5640841" y="2765623"/>
            <a:ext cx="61776" cy="6177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37F2A3A-3D82-4BCD-98B4-057F07E80535}"/>
              </a:ext>
            </a:extLst>
          </p:cNvPr>
          <p:cNvSpPr/>
          <p:nvPr/>
        </p:nvSpPr>
        <p:spPr>
          <a:xfrm>
            <a:off x="5645371" y="1592803"/>
            <a:ext cx="61776" cy="6177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9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124" descr="GV-8003 2">
            <a:extLst>
              <a:ext uri="{FF2B5EF4-FFF2-40B4-BE49-F238E27FC236}">
                <a16:creationId xmlns:a16="http://schemas.microsoft.com/office/drawing/2014/main" id="{285273DA-C6D9-42F4-93C1-394CE38849F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2" t="3570" r="34401" b="2001"/>
          <a:stretch/>
        </p:blipFill>
        <p:spPr>
          <a:xfrm>
            <a:off x="6136579" y="1308963"/>
            <a:ext cx="2069134" cy="4934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39C8AA-85C6-43F5-836C-D2F48C0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RCVC How it Works – STEADY STATE – 50% TRAVEL – NO EMISSIONS</a:t>
            </a:r>
          </a:p>
        </p:txBody>
      </p:sp>
      <p:cxnSp>
        <p:nvCxnSpPr>
          <p:cNvPr id="3" name="Elbow Connector 145">
            <a:extLst>
              <a:ext uri="{FF2B5EF4-FFF2-40B4-BE49-F238E27FC236}">
                <a16:creationId xmlns:a16="http://schemas.microsoft.com/office/drawing/2014/main" id="{B673EBCA-AC8F-4165-BA6A-C78632C215B5}"/>
              </a:ext>
            </a:extLst>
          </p:cNvPr>
          <p:cNvCxnSpPr>
            <a:stCxn id="26" idx="3"/>
            <a:endCxn id="44" idx="3"/>
          </p:cNvCxnSpPr>
          <p:nvPr/>
        </p:nvCxnSpPr>
        <p:spPr>
          <a:xfrm>
            <a:off x="3350947" y="1430834"/>
            <a:ext cx="1231381" cy="1370135"/>
          </a:xfrm>
          <a:prstGeom prst="bentConnector3">
            <a:avLst>
              <a:gd name="adj1" fmla="val 50000"/>
            </a:avLst>
          </a:prstGeom>
          <a:ln w="19050">
            <a:solidFill>
              <a:srgbClr val="C00000"/>
            </a:solidFill>
          </a:ln>
          <a:effectLst>
            <a:glow rad="101600">
              <a:schemeClr val="bg1"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56A214DF-8A6F-4E7B-B1AC-331E6BBC6F56}"/>
              </a:ext>
            </a:extLst>
          </p:cNvPr>
          <p:cNvGrpSpPr/>
          <p:nvPr/>
        </p:nvGrpSpPr>
        <p:grpSpPr>
          <a:xfrm>
            <a:off x="1970240" y="878230"/>
            <a:ext cx="301423" cy="355830"/>
            <a:chOff x="1698975" y="2250464"/>
            <a:chExt cx="301423" cy="35583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70488DC-505A-455D-B3D3-A48134DF4695}"/>
                </a:ext>
              </a:extLst>
            </p:cNvPr>
            <p:cNvGrpSpPr/>
            <p:nvPr/>
          </p:nvGrpSpPr>
          <p:grpSpPr>
            <a:xfrm>
              <a:off x="1698975" y="2452470"/>
              <a:ext cx="213585" cy="153824"/>
              <a:chOff x="1638300" y="2633472"/>
              <a:chExt cx="1371600" cy="795528"/>
            </a:xfrm>
          </p:grpSpPr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0A949565-E9B2-47BF-A237-803871443182}"/>
                  </a:ext>
                </a:extLst>
              </p:cNvPr>
              <p:cNvSpPr/>
              <p:nvPr/>
            </p:nvSpPr>
            <p:spPr>
              <a:xfrm rot="16200000" flipV="1">
                <a:off x="15834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8766D39D-DAFE-41E7-9CB2-95F197369544}"/>
                  </a:ext>
                </a:extLst>
              </p:cNvPr>
              <p:cNvSpPr/>
              <p:nvPr/>
            </p:nvSpPr>
            <p:spPr>
              <a:xfrm rot="16200000">
                <a:off x="22692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063B6A4-A20A-4703-BA60-57A2CBF208CD}"/>
                </a:ext>
              </a:extLst>
            </p:cNvPr>
            <p:cNvCxnSpPr/>
            <p:nvPr/>
          </p:nvCxnSpPr>
          <p:spPr>
            <a:xfrm rot="16200000" flipV="1">
              <a:off x="1713473" y="2435053"/>
              <a:ext cx="18458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hord 6">
              <a:extLst>
                <a:ext uri="{FF2B5EF4-FFF2-40B4-BE49-F238E27FC236}">
                  <a16:creationId xmlns:a16="http://schemas.microsoft.com/office/drawing/2014/main" id="{851F02CA-5A6F-4E71-A81D-74CEBA6492BA}"/>
                </a:ext>
              </a:extLst>
            </p:cNvPr>
            <p:cNvSpPr/>
            <p:nvPr/>
          </p:nvSpPr>
          <p:spPr>
            <a:xfrm rot="5400000">
              <a:off x="1713473" y="2250464"/>
              <a:ext cx="184589" cy="184589"/>
            </a:xfrm>
            <a:prstGeom prst="chord">
              <a:avLst>
                <a:gd name="adj1" fmla="val 5314374"/>
                <a:gd name="adj2" fmla="val 16200000"/>
              </a:avLst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Elbow Connector 69">
              <a:extLst>
                <a:ext uri="{FF2B5EF4-FFF2-40B4-BE49-F238E27FC236}">
                  <a16:creationId xmlns:a16="http://schemas.microsoft.com/office/drawing/2014/main" id="{2237441B-8767-4331-B168-2537947FF5FE}"/>
                </a:ext>
              </a:extLst>
            </p:cNvPr>
            <p:cNvCxnSpPr/>
            <p:nvPr/>
          </p:nvCxnSpPr>
          <p:spPr>
            <a:xfrm>
              <a:off x="1854991" y="2298646"/>
              <a:ext cx="145407" cy="221507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4C65865-60BE-41FF-B3AC-ABFFB7A7505F}"/>
              </a:ext>
            </a:extLst>
          </p:cNvPr>
          <p:cNvSpPr/>
          <p:nvPr/>
        </p:nvSpPr>
        <p:spPr>
          <a:xfrm>
            <a:off x="6548272" y="1927436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FF6493-9C7D-4F89-809A-8991E7DECBE0}"/>
              </a:ext>
            </a:extLst>
          </p:cNvPr>
          <p:cNvSpPr/>
          <p:nvPr/>
        </p:nvSpPr>
        <p:spPr>
          <a:xfrm>
            <a:off x="6548272" y="3138464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F9748D-05D0-4EA1-BD16-DE791F9C339D}"/>
              </a:ext>
            </a:extLst>
          </p:cNvPr>
          <p:cNvSpPr/>
          <p:nvPr/>
        </p:nvSpPr>
        <p:spPr>
          <a:xfrm>
            <a:off x="2795138" y="2549292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A58CB8-4FBF-48E1-85F5-87AC2CA158D7}"/>
              </a:ext>
            </a:extLst>
          </p:cNvPr>
          <p:cNvCxnSpPr/>
          <p:nvPr/>
        </p:nvCxnSpPr>
        <p:spPr>
          <a:xfrm>
            <a:off x="844181" y="1149351"/>
            <a:ext cx="113141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024">
            <a:extLst>
              <a:ext uri="{FF2B5EF4-FFF2-40B4-BE49-F238E27FC236}">
                <a16:creationId xmlns:a16="http://schemas.microsoft.com/office/drawing/2014/main" id="{F08BDFF2-00B9-404F-8300-CA3D47BD96E4}"/>
              </a:ext>
            </a:extLst>
          </p:cNvPr>
          <p:cNvCxnSpPr>
            <a:stCxn id="10" idx="3"/>
            <a:endCxn id="25" idx="3"/>
          </p:cNvCxnSpPr>
          <p:nvPr/>
        </p:nvCxnSpPr>
        <p:spPr>
          <a:xfrm>
            <a:off x="2183826" y="1157149"/>
            <a:ext cx="953535" cy="273685"/>
          </a:xfrm>
          <a:prstGeom prst="bentConnector3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7663A-BCC6-4F64-AB79-885DC9E18072}"/>
              </a:ext>
            </a:extLst>
          </p:cNvPr>
          <p:cNvGrpSpPr/>
          <p:nvPr/>
        </p:nvGrpSpPr>
        <p:grpSpPr>
          <a:xfrm>
            <a:off x="4397154" y="3170868"/>
            <a:ext cx="110139" cy="399028"/>
            <a:chOff x="4397615" y="2813617"/>
            <a:chExt cx="110139" cy="399028"/>
          </a:xfrm>
          <a:noFill/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0D639F9-A775-49A9-A9F6-0F5B60BBEBC9}"/>
                </a:ext>
              </a:extLst>
            </p:cNvPr>
            <p:cNvSpPr/>
            <p:nvPr/>
          </p:nvSpPr>
          <p:spPr>
            <a:xfrm>
              <a:off x="4397615" y="2813617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BEDFB8-3B1A-4E98-8416-2B52F6D76CD5}"/>
                </a:ext>
              </a:extLst>
            </p:cNvPr>
            <p:cNvSpPr/>
            <p:nvPr/>
          </p:nvSpPr>
          <p:spPr>
            <a:xfrm>
              <a:off x="4397615" y="2959927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00E56-3489-498E-95B7-9CF4B0B387F2}"/>
                </a:ext>
              </a:extLst>
            </p:cNvPr>
            <p:cNvSpPr/>
            <p:nvPr/>
          </p:nvSpPr>
          <p:spPr>
            <a:xfrm>
              <a:off x="4397615" y="3102506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C100CAB-5548-4213-841B-2DF480BC84C1}"/>
              </a:ext>
            </a:extLst>
          </p:cNvPr>
          <p:cNvSpPr/>
          <p:nvPr/>
        </p:nvSpPr>
        <p:spPr>
          <a:xfrm>
            <a:off x="4397154" y="4297721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8671BF-3479-4A23-9404-53186BDF0F84}"/>
              </a:ext>
            </a:extLst>
          </p:cNvPr>
          <p:cNvSpPr/>
          <p:nvPr/>
        </p:nvSpPr>
        <p:spPr>
          <a:xfrm>
            <a:off x="5858064" y="1055093"/>
            <a:ext cx="64008" cy="6400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707F753-3147-47D0-A8F6-102E8CBBF46D}"/>
              </a:ext>
            </a:extLst>
          </p:cNvPr>
          <p:cNvGrpSpPr/>
          <p:nvPr/>
        </p:nvGrpSpPr>
        <p:grpSpPr>
          <a:xfrm>
            <a:off x="3137361" y="1353921"/>
            <a:ext cx="213585" cy="153824"/>
            <a:chOff x="4540531" y="917481"/>
            <a:chExt cx="213585" cy="15382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079976F-2727-48D4-B2B3-96F549FCA5B6}"/>
                </a:ext>
              </a:extLst>
            </p:cNvPr>
            <p:cNvGrpSpPr/>
            <p:nvPr/>
          </p:nvGrpSpPr>
          <p:grpSpPr>
            <a:xfrm>
              <a:off x="4540531" y="917481"/>
              <a:ext cx="213585" cy="153824"/>
              <a:chOff x="1638300" y="2633472"/>
              <a:chExt cx="1371600" cy="795528"/>
            </a:xfrm>
          </p:grpSpPr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7C6D759B-6D8C-4BBD-9049-B77FA9EABB68}"/>
                  </a:ext>
                </a:extLst>
              </p:cNvPr>
              <p:cNvSpPr/>
              <p:nvPr/>
            </p:nvSpPr>
            <p:spPr>
              <a:xfrm rot="16200000" flipV="1">
                <a:off x="15834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65E096B9-704A-4664-B39B-A75F32D3BF13}"/>
                  </a:ext>
                </a:extLst>
              </p:cNvPr>
              <p:cNvSpPr/>
              <p:nvPr/>
            </p:nvSpPr>
            <p:spPr>
              <a:xfrm rot="16200000">
                <a:off x="22692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812DA6F-18EB-477F-8EAB-317B0FC76BCB}"/>
                </a:ext>
              </a:extLst>
            </p:cNvPr>
            <p:cNvSpPr/>
            <p:nvPr/>
          </p:nvSpPr>
          <p:spPr>
            <a:xfrm>
              <a:off x="4601603" y="948673"/>
              <a:ext cx="91440" cy="914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B5EF445-AD36-480D-98F3-8C64C4626E49}"/>
              </a:ext>
            </a:extLst>
          </p:cNvPr>
          <p:cNvSpPr txBox="1"/>
          <p:nvPr/>
        </p:nvSpPr>
        <p:spPr>
          <a:xfrm>
            <a:off x="5053347" y="3262892"/>
            <a:ext cx="912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948F8A-AD56-4B05-82AE-2514F4D4CAFB}"/>
              </a:ext>
            </a:extLst>
          </p:cNvPr>
          <p:cNvSpPr txBox="1"/>
          <p:nvPr/>
        </p:nvSpPr>
        <p:spPr>
          <a:xfrm>
            <a:off x="4590656" y="1782360"/>
            <a:ext cx="912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BF4C61-C5F8-4693-B230-A8A75BA9267B}"/>
              </a:ext>
            </a:extLst>
          </p:cNvPr>
          <p:cNvSpPr txBox="1"/>
          <p:nvPr/>
        </p:nvSpPr>
        <p:spPr>
          <a:xfrm>
            <a:off x="1409886" y="593062"/>
            <a:ext cx="1544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Supply Regulator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601DFB-6BBB-458F-BF35-DF137C45A249}"/>
              </a:ext>
            </a:extLst>
          </p:cNvPr>
          <p:cNvSpPr txBox="1"/>
          <p:nvPr/>
        </p:nvSpPr>
        <p:spPr>
          <a:xfrm>
            <a:off x="461195" y="845543"/>
            <a:ext cx="1591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Line Pressure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4D008E-72DC-4CD4-8EE3-24BC6D73DA44}"/>
              </a:ext>
            </a:extLst>
          </p:cNvPr>
          <p:cNvSpPr txBox="1"/>
          <p:nvPr/>
        </p:nvSpPr>
        <p:spPr>
          <a:xfrm>
            <a:off x="7240857" y="868075"/>
            <a:ext cx="1753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LD Series Linear Diaphragm Actuator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58C062-7AF6-4D2D-8A17-888D907BDCA8}"/>
              </a:ext>
            </a:extLst>
          </p:cNvPr>
          <p:cNvSpPr txBox="1"/>
          <p:nvPr/>
        </p:nvSpPr>
        <p:spPr>
          <a:xfrm>
            <a:off x="6323959" y="5348982"/>
            <a:ext cx="1753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CVET Series 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 Valve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B6838E-DC9E-4405-8BA5-E90E19E71532}"/>
              </a:ext>
            </a:extLst>
          </p:cNvPr>
          <p:cNvSpPr txBox="1"/>
          <p:nvPr/>
        </p:nvSpPr>
        <p:spPr>
          <a:xfrm>
            <a:off x="3879162" y="5139309"/>
            <a:ext cx="2376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Feedback Signal = 12 mA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032A87-D472-4C56-BE92-7E5EDBD2EB86}"/>
              </a:ext>
            </a:extLst>
          </p:cNvPr>
          <p:cNvSpPr txBox="1"/>
          <p:nvPr/>
        </p:nvSpPr>
        <p:spPr>
          <a:xfrm>
            <a:off x="4282399" y="4298425"/>
            <a:ext cx="42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64F682D-A0C0-4067-8388-EA21F31A8D73}"/>
              </a:ext>
            </a:extLst>
          </p:cNvPr>
          <p:cNvGrpSpPr/>
          <p:nvPr/>
        </p:nvGrpSpPr>
        <p:grpSpPr>
          <a:xfrm>
            <a:off x="4582328" y="2217240"/>
            <a:ext cx="352198" cy="691348"/>
            <a:chOff x="4997068" y="2075570"/>
            <a:chExt cx="352198" cy="691348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955F9C4-7D9F-4F54-8CEF-83246CF5BB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71879" y="2349896"/>
              <a:ext cx="1288" cy="3062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BC02B13-0039-4930-A6D5-5022D386F396}"/>
                </a:ext>
              </a:extLst>
            </p:cNvPr>
            <p:cNvSpPr txBox="1"/>
            <p:nvPr/>
          </p:nvSpPr>
          <p:spPr>
            <a:xfrm>
              <a:off x="5036007" y="2075570"/>
              <a:ext cx="274320" cy="2743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dirty="0"/>
                <a:t>S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3008F34-A21E-429E-BDD2-A13C55AB5FCB}"/>
                </a:ext>
              </a:extLst>
            </p:cNvPr>
            <p:cNvGrpSpPr/>
            <p:nvPr/>
          </p:nvGrpSpPr>
          <p:grpSpPr>
            <a:xfrm>
              <a:off x="4997068" y="2551680"/>
              <a:ext cx="352198" cy="215238"/>
              <a:chOff x="4909338" y="2702107"/>
              <a:chExt cx="484820" cy="296287"/>
            </a:xfrm>
            <a:solidFill>
              <a:schemeClr val="bg1"/>
            </a:solidFill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F6C0711C-5388-4362-B92A-D7F664CB97C5}"/>
                  </a:ext>
                </a:extLst>
              </p:cNvPr>
              <p:cNvSpPr/>
              <p:nvPr/>
            </p:nvSpPr>
            <p:spPr>
              <a:xfrm rot="5400000">
                <a:off x="4888904" y="2722541"/>
                <a:ext cx="296287" cy="255420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F0768DBB-2B68-4396-B02F-6FD793C7567C}"/>
                  </a:ext>
                </a:extLst>
              </p:cNvPr>
              <p:cNvSpPr/>
              <p:nvPr/>
            </p:nvSpPr>
            <p:spPr>
              <a:xfrm rot="16200000">
                <a:off x="5118304" y="2722541"/>
                <a:ext cx="296287" cy="25542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6" name="Right Bracket 45">
            <a:extLst>
              <a:ext uri="{FF2B5EF4-FFF2-40B4-BE49-F238E27FC236}">
                <a16:creationId xmlns:a16="http://schemas.microsoft.com/office/drawing/2014/main" id="{26D488C3-E908-41E0-85F5-3B601BCF5937}"/>
              </a:ext>
            </a:extLst>
          </p:cNvPr>
          <p:cNvSpPr/>
          <p:nvPr/>
        </p:nvSpPr>
        <p:spPr>
          <a:xfrm rot="5400000">
            <a:off x="4648705" y="4644563"/>
            <a:ext cx="109728" cy="228600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D9E0D9-C3BE-48E6-8253-98E8598032DE}"/>
              </a:ext>
            </a:extLst>
          </p:cNvPr>
          <p:cNvSpPr txBox="1"/>
          <p:nvPr/>
        </p:nvSpPr>
        <p:spPr>
          <a:xfrm>
            <a:off x="5109866" y="3734230"/>
            <a:ext cx="274320" cy="27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/>
              <a:t>S</a:t>
            </a:r>
          </a:p>
        </p:txBody>
      </p:sp>
      <p:cxnSp>
        <p:nvCxnSpPr>
          <p:cNvPr id="53" name="Elbow Connector 208">
            <a:extLst>
              <a:ext uri="{FF2B5EF4-FFF2-40B4-BE49-F238E27FC236}">
                <a16:creationId xmlns:a16="http://schemas.microsoft.com/office/drawing/2014/main" id="{4FAAEACF-EF08-4177-9AD4-716A1488BB2B}"/>
              </a:ext>
            </a:extLst>
          </p:cNvPr>
          <p:cNvCxnSpPr>
            <a:cxnSpLocks/>
            <a:stCxn id="52" idx="3"/>
            <a:endCxn id="118" idx="4"/>
          </p:cNvCxnSpPr>
          <p:nvPr/>
        </p:nvCxnSpPr>
        <p:spPr>
          <a:xfrm flipV="1">
            <a:off x="5423125" y="844525"/>
            <a:ext cx="462663" cy="3473434"/>
          </a:xfrm>
          <a:prstGeom prst="bentConnector2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211">
            <a:extLst>
              <a:ext uri="{FF2B5EF4-FFF2-40B4-BE49-F238E27FC236}">
                <a16:creationId xmlns:a16="http://schemas.microsoft.com/office/drawing/2014/main" id="{DA2300DA-8190-4589-BD65-0BAE182261E4}"/>
              </a:ext>
            </a:extLst>
          </p:cNvPr>
          <p:cNvCxnSpPr>
            <a:stCxn id="46" idx="2"/>
            <a:endCxn id="51" idx="3"/>
          </p:cNvCxnSpPr>
          <p:nvPr/>
        </p:nvCxnSpPr>
        <p:spPr>
          <a:xfrm rot="5400000" flipH="1" flipV="1">
            <a:off x="4639364" y="4382164"/>
            <a:ext cx="495768" cy="367358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BEE8F20-57A2-4644-B636-27A5A1DEA7CD}"/>
              </a:ext>
            </a:extLst>
          </p:cNvPr>
          <p:cNvSpPr txBox="1"/>
          <p:nvPr/>
        </p:nvSpPr>
        <p:spPr>
          <a:xfrm>
            <a:off x="6977963" y="2133435"/>
            <a:ext cx="1753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Spring to 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EADD433-D74D-461E-86F6-2512A3A42069}"/>
              </a:ext>
            </a:extLst>
          </p:cNvPr>
          <p:cNvCxnSpPr>
            <a:endCxn id="50" idx="0"/>
          </p:cNvCxnSpPr>
          <p:nvPr/>
        </p:nvCxnSpPr>
        <p:spPr>
          <a:xfrm>
            <a:off x="5245738" y="4008550"/>
            <a:ext cx="0" cy="3062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CAA1A258-2DA4-421C-8B3C-7D9110A44284}"/>
              </a:ext>
            </a:extLst>
          </p:cNvPr>
          <p:cNvSpPr/>
          <p:nvPr/>
        </p:nvSpPr>
        <p:spPr>
          <a:xfrm>
            <a:off x="2795138" y="2549292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8B1BC28-12D8-4724-B037-0E70D7780BA6}"/>
              </a:ext>
            </a:extLst>
          </p:cNvPr>
          <p:cNvSpPr/>
          <p:nvPr/>
        </p:nvSpPr>
        <p:spPr>
          <a:xfrm>
            <a:off x="1662128" y="4521197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4BB5A47-FB3C-4E62-9FC0-A227C91FF63A}"/>
              </a:ext>
            </a:extLst>
          </p:cNvPr>
          <p:cNvSpPr/>
          <p:nvPr/>
        </p:nvSpPr>
        <p:spPr>
          <a:xfrm>
            <a:off x="2784599" y="4052028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C97FA0A-0308-4A6B-A90E-6754A0037586}"/>
              </a:ext>
            </a:extLst>
          </p:cNvPr>
          <p:cNvSpPr/>
          <p:nvPr/>
        </p:nvSpPr>
        <p:spPr>
          <a:xfrm>
            <a:off x="1477173" y="4522671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256AD0F-A304-4956-A6A4-528633B3C600}"/>
              </a:ext>
            </a:extLst>
          </p:cNvPr>
          <p:cNvGrpSpPr/>
          <p:nvPr/>
        </p:nvGrpSpPr>
        <p:grpSpPr>
          <a:xfrm>
            <a:off x="2210632" y="3538588"/>
            <a:ext cx="248745" cy="963890"/>
            <a:chOff x="2351117" y="3073416"/>
            <a:chExt cx="248745" cy="1278739"/>
          </a:xfrm>
          <a:noFill/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1849950-AF75-4783-94B8-96FCA4A3E2C3}"/>
                </a:ext>
              </a:extLst>
            </p:cNvPr>
            <p:cNvSpPr/>
            <p:nvPr/>
          </p:nvSpPr>
          <p:spPr>
            <a:xfrm>
              <a:off x="2351117" y="3321161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64E1F85-9490-4143-A541-43748E2FD1AF}"/>
                </a:ext>
              </a:extLst>
            </p:cNvPr>
            <p:cNvSpPr/>
            <p:nvPr/>
          </p:nvSpPr>
          <p:spPr>
            <a:xfrm>
              <a:off x="2351117" y="3579807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6E53497-BABE-4E35-A2D0-7E0AF4B830B8}"/>
                </a:ext>
              </a:extLst>
            </p:cNvPr>
            <p:cNvSpPr/>
            <p:nvPr/>
          </p:nvSpPr>
          <p:spPr>
            <a:xfrm>
              <a:off x="2351117" y="3841901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11DB1E5-EC50-493E-A569-FE40161DFB4F}"/>
                </a:ext>
              </a:extLst>
            </p:cNvPr>
            <p:cNvSpPr/>
            <p:nvPr/>
          </p:nvSpPr>
          <p:spPr>
            <a:xfrm>
              <a:off x="2351117" y="3073416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45885DD-01C5-480A-B5C0-6AF1539F207A}"/>
                </a:ext>
              </a:extLst>
            </p:cNvPr>
            <p:cNvSpPr/>
            <p:nvPr/>
          </p:nvSpPr>
          <p:spPr>
            <a:xfrm>
              <a:off x="2351117" y="4099564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73047E6-06C4-44E7-BC8E-38264542B02F}"/>
              </a:ext>
            </a:extLst>
          </p:cNvPr>
          <p:cNvSpPr/>
          <p:nvPr/>
        </p:nvSpPr>
        <p:spPr>
          <a:xfrm>
            <a:off x="944269" y="3969865"/>
            <a:ext cx="248745" cy="252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Elbow Connector 203">
            <a:extLst>
              <a:ext uri="{FF2B5EF4-FFF2-40B4-BE49-F238E27FC236}">
                <a16:creationId xmlns:a16="http://schemas.microsoft.com/office/drawing/2014/main" id="{2744B5E8-D941-43C3-A949-14ACBC6116FE}"/>
              </a:ext>
            </a:extLst>
          </p:cNvPr>
          <p:cNvCxnSpPr/>
          <p:nvPr/>
        </p:nvCxnSpPr>
        <p:spPr>
          <a:xfrm flipV="1">
            <a:off x="2459377" y="2219835"/>
            <a:ext cx="2270016" cy="1413952"/>
          </a:xfrm>
          <a:prstGeom prst="bentConnector4">
            <a:avLst>
              <a:gd name="adj1" fmla="val 47467"/>
              <a:gd name="adj2" fmla="val 116167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203">
            <a:extLst>
              <a:ext uri="{FF2B5EF4-FFF2-40B4-BE49-F238E27FC236}">
                <a16:creationId xmlns:a16="http://schemas.microsoft.com/office/drawing/2014/main" id="{D7EFF343-43F2-49E7-9E9C-15DC03A08EDE}"/>
              </a:ext>
            </a:extLst>
          </p:cNvPr>
          <p:cNvCxnSpPr>
            <a:stCxn id="64" idx="3"/>
            <a:endCxn id="47" idx="0"/>
          </p:cNvCxnSpPr>
          <p:nvPr/>
        </p:nvCxnSpPr>
        <p:spPr>
          <a:xfrm flipV="1">
            <a:off x="2459377" y="3734230"/>
            <a:ext cx="2787649" cy="86303"/>
          </a:xfrm>
          <a:prstGeom prst="bentConnector4">
            <a:avLst>
              <a:gd name="adj1" fmla="val 47540"/>
              <a:gd name="adj2" fmla="val 375189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203">
            <a:extLst>
              <a:ext uri="{FF2B5EF4-FFF2-40B4-BE49-F238E27FC236}">
                <a16:creationId xmlns:a16="http://schemas.microsoft.com/office/drawing/2014/main" id="{17B6CE85-C934-4757-A566-AC520FBA1E91}"/>
              </a:ext>
            </a:extLst>
          </p:cNvPr>
          <p:cNvCxnSpPr>
            <a:stCxn id="68" idx="3"/>
            <a:endCxn id="74" idx="3"/>
          </p:cNvCxnSpPr>
          <p:nvPr/>
        </p:nvCxnSpPr>
        <p:spPr>
          <a:xfrm>
            <a:off x="2459377" y="4407279"/>
            <a:ext cx="164638" cy="838716"/>
          </a:xfrm>
          <a:prstGeom prst="bentConnector3">
            <a:avLst>
              <a:gd name="adj1" fmla="val 238850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DE8D144-D797-4F78-86A8-8409CC7FF5BD}"/>
              </a:ext>
            </a:extLst>
          </p:cNvPr>
          <p:cNvSpPr txBox="1"/>
          <p:nvPr/>
        </p:nvSpPr>
        <p:spPr>
          <a:xfrm>
            <a:off x="1510883" y="5516220"/>
            <a:ext cx="1168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24 VDC Power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1EEC7E2-555A-4A3D-91E2-4D0A63D4AD1D}"/>
              </a:ext>
            </a:extLst>
          </p:cNvPr>
          <p:cNvSpPr txBox="1"/>
          <p:nvPr/>
        </p:nvSpPr>
        <p:spPr>
          <a:xfrm>
            <a:off x="776788" y="5122884"/>
            <a:ext cx="1847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Signal = 12 mA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9BA01C4-392D-44AF-8A3C-44BE9D9DE9E3}"/>
              </a:ext>
            </a:extLst>
          </p:cNvPr>
          <p:cNvSpPr txBox="1"/>
          <p:nvPr/>
        </p:nvSpPr>
        <p:spPr>
          <a:xfrm>
            <a:off x="546429" y="5762441"/>
            <a:ext cx="1857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HART Handheld Communicator</a:t>
            </a:r>
          </a:p>
        </p:txBody>
      </p:sp>
      <p:cxnSp>
        <p:nvCxnSpPr>
          <p:cNvPr id="76" name="Elbow Connector 203">
            <a:extLst>
              <a:ext uri="{FF2B5EF4-FFF2-40B4-BE49-F238E27FC236}">
                <a16:creationId xmlns:a16="http://schemas.microsoft.com/office/drawing/2014/main" id="{C7B95C02-03D2-43DE-AFC4-721FFE17BF47}"/>
              </a:ext>
            </a:extLst>
          </p:cNvPr>
          <p:cNvCxnSpPr>
            <a:stCxn id="66" idx="3"/>
            <a:endCxn id="73" idx="3"/>
          </p:cNvCxnSpPr>
          <p:nvPr/>
        </p:nvCxnSpPr>
        <p:spPr>
          <a:xfrm>
            <a:off x="2459377" y="4213057"/>
            <a:ext cx="219914" cy="1426274"/>
          </a:xfrm>
          <a:prstGeom prst="bentConnector3">
            <a:avLst>
              <a:gd name="adj1" fmla="val 310761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203">
            <a:extLst>
              <a:ext uri="{FF2B5EF4-FFF2-40B4-BE49-F238E27FC236}">
                <a16:creationId xmlns:a16="http://schemas.microsoft.com/office/drawing/2014/main" id="{8E889BFA-2B32-4516-8BA4-EC4E8FF0D70E}"/>
              </a:ext>
            </a:extLst>
          </p:cNvPr>
          <p:cNvCxnSpPr>
            <a:stCxn id="69" idx="1"/>
            <a:endCxn id="75" idx="1"/>
          </p:cNvCxnSpPr>
          <p:nvPr/>
        </p:nvCxnSpPr>
        <p:spPr>
          <a:xfrm rot="10800000" flipV="1">
            <a:off x="546429" y="4096160"/>
            <a:ext cx="397840" cy="1866335"/>
          </a:xfrm>
          <a:prstGeom prst="bentConnector3">
            <a:avLst>
              <a:gd name="adj1" fmla="val 157460"/>
            </a:avLst>
          </a:prstGeom>
          <a:ln w="19050"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C990FD9-E619-4D52-9CFD-9ADA6DE658EE}"/>
              </a:ext>
            </a:extLst>
          </p:cNvPr>
          <p:cNvSpPr txBox="1"/>
          <p:nvPr/>
        </p:nvSpPr>
        <p:spPr>
          <a:xfrm>
            <a:off x="1746655" y="2481046"/>
            <a:ext cx="1810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RED CIRCLE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VALVE CONTROLLER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9614D324-1F35-44F6-9DD5-ECA5D257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15" b="92231" l="31811" r="682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78" t="6721" r="28929" b="5401"/>
          <a:stretch/>
        </p:blipFill>
        <p:spPr>
          <a:xfrm>
            <a:off x="597878" y="1395094"/>
            <a:ext cx="2247285" cy="3482048"/>
          </a:xfrm>
          <a:prstGeom prst="rect">
            <a:avLst/>
          </a:prstGeom>
        </p:spPr>
      </p:pic>
      <p:cxnSp>
        <p:nvCxnSpPr>
          <p:cNvPr id="89" name="Elbow Connector 203">
            <a:extLst>
              <a:ext uri="{FF2B5EF4-FFF2-40B4-BE49-F238E27FC236}">
                <a16:creationId xmlns:a16="http://schemas.microsoft.com/office/drawing/2014/main" id="{A1AC4C77-F12E-4E5F-A19F-D03DF87F8076}"/>
              </a:ext>
            </a:extLst>
          </p:cNvPr>
          <p:cNvCxnSpPr>
            <a:stCxn id="65" idx="3"/>
            <a:endCxn id="111" idx="1"/>
          </p:cNvCxnSpPr>
          <p:nvPr/>
        </p:nvCxnSpPr>
        <p:spPr>
          <a:xfrm>
            <a:off x="2459377" y="4015495"/>
            <a:ext cx="3166613" cy="109544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207">
            <a:extLst>
              <a:ext uri="{FF2B5EF4-FFF2-40B4-BE49-F238E27FC236}">
                <a16:creationId xmlns:a16="http://schemas.microsoft.com/office/drawing/2014/main" id="{27310C13-4A55-4E63-A2D2-E87859A6DF93}"/>
              </a:ext>
            </a:extLst>
          </p:cNvPr>
          <p:cNvCxnSpPr>
            <a:cxnSpLocks/>
            <a:stCxn id="45" idx="3"/>
            <a:endCxn id="43" idx="3"/>
          </p:cNvCxnSpPr>
          <p:nvPr/>
        </p:nvCxnSpPr>
        <p:spPr>
          <a:xfrm flipV="1">
            <a:off x="4934526" y="1411647"/>
            <a:ext cx="2247142" cy="1389322"/>
          </a:xfrm>
          <a:prstGeom prst="bentConnector4">
            <a:avLst>
              <a:gd name="adj1" fmla="val 21988"/>
              <a:gd name="adj2" fmla="val 123584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69FE131-B0BD-4952-860F-685235BFC7BD}"/>
              </a:ext>
            </a:extLst>
          </p:cNvPr>
          <p:cNvGrpSpPr/>
          <p:nvPr/>
        </p:nvGrpSpPr>
        <p:grpSpPr>
          <a:xfrm>
            <a:off x="7070903" y="2704690"/>
            <a:ext cx="339910" cy="1175117"/>
            <a:chOff x="8434860" y="2308441"/>
            <a:chExt cx="396526" cy="1370845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C4AA368-05D2-435F-86D3-C0E3E7642DDD}"/>
                </a:ext>
              </a:extLst>
            </p:cNvPr>
            <p:cNvGrpSpPr/>
            <p:nvPr/>
          </p:nvGrpSpPr>
          <p:grpSpPr>
            <a:xfrm>
              <a:off x="8474723" y="2308441"/>
              <a:ext cx="316800" cy="1210074"/>
              <a:chOff x="301904" y="1195992"/>
              <a:chExt cx="516729" cy="1973738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B8F5FEDB-F71D-40E3-9253-F6F13539551F}"/>
                  </a:ext>
                </a:extLst>
              </p:cNvPr>
              <p:cNvSpPr/>
              <p:nvPr/>
            </p:nvSpPr>
            <p:spPr>
              <a:xfrm>
                <a:off x="301904" y="1409729"/>
                <a:ext cx="516729" cy="51672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AB34828-252E-4F14-8696-D8FE9A021F81}"/>
                  </a:ext>
                </a:extLst>
              </p:cNvPr>
              <p:cNvSpPr/>
              <p:nvPr/>
            </p:nvSpPr>
            <p:spPr>
              <a:xfrm>
                <a:off x="527161" y="1928316"/>
                <a:ext cx="66214" cy="1241414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723777D-A334-43A2-B802-59FBA6BF9D45}"/>
                  </a:ext>
                </a:extLst>
              </p:cNvPr>
              <p:cNvSpPr/>
              <p:nvPr/>
            </p:nvSpPr>
            <p:spPr>
              <a:xfrm>
                <a:off x="301904" y="1298382"/>
                <a:ext cx="516729" cy="105846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65799336-4205-4A02-8DF3-5AAAB2C7B04E}"/>
                  </a:ext>
                </a:extLst>
              </p:cNvPr>
              <p:cNvSpPr/>
              <p:nvPr/>
            </p:nvSpPr>
            <p:spPr>
              <a:xfrm>
                <a:off x="468828" y="1195992"/>
                <a:ext cx="182880" cy="105846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1B855873-4043-42CD-B998-48548ADDA2BA}"/>
                  </a:ext>
                </a:extLst>
              </p:cNvPr>
              <p:cNvSpPr/>
              <p:nvPr/>
            </p:nvSpPr>
            <p:spPr>
              <a:xfrm>
                <a:off x="638311" y="1547580"/>
                <a:ext cx="161645" cy="14965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BB4197C1-57CB-4D89-914C-8867E087B56E}"/>
                </a:ext>
              </a:extLst>
            </p:cNvPr>
            <p:cNvGrpSpPr/>
            <p:nvPr/>
          </p:nvGrpSpPr>
          <p:grpSpPr>
            <a:xfrm>
              <a:off x="8434860" y="2750063"/>
              <a:ext cx="396526" cy="929223"/>
              <a:chOff x="8397512" y="2750063"/>
              <a:chExt cx="433874" cy="929223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6231FFCA-EBA4-4E73-AC99-2745DA832F51}"/>
                  </a:ext>
                </a:extLst>
              </p:cNvPr>
              <p:cNvSpPr/>
              <p:nvPr/>
            </p:nvSpPr>
            <p:spPr>
              <a:xfrm>
                <a:off x="8397512" y="2789390"/>
                <a:ext cx="433874" cy="889896"/>
              </a:xfrm>
              <a:prstGeom prst="rect">
                <a:avLst/>
              </a:prstGeom>
              <a:gradFill>
                <a:gsLst>
                  <a:gs pos="75000">
                    <a:schemeClr val="bg1">
                      <a:lumMod val="6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27DD1F47-49E2-4404-A858-D07CEE1FD787}"/>
                  </a:ext>
                </a:extLst>
              </p:cNvPr>
              <p:cNvSpPr/>
              <p:nvPr/>
            </p:nvSpPr>
            <p:spPr>
              <a:xfrm>
                <a:off x="8397512" y="2750063"/>
                <a:ext cx="433874" cy="45719"/>
              </a:xfrm>
              <a:prstGeom prst="rect">
                <a:avLst/>
              </a:prstGeom>
              <a:gradFill>
                <a:gsLst>
                  <a:gs pos="75000">
                    <a:schemeClr val="bg1">
                      <a:lumMod val="6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FB9AF46E-D8C5-4A49-917E-A23DDC4A9F77}"/>
                  </a:ext>
                </a:extLst>
              </p:cNvPr>
              <p:cNvSpPr/>
              <p:nvPr/>
            </p:nvSpPr>
            <p:spPr>
              <a:xfrm>
                <a:off x="8481234" y="2895733"/>
                <a:ext cx="266431" cy="66003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FD34EFC0-6A03-4597-A04A-5390C5943DAF}"/>
                  </a:ext>
                </a:extLst>
              </p:cNvPr>
              <p:cNvGrpSpPr/>
              <p:nvPr/>
            </p:nvGrpSpPr>
            <p:grpSpPr>
              <a:xfrm>
                <a:off x="8537549" y="2964493"/>
                <a:ext cx="153801" cy="474980"/>
                <a:chOff x="150348" y="306613"/>
                <a:chExt cx="142865" cy="737399"/>
              </a:xfrm>
            </p:grpSpPr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0169D835-4BBD-4829-86E1-26E31B0E0C88}"/>
                    </a:ext>
                  </a:extLst>
                </p:cNvPr>
                <p:cNvCxnSpPr/>
                <p:nvPr/>
              </p:nvCxnSpPr>
              <p:spPr>
                <a:xfrm>
                  <a:off x="150348" y="306613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FE63ECCE-3826-400B-947E-AF819FE798B8}"/>
                    </a:ext>
                  </a:extLst>
                </p:cNvPr>
                <p:cNvCxnSpPr/>
                <p:nvPr/>
              </p:nvCxnSpPr>
              <p:spPr>
                <a:xfrm>
                  <a:off x="150348" y="466606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5A827E73-7787-4392-8287-549CF2B98C17}"/>
                    </a:ext>
                  </a:extLst>
                </p:cNvPr>
                <p:cNvCxnSpPr/>
                <p:nvPr/>
              </p:nvCxnSpPr>
              <p:spPr>
                <a:xfrm>
                  <a:off x="150348" y="611516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4236D597-F583-4C1B-857E-450A51299F38}"/>
                    </a:ext>
                  </a:extLst>
                </p:cNvPr>
                <p:cNvCxnSpPr/>
                <p:nvPr/>
              </p:nvCxnSpPr>
              <p:spPr>
                <a:xfrm>
                  <a:off x="150348" y="739109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E183FFDD-76D6-44E4-8DF5-A01E351618C1}"/>
                    </a:ext>
                  </a:extLst>
                </p:cNvPr>
                <p:cNvCxnSpPr/>
                <p:nvPr/>
              </p:nvCxnSpPr>
              <p:spPr>
                <a:xfrm>
                  <a:off x="150348" y="899102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D5D3C6F0-6E71-4CCB-9233-7266170A84D3}"/>
                    </a:ext>
                  </a:extLst>
                </p:cNvPr>
                <p:cNvCxnSpPr/>
                <p:nvPr/>
              </p:nvCxnSpPr>
              <p:spPr>
                <a:xfrm>
                  <a:off x="150348" y="1044012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C529BC9-8975-4948-92CB-6691862003C5}"/>
              </a:ext>
            </a:extLst>
          </p:cNvPr>
          <p:cNvSpPr/>
          <p:nvPr/>
        </p:nvSpPr>
        <p:spPr>
          <a:xfrm>
            <a:off x="5365168" y="4980412"/>
            <a:ext cx="261055" cy="261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82B2128-E204-4FCD-8685-397E641AD632}"/>
              </a:ext>
            </a:extLst>
          </p:cNvPr>
          <p:cNvSpPr/>
          <p:nvPr/>
        </p:nvSpPr>
        <p:spPr>
          <a:xfrm>
            <a:off x="5625990" y="4980412"/>
            <a:ext cx="261055" cy="261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Elbow Connector 203">
            <a:extLst>
              <a:ext uri="{FF2B5EF4-FFF2-40B4-BE49-F238E27FC236}">
                <a16:creationId xmlns:a16="http://schemas.microsoft.com/office/drawing/2014/main" id="{79BD7666-4675-47A0-BBF5-C7E27D378A97}"/>
              </a:ext>
            </a:extLst>
          </p:cNvPr>
          <p:cNvCxnSpPr>
            <a:stCxn id="104" idx="1"/>
            <a:endCxn id="110" idx="3"/>
          </p:cNvCxnSpPr>
          <p:nvPr/>
        </p:nvCxnSpPr>
        <p:spPr>
          <a:xfrm rot="10800000" flipV="1">
            <a:off x="5626224" y="2952804"/>
            <a:ext cx="1478851" cy="2158136"/>
          </a:xfrm>
          <a:prstGeom prst="bentConnector3">
            <a:avLst>
              <a:gd name="adj1" fmla="val 68818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Picture 2" descr="Image result for balluff logo">
            <a:extLst>
              <a:ext uri="{FF2B5EF4-FFF2-40B4-BE49-F238E27FC236}">
                <a16:creationId xmlns:a16="http://schemas.microsoft.com/office/drawing/2014/main" id="{54D375FA-1EE3-46DF-8D40-97B3EE545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04" y="2883184"/>
            <a:ext cx="709577" cy="1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6" name="Group 115">
            <a:extLst>
              <a:ext uri="{FF2B5EF4-FFF2-40B4-BE49-F238E27FC236}">
                <a16:creationId xmlns:a16="http://schemas.microsoft.com/office/drawing/2014/main" id="{99EBACD2-A609-4767-9AF0-C8F8963DD13B}"/>
              </a:ext>
            </a:extLst>
          </p:cNvPr>
          <p:cNvGrpSpPr/>
          <p:nvPr/>
        </p:nvGrpSpPr>
        <p:grpSpPr>
          <a:xfrm>
            <a:off x="5770246" y="613442"/>
            <a:ext cx="231083" cy="231083"/>
            <a:chOff x="914519" y="2673285"/>
            <a:chExt cx="1371600" cy="1371600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57E59254-50F5-45A1-83E7-7BF5A10C2D2D}"/>
                </a:ext>
              </a:extLst>
            </p:cNvPr>
            <p:cNvSpPr/>
            <p:nvPr/>
          </p:nvSpPr>
          <p:spPr>
            <a:xfrm>
              <a:off x="914519" y="2673285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F9B26CE-8422-4E38-B03D-EBDF3725C299}"/>
                </a:ext>
              </a:extLst>
            </p:cNvPr>
            <p:cNvCxnSpPr/>
            <p:nvPr/>
          </p:nvCxnSpPr>
          <p:spPr>
            <a:xfrm flipH="1">
              <a:off x="1324311" y="3054495"/>
              <a:ext cx="552017" cy="60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EB16CBC-BE4E-4847-B32D-AB8CAEA6664D}"/>
              </a:ext>
            </a:extLst>
          </p:cNvPr>
          <p:cNvGrpSpPr/>
          <p:nvPr/>
        </p:nvGrpSpPr>
        <p:grpSpPr>
          <a:xfrm>
            <a:off x="3836082" y="1024095"/>
            <a:ext cx="231083" cy="414490"/>
            <a:chOff x="5949392" y="940303"/>
            <a:chExt cx="231083" cy="414490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BCB17AD3-3AF4-4CD5-ABE5-355C1A8B495A}"/>
                </a:ext>
              </a:extLst>
            </p:cNvPr>
            <p:cNvGrpSpPr/>
            <p:nvPr/>
          </p:nvGrpSpPr>
          <p:grpSpPr>
            <a:xfrm>
              <a:off x="5949392" y="940303"/>
              <a:ext cx="231083" cy="231083"/>
              <a:chOff x="914519" y="2673285"/>
              <a:chExt cx="1371600" cy="1371600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35B34EDF-FBA5-4DE6-9C08-D2D2AD40316C}"/>
                  </a:ext>
                </a:extLst>
              </p:cNvPr>
              <p:cNvSpPr/>
              <p:nvPr/>
            </p:nvSpPr>
            <p:spPr>
              <a:xfrm>
                <a:off x="914519" y="2673285"/>
                <a:ext cx="1371600" cy="1371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0A024195-A806-41CF-9390-C9013E1BDD25}"/>
                  </a:ext>
                </a:extLst>
              </p:cNvPr>
              <p:cNvCxnSpPr/>
              <p:nvPr/>
            </p:nvCxnSpPr>
            <p:spPr>
              <a:xfrm flipH="1">
                <a:off x="1324311" y="3054495"/>
                <a:ext cx="552017" cy="6091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1D8B7D10-1880-4E8F-8209-90B8FC709793}"/>
                </a:ext>
              </a:extLst>
            </p:cNvPr>
            <p:cNvCxnSpPr/>
            <p:nvPr/>
          </p:nvCxnSpPr>
          <p:spPr>
            <a:xfrm rot="5400000">
              <a:off x="5982371" y="1263353"/>
              <a:ext cx="18288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42F2A37-5FCD-4FDA-A7D0-3FB93D01B6E0}"/>
              </a:ext>
            </a:extLst>
          </p:cNvPr>
          <p:cNvGrpSpPr/>
          <p:nvPr/>
        </p:nvGrpSpPr>
        <p:grpSpPr>
          <a:xfrm>
            <a:off x="5076753" y="4228842"/>
            <a:ext cx="339917" cy="207733"/>
            <a:chOff x="4909338" y="2702107"/>
            <a:chExt cx="484820" cy="296287"/>
          </a:xfrm>
          <a:solidFill>
            <a:schemeClr val="bg1"/>
          </a:solidFill>
        </p:grpSpPr>
        <p:sp>
          <p:nvSpPr>
            <p:cNvPr id="127" name="Isosceles Triangle 126">
              <a:extLst>
                <a:ext uri="{FF2B5EF4-FFF2-40B4-BE49-F238E27FC236}">
                  <a16:creationId xmlns:a16="http://schemas.microsoft.com/office/drawing/2014/main" id="{0E77DE09-5B0E-4C6F-B59E-E1559D0E7C04}"/>
                </a:ext>
              </a:extLst>
            </p:cNvPr>
            <p:cNvSpPr/>
            <p:nvPr/>
          </p:nvSpPr>
          <p:spPr>
            <a:xfrm rot="5400000">
              <a:off x="4888904" y="2722541"/>
              <a:ext cx="296287" cy="25542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Isosceles Triangle 127">
              <a:extLst>
                <a:ext uri="{FF2B5EF4-FFF2-40B4-BE49-F238E27FC236}">
                  <a16:creationId xmlns:a16="http://schemas.microsoft.com/office/drawing/2014/main" id="{52A24B34-000B-4243-B92B-6B8FE6954EB4}"/>
                </a:ext>
              </a:extLst>
            </p:cNvPr>
            <p:cNvSpPr/>
            <p:nvPr/>
          </p:nvSpPr>
          <p:spPr>
            <a:xfrm rot="16200000">
              <a:off x="5118304" y="2722541"/>
              <a:ext cx="296287" cy="25542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: Top Corners Snipped 42">
            <a:extLst>
              <a:ext uri="{FF2B5EF4-FFF2-40B4-BE49-F238E27FC236}">
                <a16:creationId xmlns:a16="http://schemas.microsoft.com/office/drawing/2014/main" id="{22C2250F-936A-4B03-9A56-7B16BB08A5E7}"/>
              </a:ext>
            </a:extLst>
          </p:cNvPr>
          <p:cNvSpPr/>
          <p:nvPr/>
        </p:nvSpPr>
        <p:spPr>
          <a:xfrm>
            <a:off x="6531959" y="1411647"/>
            <a:ext cx="1299418" cy="181781"/>
          </a:xfrm>
          <a:prstGeom prst="snip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4124BE6-A315-4C0D-AB5E-026779415383}"/>
              </a:ext>
            </a:extLst>
          </p:cNvPr>
          <p:cNvSpPr txBox="1"/>
          <p:nvPr/>
        </p:nvSpPr>
        <p:spPr>
          <a:xfrm>
            <a:off x="1263041" y="1901475"/>
            <a:ext cx="813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COM 50%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POS 50%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CA04058-78B9-4223-831C-CFE93B66E33A}"/>
              </a:ext>
            </a:extLst>
          </p:cNvPr>
          <p:cNvSpPr txBox="1"/>
          <p:nvPr/>
        </p:nvSpPr>
        <p:spPr>
          <a:xfrm>
            <a:off x="7346778" y="3259937"/>
            <a:ext cx="173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 POSITION 50%</a:t>
            </a:r>
          </a:p>
          <a:p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20ACAF1D-DB80-48BD-B7B6-0D66811F6675}"/>
              </a:ext>
            </a:extLst>
          </p:cNvPr>
          <p:cNvSpPr/>
          <p:nvPr/>
        </p:nvSpPr>
        <p:spPr>
          <a:xfrm>
            <a:off x="7159810" y="3480511"/>
            <a:ext cx="196553" cy="460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84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124" descr="GV-8003 2">
            <a:extLst>
              <a:ext uri="{FF2B5EF4-FFF2-40B4-BE49-F238E27FC236}">
                <a16:creationId xmlns:a16="http://schemas.microsoft.com/office/drawing/2014/main" id="{285273DA-C6D9-42F4-93C1-394CE38849F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2" t="3570" r="34401" b="2001"/>
          <a:stretch/>
        </p:blipFill>
        <p:spPr>
          <a:xfrm>
            <a:off x="6136579" y="1308963"/>
            <a:ext cx="2069134" cy="4934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39C8AA-85C6-43F5-836C-D2F48C0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RCVC How it Works – OPEN SIGNAL APPLIED – MOVING – EMISSIONS</a:t>
            </a:r>
          </a:p>
        </p:txBody>
      </p:sp>
      <p:cxnSp>
        <p:nvCxnSpPr>
          <p:cNvPr id="3" name="Elbow Connector 145">
            <a:extLst>
              <a:ext uri="{FF2B5EF4-FFF2-40B4-BE49-F238E27FC236}">
                <a16:creationId xmlns:a16="http://schemas.microsoft.com/office/drawing/2014/main" id="{B673EBCA-AC8F-4165-BA6A-C78632C215B5}"/>
              </a:ext>
            </a:extLst>
          </p:cNvPr>
          <p:cNvCxnSpPr>
            <a:stCxn id="26" idx="3"/>
            <a:endCxn id="44" idx="3"/>
          </p:cNvCxnSpPr>
          <p:nvPr/>
        </p:nvCxnSpPr>
        <p:spPr>
          <a:xfrm>
            <a:off x="3350947" y="1430834"/>
            <a:ext cx="1231381" cy="1370135"/>
          </a:xfrm>
          <a:prstGeom prst="bentConnector3">
            <a:avLst>
              <a:gd name="adj1" fmla="val 50000"/>
            </a:avLst>
          </a:prstGeom>
          <a:ln w="19050">
            <a:solidFill>
              <a:srgbClr val="C00000"/>
            </a:solidFill>
          </a:ln>
          <a:effectLst>
            <a:glow rad="101600">
              <a:schemeClr val="bg1"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56A214DF-8A6F-4E7B-B1AC-331E6BBC6F56}"/>
              </a:ext>
            </a:extLst>
          </p:cNvPr>
          <p:cNvGrpSpPr/>
          <p:nvPr/>
        </p:nvGrpSpPr>
        <p:grpSpPr>
          <a:xfrm>
            <a:off x="1970240" y="878230"/>
            <a:ext cx="301423" cy="355830"/>
            <a:chOff x="1698975" y="2250464"/>
            <a:chExt cx="301423" cy="35583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70488DC-505A-455D-B3D3-A48134DF4695}"/>
                </a:ext>
              </a:extLst>
            </p:cNvPr>
            <p:cNvGrpSpPr/>
            <p:nvPr/>
          </p:nvGrpSpPr>
          <p:grpSpPr>
            <a:xfrm>
              <a:off x="1698975" y="2452470"/>
              <a:ext cx="213585" cy="153824"/>
              <a:chOff x="1638300" y="2633472"/>
              <a:chExt cx="1371600" cy="795528"/>
            </a:xfrm>
          </p:grpSpPr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0A949565-E9B2-47BF-A237-803871443182}"/>
                  </a:ext>
                </a:extLst>
              </p:cNvPr>
              <p:cNvSpPr/>
              <p:nvPr/>
            </p:nvSpPr>
            <p:spPr>
              <a:xfrm rot="16200000" flipV="1">
                <a:off x="15834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8766D39D-DAFE-41E7-9CB2-95F197369544}"/>
                  </a:ext>
                </a:extLst>
              </p:cNvPr>
              <p:cNvSpPr/>
              <p:nvPr/>
            </p:nvSpPr>
            <p:spPr>
              <a:xfrm rot="16200000">
                <a:off x="22692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063B6A4-A20A-4703-BA60-57A2CBF208CD}"/>
                </a:ext>
              </a:extLst>
            </p:cNvPr>
            <p:cNvCxnSpPr/>
            <p:nvPr/>
          </p:nvCxnSpPr>
          <p:spPr>
            <a:xfrm rot="16200000" flipV="1">
              <a:off x="1713473" y="2435053"/>
              <a:ext cx="18458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hord 6">
              <a:extLst>
                <a:ext uri="{FF2B5EF4-FFF2-40B4-BE49-F238E27FC236}">
                  <a16:creationId xmlns:a16="http://schemas.microsoft.com/office/drawing/2014/main" id="{851F02CA-5A6F-4E71-A81D-74CEBA6492BA}"/>
                </a:ext>
              </a:extLst>
            </p:cNvPr>
            <p:cNvSpPr/>
            <p:nvPr/>
          </p:nvSpPr>
          <p:spPr>
            <a:xfrm rot="5400000">
              <a:off x="1713473" y="2250464"/>
              <a:ext cx="184589" cy="184589"/>
            </a:xfrm>
            <a:prstGeom prst="chord">
              <a:avLst>
                <a:gd name="adj1" fmla="val 5314374"/>
                <a:gd name="adj2" fmla="val 16200000"/>
              </a:avLst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Elbow Connector 69">
              <a:extLst>
                <a:ext uri="{FF2B5EF4-FFF2-40B4-BE49-F238E27FC236}">
                  <a16:creationId xmlns:a16="http://schemas.microsoft.com/office/drawing/2014/main" id="{2237441B-8767-4331-B168-2537947FF5FE}"/>
                </a:ext>
              </a:extLst>
            </p:cNvPr>
            <p:cNvCxnSpPr/>
            <p:nvPr/>
          </p:nvCxnSpPr>
          <p:spPr>
            <a:xfrm>
              <a:off x="1854991" y="2298646"/>
              <a:ext cx="145407" cy="221507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4C65865-60BE-41FF-B3AC-ABFFB7A7505F}"/>
              </a:ext>
            </a:extLst>
          </p:cNvPr>
          <p:cNvSpPr/>
          <p:nvPr/>
        </p:nvSpPr>
        <p:spPr>
          <a:xfrm>
            <a:off x="6548272" y="1927436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FF6493-9C7D-4F89-809A-8991E7DECBE0}"/>
              </a:ext>
            </a:extLst>
          </p:cNvPr>
          <p:cNvSpPr/>
          <p:nvPr/>
        </p:nvSpPr>
        <p:spPr>
          <a:xfrm>
            <a:off x="6548272" y="3138464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F9748D-05D0-4EA1-BD16-DE791F9C339D}"/>
              </a:ext>
            </a:extLst>
          </p:cNvPr>
          <p:cNvSpPr/>
          <p:nvPr/>
        </p:nvSpPr>
        <p:spPr>
          <a:xfrm>
            <a:off x="2795138" y="2549292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A58CB8-4FBF-48E1-85F5-87AC2CA158D7}"/>
              </a:ext>
            </a:extLst>
          </p:cNvPr>
          <p:cNvCxnSpPr/>
          <p:nvPr/>
        </p:nvCxnSpPr>
        <p:spPr>
          <a:xfrm>
            <a:off x="844181" y="1149351"/>
            <a:ext cx="113141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024">
            <a:extLst>
              <a:ext uri="{FF2B5EF4-FFF2-40B4-BE49-F238E27FC236}">
                <a16:creationId xmlns:a16="http://schemas.microsoft.com/office/drawing/2014/main" id="{F08BDFF2-00B9-404F-8300-CA3D47BD96E4}"/>
              </a:ext>
            </a:extLst>
          </p:cNvPr>
          <p:cNvCxnSpPr>
            <a:stCxn id="10" idx="3"/>
            <a:endCxn id="25" idx="3"/>
          </p:cNvCxnSpPr>
          <p:nvPr/>
        </p:nvCxnSpPr>
        <p:spPr>
          <a:xfrm>
            <a:off x="2183826" y="1157149"/>
            <a:ext cx="953535" cy="273685"/>
          </a:xfrm>
          <a:prstGeom prst="bentConnector3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7663A-BCC6-4F64-AB79-885DC9E18072}"/>
              </a:ext>
            </a:extLst>
          </p:cNvPr>
          <p:cNvGrpSpPr/>
          <p:nvPr/>
        </p:nvGrpSpPr>
        <p:grpSpPr>
          <a:xfrm>
            <a:off x="4397154" y="3170868"/>
            <a:ext cx="110139" cy="399028"/>
            <a:chOff x="4397615" y="2813617"/>
            <a:chExt cx="110139" cy="399028"/>
          </a:xfrm>
          <a:noFill/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0D639F9-A775-49A9-A9F6-0F5B60BBEBC9}"/>
                </a:ext>
              </a:extLst>
            </p:cNvPr>
            <p:cNvSpPr/>
            <p:nvPr/>
          </p:nvSpPr>
          <p:spPr>
            <a:xfrm>
              <a:off x="4397615" y="2813617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BEDFB8-3B1A-4E98-8416-2B52F6D76CD5}"/>
                </a:ext>
              </a:extLst>
            </p:cNvPr>
            <p:cNvSpPr/>
            <p:nvPr/>
          </p:nvSpPr>
          <p:spPr>
            <a:xfrm>
              <a:off x="4397615" y="2959927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00E56-3489-498E-95B7-9CF4B0B387F2}"/>
                </a:ext>
              </a:extLst>
            </p:cNvPr>
            <p:cNvSpPr/>
            <p:nvPr/>
          </p:nvSpPr>
          <p:spPr>
            <a:xfrm>
              <a:off x="4397615" y="3102506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C100CAB-5548-4213-841B-2DF480BC84C1}"/>
              </a:ext>
            </a:extLst>
          </p:cNvPr>
          <p:cNvSpPr/>
          <p:nvPr/>
        </p:nvSpPr>
        <p:spPr>
          <a:xfrm>
            <a:off x="4397154" y="4297721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707F753-3147-47D0-A8F6-102E8CBBF46D}"/>
              </a:ext>
            </a:extLst>
          </p:cNvPr>
          <p:cNvGrpSpPr/>
          <p:nvPr/>
        </p:nvGrpSpPr>
        <p:grpSpPr>
          <a:xfrm>
            <a:off x="3137361" y="1353921"/>
            <a:ext cx="213585" cy="153824"/>
            <a:chOff x="4540531" y="917481"/>
            <a:chExt cx="213585" cy="15382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079976F-2727-48D4-B2B3-96F549FCA5B6}"/>
                </a:ext>
              </a:extLst>
            </p:cNvPr>
            <p:cNvGrpSpPr/>
            <p:nvPr/>
          </p:nvGrpSpPr>
          <p:grpSpPr>
            <a:xfrm>
              <a:off x="4540531" y="917481"/>
              <a:ext cx="213585" cy="153824"/>
              <a:chOff x="1638300" y="2633472"/>
              <a:chExt cx="1371600" cy="795528"/>
            </a:xfrm>
          </p:grpSpPr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7C6D759B-6D8C-4BBD-9049-B77FA9EABB68}"/>
                  </a:ext>
                </a:extLst>
              </p:cNvPr>
              <p:cNvSpPr/>
              <p:nvPr/>
            </p:nvSpPr>
            <p:spPr>
              <a:xfrm rot="16200000" flipV="1">
                <a:off x="15834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65E096B9-704A-4664-B39B-A75F32D3BF13}"/>
                  </a:ext>
                </a:extLst>
              </p:cNvPr>
              <p:cNvSpPr/>
              <p:nvPr/>
            </p:nvSpPr>
            <p:spPr>
              <a:xfrm rot="16200000">
                <a:off x="22692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812DA6F-18EB-477F-8EAB-317B0FC76BCB}"/>
                </a:ext>
              </a:extLst>
            </p:cNvPr>
            <p:cNvSpPr/>
            <p:nvPr/>
          </p:nvSpPr>
          <p:spPr>
            <a:xfrm>
              <a:off x="4601603" y="948673"/>
              <a:ext cx="91440" cy="914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B5EF445-AD36-480D-98F3-8C64C4626E49}"/>
              </a:ext>
            </a:extLst>
          </p:cNvPr>
          <p:cNvSpPr txBox="1"/>
          <p:nvPr/>
        </p:nvSpPr>
        <p:spPr>
          <a:xfrm>
            <a:off x="5053347" y="3262892"/>
            <a:ext cx="912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948F8A-AD56-4B05-82AE-2514F4D4CAFB}"/>
              </a:ext>
            </a:extLst>
          </p:cNvPr>
          <p:cNvSpPr txBox="1"/>
          <p:nvPr/>
        </p:nvSpPr>
        <p:spPr>
          <a:xfrm>
            <a:off x="4590656" y="1782360"/>
            <a:ext cx="912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BF4C61-C5F8-4693-B230-A8A75BA9267B}"/>
              </a:ext>
            </a:extLst>
          </p:cNvPr>
          <p:cNvSpPr txBox="1"/>
          <p:nvPr/>
        </p:nvSpPr>
        <p:spPr>
          <a:xfrm>
            <a:off x="1409886" y="593062"/>
            <a:ext cx="1544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Supply Regulator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601DFB-6BBB-458F-BF35-DF137C45A249}"/>
              </a:ext>
            </a:extLst>
          </p:cNvPr>
          <p:cNvSpPr txBox="1"/>
          <p:nvPr/>
        </p:nvSpPr>
        <p:spPr>
          <a:xfrm>
            <a:off x="461195" y="845543"/>
            <a:ext cx="1591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Line Pressure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4D008E-72DC-4CD4-8EE3-24BC6D73DA44}"/>
              </a:ext>
            </a:extLst>
          </p:cNvPr>
          <p:cNvSpPr txBox="1"/>
          <p:nvPr/>
        </p:nvSpPr>
        <p:spPr>
          <a:xfrm>
            <a:off x="7240857" y="868075"/>
            <a:ext cx="1753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LD Series Linear Diaphragm Actuator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58C062-7AF6-4D2D-8A17-888D907BDCA8}"/>
              </a:ext>
            </a:extLst>
          </p:cNvPr>
          <p:cNvSpPr txBox="1"/>
          <p:nvPr/>
        </p:nvSpPr>
        <p:spPr>
          <a:xfrm>
            <a:off x="6323959" y="5348982"/>
            <a:ext cx="1753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CVET Series 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 Valve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B6838E-DC9E-4405-8BA5-E90E19E71532}"/>
              </a:ext>
            </a:extLst>
          </p:cNvPr>
          <p:cNvSpPr txBox="1"/>
          <p:nvPr/>
        </p:nvSpPr>
        <p:spPr>
          <a:xfrm>
            <a:off x="3879162" y="5139309"/>
            <a:ext cx="2376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Feedback Signal &gt;12 mA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032A87-D472-4C56-BE92-7E5EDBD2EB86}"/>
              </a:ext>
            </a:extLst>
          </p:cNvPr>
          <p:cNvSpPr txBox="1"/>
          <p:nvPr/>
        </p:nvSpPr>
        <p:spPr>
          <a:xfrm>
            <a:off x="4282399" y="4298425"/>
            <a:ext cx="42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64F682D-A0C0-4067-8388-EA21F31A8D73}"/>
              </a:ext>
            </a:extLst>
          </p:cNvPr>
          <p:cNvGrpSpPr/>
          <p:nvPr/>
        </p:nvGrpSpPr>
        <p:grpSpPr>
          <a:xfrm>
            <a:off x="4582328" y="2217240"/>
            <a:ext cx="352198" cy="691348"/>
            <a:chOff x="4997068" y="2075570"/>
            <a:chExt cx="352198" cy="691348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955F9C4-7D9F-4F54-8CEF-83246CF5BB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71879" y="2349896"/>
              <a:ext cx="1288" cy="3062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BC02B13-0039-4930-A6D5-5022D386F396}"/>
                </a:ext>
              </a:extLst>
            </p:cNvPr>
            <p:cNvSpPr txBox="1"/>
            <p:nvPr/>
          </p:nvSpPr>
          <p:spPr>
            <a:xfrm>
              <a:off x="5036007" y="2075570"/>
              <a:ext cx="274320" cy="2743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dirty="0"/>
                <a:t>S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3008F34-A21E-429E-BDD2-A13C55AB5FCB}"/>
                </a:ext>
              </a:extLst>
            </p:cNvPr>
            <p:cNvGrpSpPr/>
            <p:nvPr/>
          </p:nvGrpSpPr>
          <p:grpSpPr>
            <a:xfrm>
              <a:off x="4997068" y="2551680"/>
              <a:ext cx="352198" cy="215238"/>
              <a:chOff x="4909338" y="2702107"/>
              <a:chExt cx="484820" cy="296287"/>
            </a:xfrm>
            <a:solidFill>
              <a:schemeClr val="bg1"/>
            </a:solidFill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F6C0711C-5388-4362-B92A-D7F664CB97C5}"/>
                  </a:ext>
                </a:extLst>
              </p:cNvPr>
              <p:cNvSpPr/>
              <p:nvPr/>
            </p:nvSpPr>
            <p:spPr>
              <a:xfrm rot="5400000">
                <a:off x="4888904" y="2722541"/>
                <a:ext cx="296287" cy="255420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F0768DBB-2B68-4396-B02F-6FD793C7567C}"/>
                  </a:ext>
                </a:extLst>
              </p:cNvPr>
              <p:cNvSpPr/>
              <p:nvPr/>
            </p:nvSpPr>
            <p:spPr>
              <a:xfrm rot="16200000">
                <a:off x="5118304" y="2722541"/>
                <a:ext cx="296287" cy="255420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effectLst>
                <a:glow rad="101600">
                  <a:schemeClr val="accent4">
                    <a:lumMod val="50000"/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6" name="Right Bracket 45">
            <a:extLst>
              <a:ext uri="{FF2B5EF4-FFF2-40B4-BE49-F238E27FC236}">
                <a16:creationId xmlns:a16="http://schemas.microsoft.com/office/drawing/2014/main" id="{26D488C3-E908-41E0-85F5-3B601BCF5937}"/>
              </a:ext>
            </a:extLst>
          </p:cNvPr>
          <p:cNvSpPr/>
          <p:nvPr/>
        </p:nvSpPr>
        <p:spPr>
          <a:xfrm rot="5400000">
            <a:off x="4648705" y="4644563"/>
            <a:ext cx="109728" cy="228600"/>
          </a:xfrm>
          <a:prstGeom prst="rightBracket">
            <a:avLst/>
          </a:prstGeom>
          <a:ln w="19050">
            <a:solidFill>
              <a:schemeClr val="tx1"/>
            </a:solidFill>
          </a:ln>
          <a:effectLst>
            <a:glow rad="101600">
              <a:schemeClr val="accent4">
                <a:lumMod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D9E0D9-C3BE-48E6-8253-98E8598032DE}"/>
              </a:ext>
            </a:extLst>
          </p:cNvPr>
          <p:cNvSpPr txBox="1"/>
          <p:nvPr/>
        </p:nvSpPr>
        <p:spPr>
          <a:xfrm>
            <a:off x="5109866" y="3734230"/>
            <a:ext cx="274320" cy="27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/>
              <a:t>S</a:t>
            </a:r>
          </a:p>
        </p:txBody>
      </p:sp>
      <p:cxnSp>
        <p:nvCxnSpPr>
          <p:cNvPr id="53" name="Elbow Connector 208">
            <a:extLst>
              <a:ext uri="{FF2B5EF4-FFF2-40B4-BE49-F238E27FC236}">
                <a16:creationId xmlns:a16="http://schemas.microsoft.com/office/drawing/2014/main" id="{4FAAEACF-EF08-4177-9AD4-716A1488BB2B}"/>
              </a:ext>
            </a:extLst>
          </p:cNvPr>
          <p:cNvCxnSpPr>
            <a:cxnSpLocks/>
            <a:stCxn id="52" idx="3"/>
            <a:endCxn id="118" idx="4"/>
          </p:cNvCxnSpPr>
          <p:nvPr/>
        </p:nvCxnSpPr>
        <p:spPr>
          <a:xfrm flipV="1">
            <a:off x="5423125" y="844525"/>
            <a:ext cx="462663" cy="3473434"/>
          </a:xfrm>
          <a:prstGeom prst="bentConnector2">
            <a:avLst/>
          </a:prstGeom>
          <a:ln w="19050">
            <a:solidFill>
              <a:srgbClr val="00B0F0"/>
            </a:solidFill>
          </a:ln>
          <a:effectLst>
            <a:glow rad="101600">
              <a:schemeClr val="accent4">
                <a:lumMod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211">
            <a:extLst>
              <a:ext uri="{FF2B5EF4-FFF2-40B4-BE49-F238E27FC236}">
                <a16:creationId xmlns:a16="http://schemas.microsoft.com/office/drawing/2014/main" id="{DA2300DA-8190-4589-BD65-0BAE182261E4}"/>
              </a:ext>
            </a:extLst>
          </p:cNvPr>
          <p:cNvCxnSpPr>
            <a:stCxn id="46" idx="2"/>
            <a:endCxn id="51" idx="3"/>
          </p:cNvCxnSpPr>
          <p:nvPr/>
        </p:nvCxnSpPr>
        <p:spPr>
          <a:xfrm rot="5400000" flipH="1" flipV="1">
            <a:off x="4639364" y="4382164"/>
            <a:ext cx="495768" cy="367358"/>
          </a:xfrm>
          <a:prstGeom prst="bentConnector2">
            <a:avLst/>
          </a:prstGeom>
          <a:ln w="19050">
            <a:solidFill>
              <a:schemeClr val="tx1"/>
            </a:solidFill>
          </a:ln>
          <a:effectLst>
            <a:glow rad="101600">
              <a:schemeClr val="accent4">
                <a:lumMod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BEE8F20-57A2-4644-B636-27A5A1DEA7CD}"/>
              </a:ext>
            </a:extLst>
          </p:cNvPr>
          <p:cNvSpPr txBox="1"/>
          <p:nvPr/>
        </p:nvSpPr>
        <p:spPr>
          <a:xfrm>
            <a:off x="6977963" y="2133435"/>
            <a:ext cx="1753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Spring to 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EADD433-D74D-461E-86F6-2512A3A42069}"/>
              </a:ext>
            </a:extLst>
          </p:cNvPr>
          <p:cNvCxnSpPr>
            <a:endCxn id="50" idx="0"/>
          </p:cNvCxnSpPr>
          <p:nvPr/>
        </p:nvCxnSpPr>
        <p:spPr>
          <a:xfrm>
            <a:off x="5245738" y="4008550"/>
            <a:ext cx="0" cy="3062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CAA1A258-2DA4-421C-8B3C-7D9110A44284}"/>
              </a:ext>
            </a:extLst>
          </p:cNvPr>
          <p:cNvSpPr/>
          <p:nvPr/>
        </p:nvSpPr>
        <p:spPr>
          <a:xfrm>
            <a:off x="2795138" y="2549292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8B1BC28-12D8-4724-B037-0E70D7780BA6}"/>
              </a:ext>
            </a:extLst>
          </p:cNvPr>
          <p:cNvSpPr/>
          <p:nvPr/>
        </p:nvSpPr>
        <p:spPr>
          <a:xfrm>
            <a:off x="1662128" y="4521197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4BB5A47-FB3C-4E62-9FC0-A227C91FF63A}"/>
              </a:ext>
            </a:extLst>
          </p:cNvPr>
          <p:cNvSpPr/>
          <p:nvPr/>
        </p:nvSpPr>
        <p:spPr>
          <a:xfrm>
            <a:off x="2784599" y="4052028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C97FA0A-0308-4A6B-A90E-6754A0037586}"/>
              </a:ext>
            </a:extLst>
          </p:cNvPr>
          <p:cNvSpPr/>
          <p:nvPr/>
        </p:nvSpPr>
        <p:spPr>
          <a:xfrm>
            <a:off x="1477173" y="4522671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256AD0F-A304-4956-A6A4-528633B3C600}"/>
              </a:ext>
            </a:extLst>
          </p:cNvPr>
          <p:cNvGrpSpPr/>
          <p:nvPr/>
        </p:nvGrpSpPr>
        <p:grpSpPr>
          <a:xfrm>
            <a:off x="2210632" y="3538588"/>
            <a:ext cx="248745" cy="963890"/>
            <a:chOff x="2351117" y="3073416"/>
            <a:chExt cx="248745" cy="1278739"/>
          </a:xfrm>
          <a:noFill/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1849950-AF75-4783-94B8-96FCA4A3E2C3}"/>
                </a:ext>
              </a:extLst>
            </p:cNvPr>
            <p:cNvSpPr/>
            <p:nvPr/>
          </p:nvSpPr>
          <p:spPr>
            <a:xfrm>
              <a:off x="2351117" y="3321161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64E1F85-9490-4143-A541-43748E2FD1AF}"/>
                </a:ext>
              </a:extLst>
            </p:cNvPr>
            <p:cNvSpPr/>
            <p:nvPr/>
          </p:nvSpPr>
          <p:spPr>
            <a:xfrm>
              <a:off x="2351117" y="3579807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6E53497-BABE-4E35-A2D0-7E0AF4B830B8}"/>
                </a:ext>
              </a:extLst>
            </p:cNvPr>
            <p:cNvSpPr/>
            <p:nvPr/>
          </p:nvSpPr>
          <p:spPr>
            <a:xfrm>
              <a:off x="2351117" y="3841901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11DB1E5-EC50-493E-A569-FE40161DFB4F}"/>
                </a:ext>
              </a:extLst>
            </p:cNvPr>
            <p:cNvSpPr/>
            <p:nvPr/>
          </p:nvSpPr>
          <p:spPr>
            <a:xfrm>
              <a:off x="2351117" y="3073416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45885DD-01C5-480A-B5C0-6AF1539F207A}"/>
                </a:ext>
              </a:extLst>
            </p:cNvPr>
            <p:cNvSpPr/>
            <p:nvPr/>
          </p:nvSpPr>
          <p:spPr>
            <a:xfrm>
              <a:off x="2351117" y="4099564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73047E6-06C4-44E7-BC8E-38264542B02F}"/>
              </a:ext>
            </a:extLst>
          </p:cNvPr>
          <p:cNvSpPr/>
          <p:nvPr/>
        </p:nvSpPr>
        <p:spPr>
          <a:xfrm>
            <a:off x="944269" y="3969865"/>
            <a:ext cx="248745" cy="252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Elbow Connector 203">
            <a:extLst>
              <a:ext uri="{FF2B5EF4-FFF2-40B4-BE49-F238E27FC236}">
                <a16:creationId xmlns:a16="http://schemas.microsoft.com/office/drawing/2014/main" id="{2744B5E8-D941-43C3-A949-14ACBC6116FE}"/>
              </a:ext>
            </a:extLst>
          </p:cNvPr>
          <p:cNvCxnSpPr/>
          <p:nvPr/>
        </p:nvCxnSpPr>
        <p:spPr>
          <a:xfrm flipV="1">
            <a:off x="2459377" y="2219835"/>
            <a:ext cx="2270016" cy="1413952"/>
          </a:xfrm>
          <a:prstGeom prst="bentConnector4">
            <a:avLst>
              <a:gd name="adj1" fmla="val 47467"/>
              <a:gd name="adj2" fmla="val 116167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203">
            <a:extLst>
              <a:ext uri="{FF2B5EF4-FFF2-40B4-BE49-F238E27FC236}">
                <a16:creationId xmlns:a16="http://schemas.microsoft.com/office/drawing/2014/main" id="{D7EFF343-43F2-49E7-9E9C-15DC03A08EDE}"/>
              </a:ext>
            </a:extLst>
          </p:cNvPr>
          <p:cNvCxnSpPr>
            <a:stCxn id="64" idx="3"/>
            <a:endCxn id="47" idx="0"/>
          </p:cNvCxnSpPr>
          <p:nvPr/>
        </p:nvCxnSpPr>
        <p:spPr>
          <a:xfrm flipV="1">
            <a:off x="2459377" y="3734230"/>
            <a:ext cx="2787649" cy="86303"/>
          </a:xfrm>
          <a:prstGeom prst="bentConnector4">
            <a:avLst>
              <a:gd name="adj1" fmla="val 47540"/>
              <a:gd name="adj2" fmla="val 375189"/>
            </a:avLst>
          </a:prstGeom>
          <a:ln w="19050">
            <a:solidFill>
              <a:schemeClr val="tx1"/>
            </a:solidFill>
            <a:prstDash val="lgDashDot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203">
            <a:extLst>
              <a:ext uri="{FF2B5EF4-FFF2-40B4-BE49-F238E27FC236}">
                <a16:creationId xmlns:a16="http://schemas.microsoft.com/office/drawing/2014/main" id="{17B6CE85-C934-4757-A566-AC520FBA1E91}"/>
              </a:ext>
            </a:extLst>
          </p:cNvPr>
          <p:cNvCxnSpPr>
            <a:stCxn id="68" idx="3"/>
            <a:endCxn id="74" idx="3"/>
          </p:cNvCxnSpPr>
          <p:nvPr/>
        </p:nvCxnSpPr>
        <p:spPr>
          <a:xfrm>
            <a:off x="2459377" y="4407279"/>
            <a:ext cx="164638" cy="838716"/>
          </a:xfrm>
          <a:prstGeom prst="bentConnector3">
            <a:avLst>
              <a:gd name="adj1" fmla="val 238850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DE8D144-D797-4F78-86A8-8409CC7FF5BD}"/>
              </a:ext>
            </a:extLst>
          </p:cNvPr>
          <p:cNvSpPr txBox="1"/>
          <p:nvPr/>
        </p:nvSpPr>
        <p:spPr>
          <a:xfrm>
            <a:off x="1510883" y="5516220"/>
            <a:ext cx="1168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24 VDC Power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1EEC7E2-555A-4A3D-91E2-4D0A63D4AD1D}"/>
              </a:ext>
            </a:extLst>
          </p:cNvPr>
          <p:cNvSpPr txBox="1"/>
          <p:nvPr/>
        </p:nvSpPr>
        <p:spPr>
          <a:xfrm>
            <a:off x="776788" y="5122884"/>
            <a:ext cx="1847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Signal = 16 mA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9BA01C4-392D-44AF-8A3C-44BE9D9DE9E3}"/>
              </a:ext>
            </a:extLst>
          </p:cNvPr>
          <p:cNvSpPr txBox="1"/>
          <p:nvPr/>
        </p:nvSpPr>
        <p:spPr>
          <a:xfrm>
            <a:off x="546429" y="5762441"/>
            <a:ext cx="1857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HART Handheld Communicator</a:t>
            </a:r>
          </a:p>
        </p:txBody>
      </p:sp>
      <p:cxnSp>
        <p:nvCxnSpPr>
          <p:cNvPr id="76" name="Elbow Connector 203">
            <a:extLst>
              <a:ext uri="{FF2B5EF4-FFF2-40B4-BE49-F238E27FC236}">
                <a16:creationId xmlns:a16="http://schemas.microsoft.com/office/drawing/2014/main" id="{C7B95C02-03D2-43DE-AFC4-721FFE17BF47}"/>
              </a:ext>
            </a:extLst>
          </p:cNvPr>
          <p:cNvCxnSpPr>
            <a:stCxn id="66" idx="3"/>
            <a:endCxn id="73" idx="3"/>
          </p:cNvCxnSpPr>
          <p:nvPr/>
        </p:nvCxnSpPr>
        <p:spPr>
          <a:xfrm>
            <a:off x="2459377" y="4213057"/>
            <a:ext cx="219914" cy="1426274"/>
          </a:xfrm>
          <a:prstGeom prst="bentConnector3">
            <a:avLst>
              <a:gd name="adj1" fmla="val 310761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203">
            <a:extLst>
              <a:ext uri="{FF2B5EF4-FFF2-40B4-BE49-F238E27FC236}">
                <a16:creationId xmlns:a16="http://schemas.microsoft.com/office/drawing/2014/main" id="{8E889BFA-2B32-4516-8BA4-EC4E8FF0D70E}"/>
              </a:ext>
            </a:extLst>
          </p:cNvPr>
          <p:cNvCxnSpPr>
            <a:stCxn id="69" idx="1"/>
            <a:endCxn id="75" idx="1"/>
          </p:cNvCxnSpPr>
          <p:nvPr/>
        </p:nvCxnSpPr>
        <p:spPr>
          <a:xfrm rot="10800000" flipV="1">
            <a:off x="546429" y="4096160"/>
            <a:ext cx="397840" cy="1866335"/>
          </a:xfrm>
          <a:prstGeom prst="bentConnector3">
            <a:avLst>
              <a:gd name="adj1" fmla="val 157460"/>
            </a:avLst>
          </a:prstGeom>
          <a:ln w="19050"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C990FD9-E619-4D52-9CFD-9ADA6DE658EE}"/>
              </a:ext>
            </a:extLst>
          </p:cNvPr>
          <p:cNvSpPr txBox="1"/>
          <p:nvPr/>
        </p:nvSpPr>
        <p:spPr>
          <a:xfrm>
            <a:off x="1746655" y="2481046"/>
            <a:ext cx="1810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RED CIRCLE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VALVE CONTROLLER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9614D324-1F35-44F6-9DD5-ECA5D257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15" b="92231" l="31811" r="682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78" t="6721" r="28929" b="5401"/>
          <a:stretch/>
        </p:blipFill>
        <p:spPr>
          <a:xfrm>
            <a:off x="597878" y="1395094"/>
            <a:ext cx="2247285" cy="3482048"/>
          </a:xfrm>
          <a:prstGeom prst="rect">
            <a:avLst/>
          </a:prstGeom>
        </p:spPr>
      </p:pic>
      <p:cxnSp>
        <p:nvCxnSpPr>
          <p:cNvPr id="89" name="Elbow Connector 203">
            <a:extLst>
              <a:ext uri="{FF2B5EF4-FFF2-40B4-BE49-F238E27FC236}">
                <a16:creationId xmlns:a16="http://schemas.microsoft.com/office/drawing/2014/main" id="{A1AC4C77-F12E-4E5F-A19F-D03DF87F8076}"/>
              </a:ext>
            </a:extLst>
          </p:cNvPr>
          <p:cNvCxnSpPr>
            <a:stCxn id="65" idx="3"/>
            <a:endCxn id="111" idx="1"/>
          </p:cNvCxnSpPr>
          <p:nvPr/>
        </p:nvCxnSpPr>
        <p:spPr>
          <a:xfrm>
            <a:off x="2459377" y="4015495"/>
            <a:ext cx="3166613" cy="109544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207">
            <a:extLst>
              <a:ext uri="{FF2B5EF4-FFF2-40B4-BE49-F238E27FC236}">
                <a16:creationId xmlns:a16="http://schemas.microsoft.com/office/drawing/2014/main" id="{27310C13-4A55-4E63-A2D2-E87859A6DF93}"/>
              </a:ext>
            </a:extLst>
          </p:cNvPr>
          <p:cNvCxnSpPr>
            <a:cxnSpLocks/>
            <a:stCxn id="45" idx="3"/>
            <a:endCxn id="43" idx="3"/>
          </p:cNvCxnSpPr>
          <p:nvPr/>
        </p:nvCxnSpPr>
        <p:spPr>
          <a:xfrm flipV="1">
            <a:off x="4934526" y="1411647"/>
            <a:ext cx="2247142" cy="1389322"/>
          </a:xfrm>
          <a:prstGeom prst="bentConnector4">
            <a:avLst>
              <a:gd name="adj1" fmla="val 21988"/>
              <a:gd name="adj2" fmla="val 123584"/>
            </a:avLst>
          </a:prstGeom>
          <a:ln w="19050">
            <a:solidFill>
              <a:srgbClr val="00B0F0"/>
            </a:solidFill>
          </a:ln>
          <a:effectLst>
            <a:glow rad="101600">
              <a:schemeClr val="accent4">
                <a:lumMod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69FE131-B0BD-4952-860F-685235BFC7BD}"/>
              </a:ext>
            </a:extLst>
          </p:cNvPr>
          <p:cNvGrpSpPr/>
          <p:nvPr/>
        </p:nvGrpSpPr>
        <p:grpSpPr>
          <a:xfrm>
            <a:off x="7070903" y="2704690"/>
            <a:ext cx="339910" cy="1175117"/>
            <a:chOff x="8434860" y="2308441"/>
            <a:chExt cx="396526" cy="1370845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C4AA368-05D2-435F-86D3-C0E3E7642DDD}"/>
                </a:ext>
              </a:extLst>
            </p:cNvPr>
            <p:cNvGrpSpPr/>
            <p:nvPr/>
          </p:nvGrpSpPr>
          <p:grpSpPr>
            <a:xfrm>
              <a:off x="8474723" y="2308441"/>
              <a:ext cx="316800" cy="1210074"/>
              <a:chOff x="301904" y="1195992"/>
              <a:chExt cx="516729" cy="1973738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B8F5FEDB-F71D-40E3-9253-F6F13539551F}"/>
                  </a:ext>
                </a:extLst>
              </p:cNvPr>
              <p:cNvSpPr/>
              <p:nvPr/>
            </p:nvSpPr>
            <p:spPr>
              <a:xfrm>
                <a:off x="301904" y="1409729"/>
                <a:ext cx="516729" cy="51672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AB34828-252E-4F14-8696-D8FE9A021F81}"/>
                  </a:ext>
                </a:extLst>
              </p:cNvPr>
              <p:cNvSpPr/>
              <p:nvPr/>
            </p:nvSpPr>
            <p:spPr>
              <a:xfrm>
                <a:off x="527161" y="1928316"/>
                <a:ext cx="66214" cy="1241414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723777D-A334-43A2-B802-59FBA6BF9D45}"/>
                  </a:ext>
                </a:extLst>
              </p:cNvPr>
              <p:cNvSpPr/>
              <p:nvPr/>
            </p:nvSpPr>
            <p:spPr>
              <a:xfrm>
                <a:off x="301904" y="1298382"/>
                <a:ext cx="516729" cy="105846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65799336-4205-4A02-8DF3-5AAAB2C7B04E}"/>
                  </a:ext>
                </a:extLst>
              </p:cNvPr>
              <p:cNvSpPr/>
              <p:nvPr/>
            </p:nvSpPr>
            <p:spPr>
              <a:xfrm>
                <a:off x="468828" y="1195992"/>
                <a:ext cx="182880" cy="105846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1B855873-4043-42CD-B998-48548ADDA2BA}"/>
                  </a:ext>
                </a:extLst>
              </p:cNvPr>
              <p:cNvSpPr/>
              <p:nvPr/>
            </p:nvSpPr>
            <p:spPr>
              <a:xfrm>
                <a:off x="638311" y="1547580"/>
                <a:ext cx="161645" cy="14965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BB4197C1-57CB-4D89-914C-8867E087B56E}"/>
                </a:ext>
              </a:extLst>
            </p:cNvPr>
            <p:cNvGrpSpPr/>
            <p:nvPr/>
          </p:nvGrpSpPr>
          <p:grpSpPr>
            <a:xfrm>
              <a:off x="8434860" y="2750063"/>
              <a:ext cx="396526" cy="929223"/>
              <a:chOff x="8397512" y="2750063"/>
              <a:chExt cx="433874" cy="929223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6231FFCA-EBA4-4E73-AC99-2745DA832F51}"/>
                  </a:ext>
                </a:extLst>
              </p:cNvPr>
              <p:cNvSpPr/>
              <p:nvPr/>
            </p:nvSpPr>
            <p:spPr>
              <a:xfrm>
                <a:off x="8397512" y="2789390"/>
                <a:ext cx="433874" cy="889896"/>
              </a:xfrm>
              <a:prstGeom prst="rect">
                <a:avLst/>
              </a:prstGeom>
              <a:gradFill>
                <a:gsLst>
                  <a:gs pos="75000">
                    <a:schemeClr val="bg1">
                      <a:lumMod val="6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27DD1F47-49E2-4404-A858-D07CEE1FD787}"/>
                  </a:ext>
                </a:extLst>
              </p:cNvPr>
              <p:cNvSpPr/>
              <p:nvPr/>
            </p:nvSpPr>
            <p:spPr>
              <a:xfrm>
                <a:off x="8397512" y="2750063"/>
                <a:ext cx="433874" cy="45719"/>
              </a:xfrm>
              <a:prstGeom prst="rect">
                <a:avLst/>
              </a:prstGeom>
              <a:gradFill>
                <a:gsLst>
                  <a:gs pos="75000">
                    <a:schemeClr val="bg1">
                      <a:lumMod val="6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FB9AF46E-D8C5-4A49-917E-A23DDC4A9F77}"/>
                  </a:ext>
                </a:extLst>
              </p:cNvPr>
              <p:cNvSpPr/>
              <p:nvPr/>
            </p:nvSpPr>
            <p:spPr>
              <a:xfrm>
                <a:off x="8481234" y="2895733"/>
                <a:ext cx="266431" cy="66003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FD34EFC0-6A03-4597-A04A-5390C5943DAF}"/>
                  </a:ext>
                </a:extLst>
              </p:cNvPr>
              <p:cNvGrpSpPr/>
              <p:nvPr/>
            </p:nvGrpSpPr>
            <p:grpSpPr>
              <a:xfrm>
                <a:off x="8537549" y="2964493"/>
                <a:ext cx="153801" cy="474980"/>
                <a:chOff x="150348" y="306613"/>
                <a:chExt cx="142865" cy="737399"/>
              </a:xfrm>
            </p:grpSpPr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0169D835-4BBD-4829-86E1-26E31B0E0C88}"/>
                    </a:ext>
                  </a:extLst>
                </p:cNvPr>
                <p:cNvCxnSpPr/>
                <p:nvPr/>
              </p:nvCxnSpPr>
              <p:spPr>
                <a:xfrm>
                  <a:off x="150348" y="306613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FE63ECCE-3826-400B-947E-AF819FE798B8}"/>
                    </a:ext>
                  </a:extLst>
                </p:cNvPr>
                <p:cNvCxnSpPr/>
                <p:nvPr/>
              </p:nvCxnSpPr>
              <p:spPr>
                <a:xfrm>
                  <a:off x="150348" y="466606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5A827E73-7787-4392-8287-549CF2B98C17}"/>
                    </a:ext>
                  </a:extLst>
                </p:cNvPr>
                <p:cNvCxnSpPr/>
                <p:nvPr/>
              </p:nvCxnSpPr>
              <p:spPr>
                <a:xfrm>
                  <a:off x="150348" y="611516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4236D597-F583-4C1B-857E-450A51299F38}"/>
                    </a:ext>
                  </a:extLst>
                </p:cNvPr>
                <p:cNvCxnSpPr/>
                <p:nvPr/>
              </p:nvCxnSpPr>
              <p:spPr>
                <a:xfrm>
                  <a:off x="150348" y="739109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E183FFDD-76D6-44E4-8DF5-A01E351618C1}"/>
                    </a:ext>
                  </a:extLst>
                </p:cNvPr>
                <p:cNvCxnSpPr/>
                <p:nvPr/>
              </p:nvCxnSpPr>
              <p:spPr>
                <a:xfrm>
                  <a:off x="150348" y="899102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D5D3C6F0-6E71-4CCB-9233-7266170A84D3}"/>
                    </a:ext>
                  </a:extLst>
                </p:cNvPr>
                <p:cNvCxnSpPr/>
                <p:nvPr/>
              </p:nvCxnSpPr>
              <p:spPr>
                <a:xfrm>
                  <a:off x="150348" y="1044012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C529BC9-8975-4948-92CB-6691862003C5}"/>
              </a:ext>
            </a:extLst>
          </p:cNvPr>
          <p:cNvSpPr/>
          <p:nvPr/>
        </p:nvSpPr>
        <p:spPr>
          <a:xfrm>
            <a:off x="5365168" y="4980412"/>
            <a:ext cx="261055" cy="261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82B2128-E204-4FCD-8685-397E641AD632}"/>
              </a:ext>
            </a:extLst>
          </p:cNvPr>
          <p:cNvSpPr/>
          <p:nvPr/>
        </p:nvSpPr>
        <p:spPr>
          <a:xfrm>
            <a:off x="5625990" y="4980412"/>
            <a:ext cx="261055" cy="261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Elbow Connector 203">
            <a:extLst>
              <a:ext uri="{FF2B5EF4-FFF2-40B4-BE49-F238E27FC236}">
                <a16:creationId xmlns:a16="http://schemas.microsoft.com/office/drawing/2014/main" id="{79BD7666-4675-47A0-BBF5-C7E27D378A97}"/>
              </a:ext>
            </a:extLst>
          </p:cNvPr>
          <p:cNvCxnSpPr>
            <a:stCxn id="104" idx="1"/>
            <a:endCxn id="110" idx="3"/>
          </p:cNvCxnSpPr>
          <p:nvPr/>
        </p:nvCxnSpPr>
        <p:spPr>
          <a:xfrm rot="10800000" flipV="1">
            <a:off x="5626224" y="2952804"/>
            <a:ext cx="1478851" cy="2158136"/>
          </a:xfrm>
          <a:prstGeom prst="bentConnector3">
            <a:avLst>
              <a:gd name="adj1" fmla="val 68818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Picture 2" descr="Image result for balluff logo">
            <a:extLst>
              <a:ext uri="{FF2B5EF4-FFF2-40B4-BE49-F238E27FC236}">
                <a16:creationId xmlns:a16="http://schemas.microsoft.com/office/drawing/2014/main" id="{54D375FA-1EE3-46DF-8D40-97B3EE545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04" y="2883184"/>
            <a:ext cx="709577" cy="1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Oval 117">
            <a:extLst>
              <a:ext uri="{FF2B5EF4-FFF2-40B4-BE49-F238E27FC236}">
                <a16:creationId xmlns:a16="http://schemas.microsoft.com/office/drawing/2014/main" id="{57E59254-50F5-45A1-83E7-7BF5A10C2D2D}"/>
              </a:ext>
            </a:extLst>
          </p:cNvPr>
          <p:cNvSpPr/>
          <p:nvPr/>
        </p:nvSpPr>
        <p:spPr>
          <a:xfrm>
            <a:off x="5770246" y="613442"/>
            <a:ext cx="231083" cy="23108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F9B26CE-8422-4E38-B03D-EBDF3725C299}"/>
              </a:ext>
            </a:extLst>
          </p:cNvPr>
          <p:cNvCxnSpPr>
            <a:cxnSpLocks/>
          </p:cNvCxnSpPr>
          <p:nvPr/>
        </p:nvCxnSpPr>
        <p:spPr>
          <a:xfrm>
            <a:off x="5839287" y="677667"/>
            <a:ext cx="93002" cy="1026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EB16CBC-BE4E-4847-B32D-AB8CAEA6664D}"/>
              </a:ext>
            </a:extLst>
          </p:cNvPr>
          <p:cNvGrpSpPr/>
          <p:nvPr/>
        </p:nvGrpSpPr>
        <p:grpSpPr>
          <a:xfrm>
            <a:off x="3836082" y="1024095"/>
            <a:ext cx="231083" cy="414490"/>
            <a:chOff x="5949392" y="940303"/>
            <a:chExt cx="231083" cy="414490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BCB17AD3-3AF4-4CD5-ABE5-355C1A8B495A}"/>
                </a:ext>
              </a:extLst>
            </p:cNvPr>
            <p:cNvGrpSpPr/>
            <p:nvPr/>
          </p:nvGrpSpPr>
          <p:grpSpPr>
            <a:xfrm>
              <a:off x="5949392" y="940303"/>
              <a:ext cx="231083" cy="231083"/>
              <a:chOff x="914519" y="2673285"/>
              <a:chExt cx="1371600" cy="1371600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35B34EDF-FBA5-4DE6-9C08-D2D2AD40316C}"/>
                  </a:ext>
                </a:extLst>
              </p:cNvPr>
              <p:cNvSpPr/>
              <p:nvPr/>
            </p:nvSpPr>
            <p:spPr>
              <a:xfrm>
                <a:off x="914519" y="2673285"/>
                <a:ext cx="1371600" cy="1371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0A024195-A806-41CF-9390-C9013E1BDD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24314" y="3054494"/>
                <a:ext cx="552016" cy="6091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1D8B7D10-1880-4E8F-8209-90B8FC709793}"/>
                </a:ext>
              </a:extLst>
            </p:cNvPr>
            <p:cNvCxnSpPr/>
            <p:nvPr/>
          </p:nvCxnSpPr>
          <p:spPr>
            <a:xfrm rot="5400000">
              <a:off x="5982371" y="1263353"/>
              <a:ext cx="18288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42F2A37-5FCD-4FDA-A7D0-3FB93D01B6E0}"/>
              </a:ext>
            </a:extLst>
          </p:cNvPr>
          <p:cNvGrpSpPr/>
          <p:nvPr/>
        </p:nvGrpSpPr>
        <p:grpSpPr>
          <a:xfrm>
            <a:off x="5076753" y="4228842"/>
            <a:ext cx="339917" cy="207733"/>
            <a:chOff x="4909338" y="2702107"/>
            <a:chExt cx="484820" cy="296287"/>
          </a:xfrm>
          <a:solidFill>
            <a:schemeClr val="bg1"/>
          </a:solidFill>
        </p:grpSpPr>
        <p:sp>
          <p:nvSpPr>
            <p:cNvPr id="127" name="Isosceles Triangle 126">
              <a:extLst>
                <a:ext uri="{FF2B5EF4-FFF2-40B4-BE49-F238E27FC236}">
                  <a16:creationId xmlns:a16="http://schemas.microsoft.com/office/drawing/2014/main" id="{0E77DE09-5B0E-4C6F-B59E-E1559D0E7C04}"/>
                </a:ext>
              </a:extLst>
            </p:cNvPr>
            <p:cNvSpPr/>
            <p:nvPr/>
          </p:nvSpPr>
          <p:spPr>
            <a:xfrm rot="5400000">
              <a:off x="4888904" y="2722541"/>
              <a:ext cx="296287" cy="255420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Isosceles Triangle 127">
              <a:extLst>
                <a:ext uri="{FF2B5EF4-FFF2-40B4-BE49-F238E27FC236}">
                  <a16:creationId xmlns:a16="http://schemas.microsoft.com/office/drawing/2014/main" id="{52A24B34-000B-4243-B92B-6B8FE6954EB4}"/>
                </a:ext>
              </a:extLst>
            </p:cNvPr>
            <p:cNvSpPr/>
            <p:nvPr/>
          </p:nvSpPr>
          <p:spPr>
            <a:xfrm rot="16200000">
              <a:off x="5118304" y="2722541"/>
              <a:ext cx="296287" cy="25542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  <a:effectLst>
              <a:glow rad="101600">
                <a:schemeClr val="accent4">
                  <a:lumMod val="50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Rectangle: Top Corners Snipped 42">
            <a:extLst>
              <a:ext uri="{FF2B5EF4-FFF2-40B4-BE49-F238E27FC236}">
                <a16:creationId xmlns:a16="http://schemas.microsoft.com/office/drawing/2014/main" id="{22C2250F-936A-4B03-9A56-7B16BB08A5E7}"/>
              </a:ext>
            </a:extLst>
          </p:cNvPr>
          <p:cNvSpPr/>
          <p:nvPr/>
        </p:nvSpPr>
        <p:spPr>
          <a:xfrm>
            <a:off x="6531959" y="1411647"/>
            <a:ext cx="1299418" cy="181781"/>
          </a:xfrm>
          <a:prstGeom prst="snip2SameRect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4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4124BE6-A315-4C0D-AB5E-026779415383}"/>
              </a:ext>
            </a:extLst>
          </p:cNvPr>
          <p:cNvSpPr txBox="1"/>
          <p:nvPr/>
        </p:nvSpPr>
        <p:spPr>
          <a:xfrm>
            <a:off x="1247042" y="1899658"/>
            <a:ext cx="813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COM 75%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POS </a:t>
            </a:r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B8511AF-5664-4B2F-9300-49F2A7FC1B79}"/>
              </a:ext>
            </a:extLst>
          </p:cNvPr>
          <p:cNvSpPr txBox="1"/>
          <p:nvPr/>
        </p:nvSpPr>
        <p:spPr>
          <a:xfrm>
            <a:off x="7469608" y="3259937"/>
            <a:ext cx="173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 POSITION &gt;50%</a:t>
            </a:r>
          </a:p>
          <a:p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OPEN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76D98F4-2E4A-4AAD-A94A-37ED58C0224A}"/>
              </a:ext>
            </a:extLst>
          </p:cNvPr>
          <p:cNvSpPr/>
          <p:nvPr/>
        </p:nvSpPr>
        <p:spPr>
          <a:xfrm>
            <a:off x="7159810" y="3454873"/>
            <a:ext cx="196553" cy="460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8671BF-3479-4A23-9404-53186BDF0F84}"/>
              </a:ext>
            </a:extLst>
          </p:cNvPr>
          <p:cNvSpPr/>
          <p:nvPr/>
        </p:nvSpPr>
        <p:spPr>
          <a:xfrm>
            <a:off x="5858064" y="1055093"/>
            <a:ext cx="64008" cy="640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Arrow: Down 114">
            <a:extLst>
              <a:ext uri="{FF2B5EF4-FFF2-40B4-BE49-F238E27FC236}">
                <a16:creationId xmlns:a16="http://schemas.microsoft.com/office/drawing/2014/main" id="{273DFC87-C396-4EA8-9B80-30AE2512CBCE}"/>
              </a:ext>
            </a:extLst>
          </p:cNvPr>
          <p:cNvSpPr/>
          <p:nvPr/>
        </p:nvSpPr>
        <p:spPr>
          <a:xfrm flipV="1">
            <a:off x="6887336" y="3344587"/>
            <a:ext cx="144889" cy="34047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26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124" descr="GV-8003 2">
            <a:extLst>
              <a:ext uri="{FF2B5EF4-FFF2-40B4-BE49-F238E27FC236}">
                <a16:creationId xmlns:a16="http://schemas.microsoft.com/office/drawing/2014/main" id="{285273DA-C6D9-42F4-93C1-394CE38849F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2" t="3570" r="34401" b="2001"/>
          <a:stretch/>
        </p:blipFill>
        <p:spPr>
          <a:xfrm>
            <a:off x="6136579" y="1308963"/>
            <a:ext cx="2069134" cy="4934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39C8AA-85C6-43F5-836C-D2F48C0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RCVC How it Works – STEADY STATE – 75% TRAVEL – NO EMISSIONS</a:t>
            </a:r>
          </a:p>
        </p:txBody>
      </p:sp>
      <p:cxnSp>
        <p:nvCxnSpPr>
          <p:cNvPr id="3" name="Elbow Connector 145">
            <a:extLst>
              <a:ext uri="{FF2B5EF4-FFF2-40B4-BE49-F238E27FC236}">
                <a16:creationId xmlns:a16="http://schemas.microsoft.com/office/drawing/2014/main" id="{B673EBCA-AC8F-4165-BA6A-C78632C215B5}"/>
              </a:ext>
            </a:extLst>
          </p:cNvPr>
          <p:cNvCxnSpPr>
            <a:stCxn id="26" idx="3"/>
            <a:endCxn id="44" idx="3"/>
          </p:cNvCxnSpPr>
          <p:nvPr/>
        </p:nvCxnSpPr>
        <p:spPr>
          <a:xfrm>
            <a:off x="3350947" y="1430834"/>
            <a:ext cx="1231381" cy="1370135"/>
          </a:xfrm>
          <a:prstGeom prst="bentConnector3">
            <a:avLst>
              <a:gd name="adj1" fmla="val 50000"/>
            </a:avLst>
          </a:prstGeom>
          <a:ln w="19050">
            <a:solidFill>
              <a:srgbClr val="C00000"/>
            </a:solidFill>
          </a:ln>
          <a:effectLst>
            <a:glow rad="101600">
              <a:schemeClr val="bg1"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56A214DF-8A6F-4E7B-B1AC-331E6BBC6F56}"/>
              </a:ext>
            </a:extLst>
          </p:cNvPr>
          <p:cNvGrpSpPr/>
          <p:nvPr/>
        </p:nvGrpSpPr>
        <p:grpSpPr>
          <a:xfrm>
            <a:off x="1970240" y="878230"/>
            <a:ext cx="301423" cy="355830"/>
            <a:chOff x="1698975" y="2250464"/>
            <a:chExt cx="301423" cy="35583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70488DC-505A-455D-B3D3-A48134DF4695}"/>
                </a:ext>
              </a:extLst>
            </p:cNvPr>
            <p:cNvGrpSpPr/>
            <p:nvPr/>
          </p:nvGrpSpPr>
          <p:grpSpPr>
            <a:xfrm>
              <a:off x="1698975" y="2452470"/>
              <a:ext cx="213585" cy="153824"/>
              <a:chOff x="1638300" y="2633472"/>
              <a:chExt cx="1371600" cy="795528"/>
            </a:xfrm>
          </p:grpSpPr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0A949565-E9B2-47BF-A237-803871443182}"/>
                  </a:ext>
                </a:extLst>
              </p:cNvPr>
              <p:cNvSpPr/>
              <p:nvPr/>
            </p:nvSpPr>
            <p:spPr>
              <a:xfrm rot="16200000" flipV="1">
                <a:off x="15834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8766D39D-DAFE-41E7-9CB2-95F197369544}"/>
                  </a:ext>
                </a:extLst>
              </p:cNvPr>
              <p:cNvSpPr/>
              <p:nvPr/>
            </p:nvSpPr>
            <p:spPr>
              <a:xfrm rot="16200000">
                <a:off x="22692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063B6A4-A20A-4703-BA60-57A2CBF208CD}"/>
                </a:ext>
              </a:extLst>
            </p:cNvPr>
            <p:cNvCxnSpPr/>
            <p:nvPr/>
          </p:nvCxnSpPr>
          <p:spPr>
            <a:xfrm rot="16200000" flipV="1">
              <a:off x="1713473" y="2435053"/>
              <a:ext cx="18458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hord 6">
              <a:extLst>
                <a:ext uri="{FF2B5EF4-FFF2-40B4-BE49-F238E27FC236}">
                  <a16:creationId xmlns:a16="http://schemas.microsoft.com/office/drawing/2014/main" id="{851F02CA-5A6F-4E71-A81D-74CEBA6492BA}"/>
                </a:ext>
              </a:extLst>
            </p:cNvPr>
            <p:cNvSpPr/>
            <p:nvPr/>
          </p:nvSpPr>
          <p:spPr>
            <a:xfrm rot="5400000">
              <a:off x="1713473" y="2250464"/>
              <a:ext cx="184589" cy="184589"/>
            </a:xfrm>
            <a:prstGeom prst="chord">
              <a:avLst>
                <a:gd name="adj1" fmla="val 5314374"/>
                <a:gd name="adj2" fmla="val 16200000"/>
              </a:avLst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Elbow Connector 69">
              <a:extLst>
                <a:ext uri="{FF2B5EF4-FFF2-40B4-BE49-F238E27FC236}">
                  <a16:creationId xmlns:a16="http://schemas.microsoft.com/office/drawing/2014/main" id="{2237441B-8767-4331-B168-2537947FF5FE}"/>
                </a:ext>
              </a:extLst>
            </p:cNvPr>
            <p:cNvCxnSpPr/>
            <p:nvPr/>
          </p:nvCxnSpPr>
          <p:spPr>
            <a:xfrm>
              <a:off x="1854991" y="2298646"/>
              <a:ext cx="145407" cy="221507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4C65865-60BE-41FF-B3AC-ABFFB7A7505F}"/>
              </a:ext>
            </a:extLst>
          </p:cNvPr>
          <p:cNvSpPr/>
          <p:nvPr/>
        </p:nvSpPr>
        <p:spPr>
          <a:xfrm>
            <a:off x="6548272" y="1927436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FF6493-9C7D-4F89-809A-8991E7DECBE0}"/>
              </a:ext>
            </a:extLst>
          </p:cNvPr>
          <p:cNvSpPr/>
          <p:nvPr/>
        </p:nvSpPr>
        <p:spPr>
          <a:xfrm>
            <a:off x="6548272" y="3138464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F9748D-05D0-4EA1-BD16-DE791F9C339D}"/>
              </a:ext>
            </a:extLst>
          </p:cNvPr>
          <p:cNvSpPr/>
          <p:nvPr/>
        </p:nvSpPr>
        <p:spPr>
          <a:xfrm>
            <a:off x="2795138" y="2549292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A58CB8-4FBF-48E1-85F5-87AC2CA158D7}"/>
              </a:ext>
            </a:extLst>
          </p:cNvPr>
          <p:cNvCxnSpPr/>
          <p:nvPr/>
        </p:nvCxnSpPr>
        <p:spPr>
          <a:xfrm>
            <a:off x="844181" y="1149351"/>
            <a:ext cx="113141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024">
            <a:extLst>
              <a:ext uri="{FF2B5EF4-FFF2-40B4-BE49-F238E27FC236}">
                <a16:creationId xmlns:a16="http://schemas.microsoft.com/office/drawing/2014/main" id="{F08BDFF2-00B9-404F-8300-CA3D47BD96E4}"/>
              </a:ext>
            </a:extLst>
          </p:cNvPr>
          <p:cNvCxnSpPr>
            <a:stCxn id="10" idx="3"/>
            <a:endCxn id="25" idx="3"/>
          </p:cNvCxnSpPr>
          <p:nvPr/>
        </p:nvCxnSpPr>
        <p:spPr>
          <a:xfrm>
            <a:off x="2183826" y="1157149"/>
            <a:ext cx="953535" cy="273685"/>
          </a:xfrm>
          <a:prstGeom prst="bentConnector3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7663A-BCC6-4F64-AB79-885DC9E18072}"/>
              </a:ext>
            </a:extLst>
          </p:cNvPr>
          <p:cNvGrpSpPr/>
          <p:nvPr/>
        </p:nvGrpSpPr>
        <p:grpSpPr>
          <a:xfrm>
            <a:off x="4397154" y="3170868"/>
            <a:ext cx="110139" cy="399028"/>
            <a:chOff x="4397615" y="2813617"/>
            <a:chExt cx="110139" cy="399028"/>
          </a:xfrm>
          <a:noFill/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0D639F9-A775-49A9-A9F6-0F5B60BBEBC9}"/>
                </a:ext>
              </a:extLst>
            </p:cNvPr>
            <p:cNvSpPr/>
            <p:nvPr/>
          </p:nvSpPr>
          <p:spPr>
            <a:xfrm>
              <a:off x="4397615" y="2813617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BEDFB8-3B1A-4E98-8416-2B52F6D76CD5}"/>
                </a:ext>
              </a:extLst>
            </p:cNvPr>
            <p:cNvSpPr/>
            <p:nvPr/>
          </p:nvSpPr>
          <p:spPr>
            <a:xfrm>
              <a:off x="4397615" y="2959927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00E56-3489-498E-95B7-9CF4B0B387F2}"/>
                </a:ext>
              </a:extLst>
            </p:cNvPr>
            <p:cNvSpPr/>
            <p:nvPr/>
          </p:nvSpPr>
          <p:spPr>
            <a:xfrm>
              <a:off x="4397615" y="3102506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C100CAB-5548-4213-841B-2DF480BC84C1}"/>
              </a:ext>
            </a:extLst>
          </p:cNvPr>
          <p:cNvSpPr/>
          <p:nvPr/>
        </p:nvSpPr>
        <p:spPr>
          <a:xfrm>
            <a:off x="4397154" y="4297721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707F753-3147-47D0-A8F6-102E8CBBF46D}"/>
              </a:ext>
            </a:extLst>
          </p:cNvPr>
          <p:cNvGrpSpPr/>
          <p:nvPr/>
        </p:nvGrpSpPr>
        <p:grpSpPr>
          <a:xfrm>
            <a:off x="3137361" y="1353921"/>
            <a:ext cx="213585" cy="153824"/>
            <a:chOff x="4540531" y="917481"/>
            <a:chExt cx="213585" cy="15382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079976F-2727-48D4-B2B3-96F549FCA5B6}"/>
                </a:ext>
              </a:extLst>
            </p:cNvPr>
            <p:cNvGrpSpPr/>
            <p:nvPr/>
          </p:nvGrpSpPr>
          <p:grpSpPr>
            <a:xfrm>
              <a:off x="4540531" y="917481"/>
              <a:ext cx="213585" cy="153824"/>
              <a:chOff x="1638300" y="2633472"/>
              <a:chExt cx="1371600" cy="795528"/>
            </a:xfrm>
          </p:grpSpPr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7C6D759B-6D8C-4BBD-9049-B77FA9EABB68}"/>
                  </a:ext>
                </a:extLst>
              </p:cNvPr>
              <p:cNvSpPr/>
              <p:nvPr/>
            </p:nvSpPr>
            <p:spPr>
              <a:xfrm rot="16200000" flipV="1">
                <a:off x="15834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65E096B9-704A-4664-B39B-A75F32D3BF13}"/>
                  </a:ext>
                </a:extLst>
              </p:cNvPr>
              <p:cNvSpPr/>
              <p:nvPr/>
            </p:nvSpPr>
            <p:spPr>
              <a:xfrm rot="16200000">
                <a:off x="22692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812DA6F-18EB-477F-8EAB-317B0FC76BCB}"/>
                </a:ext>
              </a:extLst>
            </p:cNvPr>
            <p:cNvSpPr/>
            <p:nvPr/>
          </p:nvSpPr>
          <p:spPr>
            <a:xfrm>
              <a:off x="4601603" y="948673"/>
              <a:ext cx="91440" cy="914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B5EF445-AD36-480D-98F3-8C64C4626E49}"/>
              </a:ext>
            </a:extLst>
          </p:cNvPr>
          <p:cNvSpPr txBox="1"/>
          <p:nvPr/>
        </p:nvSpPr>
        <p:spPr>
          <a:xfrm>
            <a:off x="5053347" y="3262892"/>
            <a:ext cx="912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948F8A-AD56-4B05-82AE-2514F4D4CAFB}"/>
              </a:ext>
            </a:extLst>
          </p:cNvPr>
          <p:cNvSpPr txBox="1"/>
          <p:nvPr/>
        </p:nvSpPr>
        <p:spPr>
          <a:xfrm>
            <a:off x="4590656" y="1782360"/>
            <a:ext cx="912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BF4C61-C5F8-4693-B230-A8A75BA9267B}"/>
              </a:ext>
            </a:extLst>
          </p:cNvPr>
          <p:cNvSpPr txBox="1"/>
          <p:nvPr/>
        </p:nvSpPr>
        <p:spPr>
          <a:xfrm>
            <a:off x="1409886" y="593062"/>
            <a:ext cx="1544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Supply Regulator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601DFB-6BBB-458F-BF35-DF137C45A249}"/>
              </a:ext>
            </a:extLst>
          </p:cNvPr>
          <p:cNvSpPr txBox="1"/>
          <p:nvPr/>
        </p:nvSpPr>
        <p:spPr>
          <a:xfrm>
            <a:off x="461195" y="845543"/>
            <a:ext cx="1591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Line Pressure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4D008E-72DC-4CD4-8EE3-24BC6D73DA44}"/>
              </a:ext>
            </a:extLst>
          </p:cNvPr>
          <p:cNvSpPr txBox="1"/>
          <p:nvPr/>
        </p:nvSpPr>
        <p:spPr>
          <a:xfrm>
            <a:off x="7240857" y="868075"/>
            <a:ext cx="1753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LD Series Linear Diaphragm Actuator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58C062-7AF6-4D2D-8A17-888D907BDCA8}"/>
              </a:ext>
            </a:extLst>
          </p:cNvPr>
          <p:cNvSpPr txBox="1"/>
          <p:nvPr/>
        </p:nvSpPr>
        <p:spPr>
          <a:xfrm>
            <a:off x="6323959" y="5348982"/>
            <a:ext cx="1753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CVET Series 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 Valve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B6838E-DC9E-4405-8BA5-E90E19E71532}"/>
              </a:ext>
            </a:extLst>
          </p:cNvPr>
          <p:cNvSpPr txBox="1"/>
          <p:nvPr/>
        </p:nvSpPr>
        <p:spPr>
          <a:xfrm>
            <a:off x="3879162" y="5139309"/>
            <a:ext cx="2376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Feedback Signal = 16 mA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032A87-D472-4C56-BE92-7E5EDBD2EB86}"/>
              </a:ext>
            </a:extLst>
          </p:cNvPr>
          <p:cNvSpPr txBox="1"/>
          <p:nvPr/>
        </p:nvSpPr>
        <p:spPr>
          <a:xfrm>
            <a:off x="4282399" y="4298425"/>
            <a:ext cx="42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64F682D-A0C0-4067-8388-EA21F31A8D73}"/>
              </a:ext>
            </a:extLst>
          </p:cNvPr>
          <p:cNvGrpSpPr/>
          <p:nvPr/>
        </p:nvGrpSpPr>
        <p:grpSpPr>
          <a:xfrm>
            <a:off x="4582328" y="2217240"/>
            <a:ext cx="352198" cy="691348"/>
            <a:chOff x="4997068" y="2075570"/>
            <a:chExt cx="352198" cy="691348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955F9C4-7D9F-4F54-8CEF-83246CF5BB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71879" y="2349896"/>
              <a:ext cx="1288" cy="3062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BC02B13-0039-4930-A6D5-5022D386F396}"/>
                </a:ext>
              </a:extLst>
            </p:cNvPr>
            <p:cNvSpPr txBox="1"/>
            <p:nvPr/>
          </p:nvSpPr>
          <p:spPr>
            <a:xfrm>
              <a:off x="5036007" y="2075570"/>
              <a:ext cx="274320" cy="2743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dirty="0"/>
                <a:t>S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3008F34-A21E-429E-BDD2-A13C55AB5FCB}"/>
                </a:ext>
              </a:extLst>
            </p:cNvPr>
            <p:cNvGrpSpPr/>
            <p:nvPr/>
          </p:nvGrpSpPr>
          <p:grpSpPr>
            <a:xfrm>
              <a:off x="4997068" y="2551680"/>
              <a:ext cx="352198" cy="215238"/>
              <a:chOff x="4909338" y="2702107"/>
              <a:chExt cx="484820" cy="296287"/>
            </a:xfrm>
            <a:solidFill>
              <a:schemeClr val="bg1"/>
            </a:solidFill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F6C0711C-5388-4362-B92A-D7F664CB97C5}"/>
                  </a:ext>
                </a:extLst>
              </p:cNvPr>
              <p:cNvSpPr/>
              <p:nvPr/>
            </p:nvSpPr>
            <p:spPr>
              <a:xfrm rot="5400000">
                <a:off x="4888904" y="2722541"/>
                <a:ext cx="296287" cy="255420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F0768DBB-2B68-4396-B02F-6FD793C7567C}"/>
                  </a:ext>
                </a:extLst>
              </p:cNvPr>
              <p:cNvSpPr/>
              <p:nvPr/>
            </p:nvSpPr>
            <p:spPr>
              <a:xfrm rot="16200000">
                <a:off x="5118304" y="2722541"/>
                <a:ext cx="296287" cy="255420"/>
              </a:xfrm>
              <a:prstGeom prst="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6" name="Right Bracket 45">
            <a:extLst>
              <a:ext uri="{FF2B5EF4-FFF2-40B4-BE49-F238E27FC236}">
                <a16:creationId xmlns:a16="http://schemas.microsoft.com/office/drawing/2014/main" id="{26D488C3-E908-41E0-85F5-3B601BCF5937}"/>
              </a:ext>
            </a:extLst>
          </p:cNvPr>
          <p:cNvSpPr/>
          <p:nvPr/>
        </p:nvSpPr>
        <p:spPr>
          <a:xfrm rot="5400000">
            <a:off x="4648705" y="4644563"/>
            <a:ext cx="109728" cy="228600"/>
          </a:xfrm>
          <a:prstGeom prst="rightBracket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D9E0D9-C3BE-48E6-8253-98E8598032DE}"/>
              </a:ext>
            </a:extLst>
          </p:cNvPr>
          <p:cNvSpPr txBox="1"/>
          <p:nvPr/>
        </p:nvSpPr>
        <p:spPr>
          <a:xfrm>
            <a:off x="5109866" y="3734230"/>
            <a:ext cx="274320" cy="27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/>
              <a:t>S</a:t>
            </a:r>
          </a:p>
        </p:txBody>
      </p:sp>
      <p:cxnSp>
        <p:nvCxnSpPr>
          <p:cNvPr id="53" name="Elbow Connector 208">
            <a:extLst>
              <a:ext uri="{FF2B5EF4-FFF2-40B4-BE49-F238E27FC236}">
                <a16:creationId xmlns:a16="http://schemas.microsoft.com/office/drawing/2014/main" id="{4FAAEACF-EF08-4177-9AD4-716A1488BB2B}"/>
              </a:ext>
            </a:extLst>
          </p:cNvPr>
          <p:cNvCxnSpPr>
            <a:cxnSpLocks/>
            <a:stCxn id="52" idx="3"/>
            <a:endCxn id="118" idx="4"/>
          </p:cNvCxnSpPr>
          <p:nvPr/>
        </p:nvCxnSpPr>
        <p:spPr>
          <a:xfrm flipV="1">
            <a:off x="5423125" y="844525"/>
            <a:ext cx="462663" cy="3473434"/>
          </a:xfrm>
          <a:prstGeom prst="bentConnector2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211">
            <a:extLst>
              <a:ext uri="{FF2B5EF4-FFF2-40B4-BE49-F238E27FC236}">
                <a16:creationId xmlns:a16="http://schemas.microsoft.com/office/drawing/2014/main" id="{DA2300DA-8190-4589-BD65-0BAE182261E4}"/>
              </a:ext>
            </a:extLst>
          </p:cNvPr>
          <p:cNvCxnSpPr>
            <a:stCxn id="46" idx="2"/>
            <a:endCxn id="51" idx="3"/>
          </p:cNvCxnSpPr>
          <p:nvPr/>
        </p:nvCxnSpPr>
        <p:spPr>
          <a:xfrm rot="5400000" flipH="1" flipV="1">
            <a:off x="4639364" y="4382164"/>
            <a:ext cx="495768" cy="367358"/>
          </a:xfrm>
          <a:prstGeom prst="bentConnector2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BEE8F20-57A2-4644-B636-27A5A1DEA7CD}"/>
              </a:ext>
            </a:extLst>
          </p:cNvPr>
          <p:cNvSpPr txBox="1"/>
          <p:nvPr/>
        </p:nvSpPr>
        <p:spPr>
          <a:xfrm>
            <a:off x="6977963" y="2133435"/>
            <a:ext cx="1753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Spring to 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EADD433-D74D-461E-86F6-2512A3A42069}"/>
              </a:ext>
            </a:extLst>
          </p:cNvPr>
          <p:cNvCxnSpPr>
            <a:endCxn id="50" idx="0"/>
          </p:cNvCxnSpPr>
          <p:nvPr/>
        </p:nvCxnSpPr>
        <p:spPr>
          <a:xfrm>
            <a:off x="5245738" y="4008550"/>
            <a:ext cx="0" cy="3062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CAA1A258-2DA4-421C-8B3C-7D9110A44284}"/>
              </a:ext>
            </a:extLst>
          </p:cNvPr>
          <p:cNvSpPr/>
          <p:nvPr/>
        </p:nvSpPr>
        <p:spPr>
          <a:xfrm>
            <a:off x="2795138" y="2549292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8B1BC28-12D8-4724-B037-0E70D7780BA6}"/>
              </a:ext>
            </a:extLst>
          </p:cNvPr>
          <p:cNvSpPr/>
          <p:nvPr/>
        </p:nvSpPr>
        <p:spPr>
          <a:xfrm>
            <a:off x="1662128" y="4521197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4BB5A47-FB3C-4E62-9FC0-A227C91FF63A}"/>
              </a:ext>
            </a:extLst>
          </p:cNvPr>
          <p:cNvSpPr/>
          <p:nvPr/>
        </p:nvSpPr>
        <p:spPr>
          <a:xfrm>
            <a:off x="2784599" y="4052028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C97FA0A-0308-4A6B-A90E-6754A0037586}"/>
              </a:ext>
            </a:extLst>
          </p:cNvPr>
          <p:cNvSpPr/>
          <p:nvPr/>
        </p:nvSpPr>
        <p:spPr>
          <a:xfrm>
            <a:off x="1477173" y="4522671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256AD0F-A304-4956-A6A4-528633B3C600}"/>
              </a:ext>
            </a:extLst>
          </p:cNvPr>
          <p:cNvGrpSpPr/>
          <p:nvPr/>
        </p:nvGrpSpPr>
        <p:grpSpPr>
          <a:xfrm>
            <a:off x="2210632" y="3538588"/>
            <a:ext cx="248745" cy="963890"/>
            <a:chOff x="2351117" y="3073416"/>
            <a:chExt cx="248745" cy="1278739"/>
          </a:xfrm>
          <a:noFill/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1849950-AF75-4783-94B8-96FCA4A3E2C3}"/>
                </a:ext>
              </a:extLst>
            </p:cNvPr>
            <p:cNvSpPr/>
            <p:nvPr/>
          </p:nvSpPr>
          <p:spPr>
            <a:xfrm>
              <a:off x="2351117" y="3321161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64E1F85-9490-4143-A541-43748E2FD1AF}"/>
                </a:ext>
              </a:extLst>
            </p:cNvPr>
            <p:cNvSpPr/>
            <p:nvPr/>
          </p:nvSpPr>
          <p:spPr>
            <a:xfrm>
              <a:off x="2351117" y="3579807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6E53497-BABE-4E35-A2D0-7E0AF4B830B8}"/>
                </a:ext>
              </a:extLst>
            </p:cNvPr>
            <p:cNvSpPr/>
            <p:nvPr/>
          </p:nvSpPr>
          <p:spPr>
            <a:xfrm>
              <a:off x="2351117" y="3841901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11DB1E5-EC50-493E-A569-FE40161DFB4F}"/>
                </a:ext>
              </a:extLst>
            </p:cNvPr>
            <p:cNvSpPr/>
            <p:nvPr/>
          </p:nvSpPr>
          <p:spPr>
            <a:xfrm>
              <a:off x="2351117" y="3073416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45885DD-01C5-480A-B5C0-6AF1539F207A}"/>
                </a:ext>
              </a:extLst>
            </p:cNvPr>
            <p:cNvSpPr/>
            <p:nvPr/>
          </p:nvSpPr>
          <p:spPr>
            <a:xfrm>
              <a:off x="2351117" y="4099564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73047E6-06C4-44E7-BC8E-38264542B02F}"/>
              </a:ext>
            </a:extLst>
          </p:cNvPr>
          <p:cNvSpPr/>
          <p:nvPr/>
        </p:nvSpPr>
        <p:spPr>
          <a:xfrm>
            <a:off x="944269" y="3969865"/>
            <a:ext cx="248745" cy="252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Elbow Connector 203">
            <a:extLst>
              <a:ext uri="{FF2B5EF4-FFF2-40B4-BE49-F238E27FC236}">
                <a16:creationId xmlns:a16="http://schemas.microsoft.com/office/drawing/2014/main" id="{2744B5E8-D941-43C3-A949-14ACBC6116FE}"/>
              </a:ext>
            </a:extLst>
          </p:cNvPr>
          <p:cNvCxnSpPr/>
          <p:nvPr/>
        </p:nvCxnSpPr>
        <p:spPr>
          <a:xfrm flipV="1">
            <a:off x="2459377" y="2219835"/>
            <a:ext cx="2270016" cy="1413952"/>
          </a:xfrm>
          <a:prstGeom prst="bentConnector4">
            <a:avLst>
              <a:gd name="adj1" fmla="val 47467"/>
              <a:gd name="adj2" fmla="val 116167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203">
            <a:extLst>
              <a:ext uri="{FF2B5EF4-FFF2-40B4-BE49-F238E27FC236}">
                <a16:creationId xmlns:a16="http://schemas.microsoft.com/office/drawing/2014/main" id="{D7EFF343-43F2-49E7-9E9C-15DC03A08EDE}"/>
              </a:ext>
            </a:extLst>
          </p:cNvPr>
          <p:cNvCxnSpPr>
            <a:stCxn id="64" idx="3"/>
            <a:endCxn id="47" idx="0"/>
          </p:cNvCxnSpPr>
          <p:nvPr/>
        </p:nvCxnSpPr>
        <p:spPr>
          <a:xfrm flipV="1">
            <a:off x="2459377" y="3734230"/>
            <a:ext cx="2787649" cy="86303"/>
          </a:xfrm>
          <a:prstGeom prst="bentConnector4">
            <a:avLst>
              <a:gd name="adj1" fmla="val 47540"/>
              <a:gd name="adj2" fmla="val 375189"/>
            </a:avLst>
          </a:prstGeom>
          <a:ln w="19050">
            <a:solidFill>
              <a:schemeClr val="tx1"/>
            </a:solidFill>
            <a:prstDash val="lg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203">
            <a:extLst>
              <a:ext uri="{FF2B5EF4-FFF2-40B4-BE49-F238E27FC236}">
                <a16:creationId xmlns:a16="http://schemas.microsoft.com/office/drawing/2014/main" id="{17B6CE85-C934-4757-A566-AC520FBA1E91}"/>
              </a:ext>
            </a:extLst>
          </p:cNvPr>
          <p:cNvCxnSpPr>
            <a:stCxn id="68" idx="3"/>
            <a:endCxn id="74" idx="3"/>
          </p:cNvCxnSpPr>
          <p:nvPr/>
        </p:nvCxnSpPr>
        <p:spPr>
          <a:xfrm>
            <a:off x="2459377" y="4407279"/>
            <a:ext cx="164638" cy="838716"/>
          </a:xfrm>
          <a:prstGeom prst="bentConnector3">
            <a:avLst>
              <a:gd name="adj1" fmla="val 238850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DE8D144-D797-4F78-86A8-8409CC7FF5BD}"/>
              </a:ext>
            </a:extLst>
          </p:cNvPr>
          <p:cNvSpPr txBox="1"/>
          <p:nvPr/>
        </p:nvSpPr>
        <p:spPr>
          <a:xfrm>
            <a:off x="1510883" y="5516220"/>
            <a:ext cx="1168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24 VDC Power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1EEC7E2-555A-4A3D-91E2-4D0A63D4AD1D}"/>
              </a:ext>
            </a:extLst>
          </p:cNvPr>
          <p:cNvSpPr txBox="1"/>
          <p:nvPr/>
        </p:nvSpPr>
        <p:spPr>
          <a:xfrm>
            <a:off x="776788" y="5122884"/>
            <a:ext cx="1847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Signal = 16 mA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9BA01C4-392D-44AF-8A3C-44BE9D9DE9E3}"/>
              </a:ext>
            </a:extLst>
          </p:cNvPr>
          <p:cNvSpPr txBox="1"/>
          <p:nvPr/>
        </p:nvSpPr>
        <p:spPr>
          <a:xfrm>
            <a:off x="546429" y="5762441"/>
            <a:ext cx="1857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HART Handheld Communicator</a:t>
            </a:r>
          </a:p>
        </p:txBody>
      </p:sp>
      <p:cxnSp>
        <p:nvCxnSpPr>
          <p:cNvPr id="76" name="Elbow Connector 203">
            <a:extLst>
              <a:ext uri="{FF2B5EF4-FFF2-40B4-BE49-F238E27FC236}">
                <a16:creationId xmlns:a16="http://schemas.microsoft.com/office/drawing/2014/main" id="{C7B95C02-03D2-43DE-AFC4-721FFE17BF47}"/>
              </a:ext>
            </a:extLst>
          </p:cNvPr>
          <p:cNvCxnSpPr>
            <a:stCxn id="66" idx="3"/>
            <a:endCxn id="73" idx="3"/>
          </p:cNvCxnSpPr>
          <p:nvPr/>
        </p:nvCxnSpPr>
        <p:spPr>
          <a:xfrm>
            <a:off x="2459377" y="4213057"/>
            <a:ext cx="219914" cy="1426274"/>
          </a:xfrm>
          <a:prstGeom prst="bentConnector3">
            <a:avLst>
              <a:gd name="adj1" fmla="val 310761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203">
            <a:extLst>
              <a:ext uri="{FF2B5EF4-FFF2-40B4-BE49-F238E27FC236}">
                <a16:creationId xmlns:a16="http://schemas.microsoft.com/office/drawing/2014/main" id="{8E889BFA-2B32-4516-8BA4-EC4E8FF0D70E}"/>
              </a:ext>
            </a:extLst>
          </p:cNvPr>
          <p:cNvCxnSpPr>
            <a:stCxn id="69" idx="1"/>
            <a:endCxn id="75" idx="1"/>
          </p:cNvCxnSpPr>
          <p:nvPr/>
        </p:nvCxnSpPr>
        <p:spPr>
          <a:xfrm rot="10800000" flipV="1">
            <a:off x="546429" y="4096160"/>
            <a:ext cx="397840" cy="1866335"/>
          </a:xfrm>
          <a:prstGeom prst="bentConnector3">
            <a:avLst>
              <a:gd name="adj1" fmla="val 157460"/>
            </a:avLst>
          </a:prstGeom>
          <a:ln w="19050"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C990FD9-E619-4D52-9CFD-9ADA6DE658EE}"/>
              </a:ext>
            </a:extLst>
          </p:cNvPr>
          <p:cNvSpPr txBox="1"/>
          <p:nvPr/>
        </p:nvSpPr>
        <p:spPr>
          <a:xfrm>
            <a:off x="1746655" y="2481046"/>
            <a:ext cx="1810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RED CIRCLE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VALVE CONTROLLER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9614D324-1F35-44F6-9DD5-ECA5D257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15" b="92231" l="31811" r="682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78" t="6721" r="28929" b="5401"/>
          <a:stretch/>
        </p:blipFill>
        <p:spPr>
          <a:xfrm>
            <a:off x="597878" y="1395094"/>
            <a:ext cx="2247285" cy="3482048"/>
          </a:xfrm>
          <a:prstGeom prst="rect">
            <a:avLst/>
          </a:prstGeom>
        </p:spPr>
      </p:pic>
      <p:cxnSp>
        <p:nvCxnSpPr>
          <p:cNvPr id="89" name="Elbow Connector 203">
            <a:extLst>
              <a:ext uri="{FF2B5EF4-FFF2-40B4-BE49-F238E27FC236}">
                <a16:creationId xmlns:a16="http://schemas.microsoft.com/office/drawing/2014/main" id="{A1AC4C77-F12E-4E5F-A19F-D03DF87F8076}"/>
              </a:ext>
            </a:extLst>
          </p:cNvPr>
          <p:cNvCxnSpPr>
            <a:stCxn id="65" idx="3"/>
            <a:endCxn id="111" idx="1"/>
          </p:cNvCxnSpPr>
          <p:nvPr/>
        </p:nvCxnSpPr>
        <p:spPr>
          <a:xfrm>
            <a:off x="2459377" y="4015495"/>
            <a:ext cx="3166613" cy="109544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207">
            <a:extLst>
              <a:ext uri="{FF2B5EF4-FFF2-40B4-BE49-F238E27FC236}">
                <a16:creationId xmlns:a16="http://schemas.microsoft.com/office/drawing/2014/main" id="{27310C13-4A55-4E63-A2D2-E87859A6DF93}"/>
              </a:ext>
            </a:extLst>
          </p:cNvPr>
          <p:cNvCxnSpPr>
            <a:cxnSpLocks/>
            <a:stCxn id="45" idx="3"/>
            <a:endCxn id="43" idx="3"/>
          </p:cNvCxnSpPr>
          <p:nvPr/>
        </p:nvCxnSpPr>
        <p:spPr>
          <a:xfrm flipV="1">
            <a:off x="4934526" y="1411647"/>
            <a:ext cx="2247142" cy="1389322"/>
          </a:xfrm>
          <a:prstGeom prst="bentConnector4">
            <a:avLst>
              <a:gd name="adj1" fmla="val 21988"/>
              <a:gd name="adj2" fmla="val 123584"/>
            </a:avLst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69FE131-B0BD-4952-860F-685235BFC7BD}"/>
              </a:ext>
            </a:extLst>
          </p:cNvPr>
          <p:cNvGrpSpPr/>
          <p:nvPr/>
        </p:nvGrpSpPr>
        <p:grpSpPr>
          <a:xfrm>
            <a:off x="7070903" y="2704690"/>
            <a:ext cx="339910" cy="1175117"/>
            <a:chOff x="8434860" y="2308441"/>
            <a:chExt cx="396526" cy="1370845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C4AA368-05D2-435F-86D3-C0E3E7642DDD}"/>
                </a:ext>
              </a:extLst>
            </p:cNvPr>
            <p:cNvGrpSpPr/>
            <p:nvPr/>
          </p:nvGrpSpPr>
          <p:grpSpPr>
            <a:xfrm>
              <a:off x="8474723" y="2308441"/>
              <a:ext cx="316800" cy="1210074"/>
              <a:chOff x="301904" y="1195992"/>
              <a:chExt cx="516729" cy="1973738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B8F5FEDB-F71D-40E3-9253-F6F13539551F}"/>
                  </a:ext>
                </a:extLst>
              </p:cNvPr>
              <p:cNvSpPr/>
              <p:nvPr/>
            </p:nvSpPr>
            <p:spPr>
              <a:xfrm>
                <a:off x="301904" y="1409729"/>
                <a:ext cx="516729" cy="51672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AB34828-252E-4F14-8696-D8FE9A021F81}"/>
                  </a:ext>
                </a:extLst>
              </p:cNvPr>
              <p:cNvSpPr/>
              <p:nvPr/>
            </p:nvSpPr>
            <p:spPr>
              <a:xfrm>
                <a:off x="527161" y="1928316"/>
                <a:ext cx="66214" cy="1241414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723777D-A334-43A2-B802-59FBA6BF9D45}"/>
                  </a:ext>
                </a:extLst>
              </p:cNvPr>
              <p:cNvSpPr/>
              <p:nvPr/>
            </p:nvSpPr>
            <p:spPr>
              <a:xfrm>
                <a:off x="301904" y="1298382"/>
                <a:ext cx="516729" cy="105846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65799336-4205-4A02-8DF3-5AAAB2C7B04E}"/>
                  </a:ext>
                </a:extLst>
              </p:cNvPr>
              <p:cNvSpPr/>
              <p:nvPr/>
            </p:nvSpPr>
            <p:spPr>
              <a:xfrm>
                <a:off x="468828" y="1195992"/>
                <a:ext cx="182880" cy="105846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1B855873-4043-42CD-B998-48548ADDA2BA}"/>
                  </a:ext>
                </a:extLst>
              </p:cNvPr>
              <p:cNvSpPr/>
              <p:nvPr/>
            </p:nvSpPr>
            <p:spPr>
              <a:xfrm>
                <a:off x="638311" y="1547580"/>
                <a:ext cx="161645" cy="14965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BB4197C1-57CB-4D89-914C-8867E087B56E}"/>
                </a:ext>
              </a:extLst>
            </p:cNvPr>
            <p:cNvGrpSpPr/>
            <p:nvPr/>
          </p:nvGrpSpPr>
          <p:grpSpPr>
            <a:xfrm>
              <a:off x="8434860" y="2750063"/>
              <a:ext cx="396526" cy="929223"/>
              <a:chOff x="8397512" y="2750063"/>
              <a:chExt cx="433874" cy="929223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6231FFCA-EBA4-4E73-AC99-2745DA832F51}"/>
                  </a:ext>
                </a:extLst>
              </p:cNvPr>
              <p:cNvSpPr/>
              <p:nvPr/>
            </p:nvSpPr>
            <p:spPr>
              <a:xfrm>
                <a:off x="8397512" y="2789390"/>
                <a:ext cx="433874" cy="889896"/>
              </a:xfrm>
              <a:prstGeom prst="rect">
                <a:avLst/>
              </a:prstGeom>
              <a:gradFill>
                <a:gsLst>
                  <a:gs pos="75000">
                    <a:schemeClr val="bg1">
                      <a:lumMod val="6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27DD1F47-49E2-4404-A858-D07CEE1FD787}"/>
                  </a:ext>
                </a:extLst>
              </p:cNvPr>
              <p:cNvSpPr/>
              <p:nvPr/>
            </p:nvSpPr>
            <p:spPr>
              <a:xfrm>
                <a:off x="8397512" y="2750063"/>
                <a:ext cx="433874" cy="45719"/>
              </a:xfrm>
              <a:prstGeom prst="rect">
                <a:avLst/>
              </a:prstGeom>
              <a:gradFill>
                <a:gsLst>
                  <a:gs pos="75000">
                    <a:schemeClr val="bg1">
                      <a:lumMod val="6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FB9AF46E-D8C5-4A49-917E-A23DDC4A9F77}"/>
                  </a:ext>
                </a:extLst>
              </p:cNvPr>
              <p:cNvSpPr/>
              <p:nvPr/>
            </p:nvSpPr>
            <p:spPr>
              <a:xfrm>
                <a:off x="8481234" y="2895733"/>
                <a:ext cx="266431" cy="66003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FD34EFC0-6A03-4597-A04A-5390C5943DAF}"/>
                  </a:ext>
                </a:extLst>
              </p:cNvPr>
              <p:cNvGrpSpPr/>
              <p:nvPr/>
            </p:nvGrpSpPr>
            <p:grpSpPr>
              <a:xfrm>
                <a:off x="8537549" y="2964493"/>
                <a:ext cx="153801" cy="474980"/>
                <a:chOff x="150348" y="306613"/>
                <a:chExt cx="142865" cy="737399"/>
              </a:xfrm>
            </p:grpSpPr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0169D835-4BBD-4829-86E1-26E31B0E0C88}"/>
                    </a:ext>
                  </a:extLst>
                </p:cNvPr>
                <p:cNvCxnSpPr/>
                <p:nvPr/>
              </p:nvCxnSpPr>
              <p:spPr>
                <a:xfrm>
                  <a:off x="150348" y="306613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FE63ECCE-3826-400B-947E-AF819FE798B8}"/>
                    </a:ext>
                  </a:extLst>
                </p:cNvPr>
                <p:cNvCxnSpPr/>
                <p:nvPr/>
              </p:nvCxnSpPr>
              <p:spPr>
                <a:xfrm>
                  <a:off x="150348" y="466606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5A827E73-7787-4392-8287-549CF2B98C17}"/>
                    </a:ext>
                  </a:extLst>
                </p:cNvPr>
                <p:cNvCxnSpPr/>
                <p:nvPr/>
              </p:nvCxnSpPr>
              <p:spPr>
                <a:xfrm>
                  <a:off x="150348" y="611516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4236D597-F583-4C1B-857E-450A51299F38}"/>
                    </a:ext>
                  </a:extLst>
                </p:cNvPr>
                <p:cNvCxnSpPr/>
                <p:nvPr/>
              </p:nvCxnSpPr>
              <p:spPr>
                <a:xfrm>
                  <a:off x="150348" y="739109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E183FFDD-76D6-44E4-8DF5-A01E351618C1}"/>
                    </a:ext>
                  </a:extLst>
                </p:cNvPr>
                <p:cNvCxnSpPr/>
                <p:nvPr/>
              </p:nvCxnSpPr>
              <p:spPr>
                <a:xfrm>
                  <a:off x="150348" y="899102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D5D3C6F0-6E71-4CCB-9233-7266170A84D3}"/>
                    </a:ext>
                  </a:extLst>
                </p:cNvPr>
                <p:cNvCxnSpPr/>
                <p:nvPr/>
              </p:nvCxnSpPr>
              <p:spPr>
                <a:xfrm>
                  <a:off x="150348" y="1044012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C529BC9-8975-4948-92CB-6691862003C5}"/>
              </a:ext>
            </a:extLst>
          </p:cNvPr>
          <p:cNvSpPr/>
          <p:nvPr/>
        </p:nvSpPr>
        <p:spPr>
          <a:xfrm>
            <a:off x="5365168" y="4980412"/>
            <a:ext cx="261055" cy="261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82B2128-E204-4FCD-8685-397E641AD632}"/>
              </a:ext>
            </a:extLst>
          </p:cNvPr>
          <p:cNvSpPr/>
          <p:nvPr/>
        </p:nvSpPr>
        <p:spPr>
          <a:xfrm>
            <a:off x="5625990" y="4980412"/>
            <a:ext cx="261055" cy="261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Elbow Connector 203">
            <a:extLst>
              <a:ext uri="{FF2B5EF4-FFF2-40B4-BE49-F238E27FC236}">
                <a16:creationId xmlns:a16="http://schemas.microsoft.com/office/drawing/2014/main" id="{79BD7666-4675-47A0-BBF5-C7E27D378A97}"/>
              </a:ext>
            </a:extLst>
          </p:cNvPr>
          <p:cNvCxnSpPr>
            <a:stCxn id="104" idx="1"/>
            <a:endCxn id="110" idx="3"/>
          </p:cNvCxnSpPr>
          <p:nvPr/>
        </p:nvCxnSpPr>
        <p:spPr>
          <a:xfrm rot="10800000" flipV="1">
            <a:off x="5626224" y="2952804"/>
            <a:ext cx="1478851" cy="2158136"/>
          </a:xfrm>
          <a:prstGeom prst="bentConnector3">
            <a:avLst>
              <a:gd name="adj1" fmla="val 68818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Picture 2" descr="Image result for balluff logo">
            <a:extLst>
              <a:ext uri="{FF2B5EF4-FFF2-40B4-BE49-F238E27FC236}">
                <a16:creationId xmlns:a16="http://schemas.microsoft.com/office/drawing/2014/main" id="{54D375FA-1EE3-46DF-8D40-97B3EE545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04" y="2883184"/>
            <a:ext cx="709577" cy="1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Oval 117">
            <a:extLst>
              <a:ext uri="{FF2B5EF4-FFF2-40B4-BE49-F238E27FC236}">
                <a16:creationId xmlns:a16="http://schemas.microsoft.com/office/drawing/2014/main" id="{57E59254-50F5-45A1-83E7-7BF5A10C2D2D}"/>
              </a:ext>
            </a:extLst>
          </p:cNvPr>
          <p:cNvSpPr/>
          <p:nvPr/>
        </p:nvSpPr>
        <p:spPr>
          <a:xfrm>
            <a:off x="5770246" y="613442"/>
            <a:ext cx="231083" cy="23108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F9B26CE-8422-4E38-B03D-EBDF3725C299}"/>
              </a:ext>
            </a:extLst>
          </p:cNvPr>
          <p:cNvCxnSpPr>
            <a:cxnSpLocks/>
          </p:cNvCxnSpPr>
          <p:nvPr/>
        </p:nvCxnSpPr>
        <p:spPr>
          <a:xfrm>
            <a:off x="5839287" y="677667"/>
            <a:ext cx="93002" cy="1026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EB16CBC-BE4E-4847-B32D-AB8CAEA6664D}"/>
              </a:ext>
            </a:extLst>
          </p:cNvPr>
          <p:cNvGrpSpPr/>
          <p:nvPr/>
        </p:nvGrpSpPr>
        <p:grpSpPr>
          <a:xfrm>
            <a:off x="3836082" y="1024095"/>
            <a:ext cx="231083" cy="414490"/>
            <a:chOff x="5949392" y="940303"/>
            <a:chExt cx="231083" cy="414490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BCB17AD3-3AF4-4CD5-ABE5-355C1A8B495A}"/>
                </a:ext>
              </a:extLst>
            </p:cNvPr>
            <p:cNvGrpSpPr/>
            <p:nvPr/>
          </p:nvGrpSpPr>
          <p:grpSpPr>
            <a:xfrm>
              <a:off x="5949392" y="940303"/>
              <a:ext cx="231083" cy="231083"/>
              <a:chOff x="914519" y="2673285"/>
              <a:chExt cx="1371600" cy="1371600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35B34EDF-FBA5-4DE6-9C08-D2D2AD40316C}"/>
                  </a:ext>
                </a:extLst>
              </p:cNvPr>
              <p:cNvSpPr/>
              <p:nvPr/>
            </p:nvSpPr>
            <p:spPr>
              <a:xfrm>
                <a:off x="914519" y="2673285"/>
                <a:ext cx="1371600" cy="1371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0A024195-A806-41CF-9390-C9013E1BDD25}"/>
                  </a:ext>
                </a:extLst>
              </p:cNvPr>
              <p:cNvCxnSpPr/>
              <p:nvPr/>
            </p:nvCxnSpPr>
            <p:spPr>
              <a:xfrm flipH="1">
                <a:off x="1324311" y="3054495"/>
                <a:ext cx="552017" cy="6091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1D8B7D10-1880-4E8F-8209-90B8FC709793}"/>
                </a:ext>
              </a:extLst>
            </p:cNvPr>
            <p:cNvCxnSpPr/>
            <p:nvPr/>
          </p:nvCxnSpPr>
          <p:spPr>
            <a:xfrm rot="5400000">
              <a:off x="5982371" y="1263353"/>
              <a:ext cx="18288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42F2A37-5FCD-4FDA-A7D0-3FB93D01B6E0}"/>
              </a:ext>
            </a:extLst>
          </p:cNvPr>
          <p:cNvGrpSpPr/>
          <p:nvPr/>
        </p:nvGrpSpPr>
        <p:grpSpPr>
          <a:xfrm>
            <a:off x="5076753" y="4228842"/>
            <a:ext cx="339917" cy="207733"/>
            <a:chOff x="4909338" y="2702107"/>
            <a:chExt cx="484820" cy="296287"/>
          </a:xfrm>
          <a:solidFill>
            <a:schemeClr val="bg1"/>
          </a:solidFill>
        </p:grpSpPr>
        <p:sp>
          <p:nvSpPr>
            <p:cNvPr id="127" name="Isosceles Triangle 126">
              <a:extLst>
                <a:ext uri="{FF2B5EF4-FFF2-40B4-BE49-F238E27FC236}">
                  <a16:creationId xmlns:a16="http://schemas.microsoft.com/office/drawing/2014/main" id="{0E77DE09-5B0E-4C6F-B59E-E1559D0E7C04}"/>
                </a:ext>
              </a:extLst>
            </p:cNvPr>
            <p:cNvSpPr/>
            <p:nvPr/>
          </p:nvSpPr>
          <p:spPr>
            <a:xfrm rot="5400000">
              <a:off x="4888904" y="2722541"/>
              <a:ext cx="296287" cy="255420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Isosceles Triangle 127">
              <a:extLst>
                <a:ext uri="{FF2B5EF4-FFF2-40B4-BE49-F238E27FC236}">
                  <a16:creationId xmlns:a16="http://schemas.microsoft.com/office/drawing/2014/main" id="{52A24B34-000B-4243-B92B-6B8FE6954EB4}"/>
                </a:ext>
              </a:extLst>
            </p:cNvPr>
            <p:cNvSpPr/>
            <p:nvPr/>
          </p:nvSpPr>
          <p:spPr>
            <a:xfrm rot="16200000">
              <a:off x="5118304" y="2722541"/>
              <a:ext cx="296287" cy="255420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Rectangle: Top Corners Snipped 42">
            <a:extLst>
              <a:ext uri="{FF2B5EF4-FFF2-40B4-BE49-F238E27FC236}">
                <a16:creationId xmlns:a16="http://schemas.microsoft.com/office/drawing/2014/main" id="{22C2250F-936A-4B03-9A56-7B16BB08A5E7}"/>
              </a:ext>
            </a:extLst>
          </p:cNvPr>
          <p:cNvSpPr/>
          <p:nvPr/>
        </p:nvSpPr>
        <p:spPr>
          <a:xfrm>
            <a:off x="6531959" y="1411647"/>
            <a:ext cx="1299418" cy="181781"/>
          </a:xfrm>
          <a:prstGeom prst="snip2Same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4124BE6-A315-4C0D-AB5E-026779415383}"/>
              </a:ext>
            </a:extLst>
          </p:cNvPr>
          <p:cNvSpPr txBox="1"/>
          <p:nvPr/>
        </p:nvSpPr>
        <p:spPr>
          <a:xfrm>
            <a:off x="1247042" y="1899658"/>
            <a:ext cx="813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COM 75%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POS 75%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B8511AF-5664-4B2F-9300-49F2A7FC1B79}"/>
              </a:ext>
            </a:extLst>
          </p:cNvPr>
          <p:cNvSpPr txBox="1"/>
          <p:nvPr/>
        </p:nvSpPr>
        <p:spPr>
          <a:xfrm>
            <a:off x="7484602" y="3259937"/>
            <a:ext cx="173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 POSITION 75%</a:t>
            </a:r>
          </a:p>
          <a:p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76D98F4-2E4A-4AAD-A94A-37ED58C0224A}"/>
              </a:ext>
            </a:extLst>
          </p:cNvPr>
          <p:cNvSpPr/>
          <p:nvPr/>
        </p:nvSpPr>
        <p:spPr>
          <a:xfrm>
            <a:off x="7159810" y="3352321"/>
            <a:ext cx="196553" cy="460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8671BF-3479-4A23-9404-53186BDF0F84}"/>
              </a:ext>
            </a:extLst>
          </p:cNvPr>
          <p:cNvSpPr/>
          <p:nvPr/>
        </p:nvSpPr>
        <p:spPr>
          <a:xfrm>
            <a:off x="5858064" y="1055093"/>
            <a:ext cx="64008" cy="6400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7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124" descr="GV-8003 2">
            <a:extLst>
              <a:ext uri="{FF2B5EF4-FFF2-40B4-BE49-F238E27FC236}">
                <a16:creationId xmlns:a16="http://schemas.microsoft.com/office/drawing/2014/main" id="{285273DA-C6D9-42F4-93C1-394CE38849F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2" t="3570" r="34401" b="2001"/>
          <a:stretch/>
        </p:blipFill>
        <p:spPr>
          <a:xfrm>
            <a:off x="6136579" y="1308963"/>
            <a:ext cx="2069134" cy="4934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39C8AA-85C6-43F5-836C-D2F48C0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RCVC How it Works – CLOSE SIGNAL APPLIED – MOVING – NO EMISSIONS</a:t>
            </a:r>
          </a:p>
        </p:txBody>
      </p:sp>
      <p:cxnSp>
        <p:nvCxnSpPr>
          <p:cNvPr id="3" name="Elbow Connector 145">
            <a:extLst>
              <a:ext uri="{FF2B5EF4-FFF2-40B4-BE49-F238E27FC236}">
                <a16:creationId xmlns:a16="http://schemas.microsoft.com/office/drawing/2014/main" id="{B673EBCA-AC8F-4165-BA6A-C78632C215B5}"/>
              </a:ext>
            </a:extLst>
          </p:cNvPr>
          <p:cNvCxnSpPr>
            <a:stCxn id="26" idx="3"/>
            <a:endCxn id="44" idx="3"/>
          </p:cNvCxnSpPr>
          <p:nvPr/>
        </p:nvCxnSpPr>
        <p:spPr>
          <a:xfrm>
            <a:off x="3350947" y="1430834"/>
            <a:ext cx="1231381" cy="1370135"/>
          </a:xfrm>
          <a:prstGeom prst="bentConnector3">
            <a:avLst>
              <a:gd name="adj1" fmla="val 50000"/>
            </a:avLst>
          </a:prstGeom>
          <a:ln w="19050">
            <a:solidFill>
              <a:srgbClr val="C00000"/>
            </a:solidFill>
          </a:ln>
          <a:effectLst>
            <a:glow rad="101600">
              <a:schemeClr val="bg1"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56A214DF-8A6F-4E7B-B1AC-331E6BBC6F56}"/>
              </a:ext>
            </a:extLst>
          </p:cNvPr>
          <p:cNvGrpSpPr/>
          <p:nvPr/>
        </p:nvGrpSpPr>
        <p:grpSpPr>
          <a:xfrm>
            <a:off x="1970240" y="878230"/>
            <a:ext cx="301423" cy="355830"/>
            <a:chOff x="1698975" y="2250464"/>
            <a:chExt cx="301423" cy="35583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70488DC-505A-455D-B3D3-A48134DF4695}"/>
                </a:ext>
              </a:extLst>
            </p:cNvPr>
            <p:cNvGrpSpPr/>
            <p:nvPr/>
          </p:nvGrpSpPr>
          <p:grpSpPr>
            <a:xfrm>
              <a:off x="1698975" y="2452470"/>
              <a:ext cx="213585" cy="153824"/>
              <a:chOff x="1638300" y="2633472"/>
              <a:chExt cx="1371600" cy="795528"/>
            </a:xfrm>
          </p:grpSpPr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0A949565-E9B2-47BF-A237-803871443182}"/>
                  </a:ext>
                </a:extLst>
              </p:cNvPr>
              <p:cNvSpPr/>
              <p:nvPr/>
            </p:nvSpPr>
            <p:spPr>
              <a:xfrm rot="16200000" flipV="1">
                <a:off x="15834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8766D39D-DAFE-41E7-9CB2-95F197369544}"/>
                  </a:ext>
                </a:extLst>
              </p:cNvPr>
              <p:cNvSpPr/>
              <p:nvPr/>
            </p:nvSpPr>
            <p:spPr>
              <a:xfrm rot="16200000">
                <a:off x="22692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063B6A4-A20A-4703-BA60-57A2CBF208CD}"/>
                </a:ext>
              </a:extLst>
            </p:cNvPr>
            <p:cNvCxnSpPr/>
            <p:nvPr/>
          </p:nvCxnSpPr>
          <p:spPr>
            <a:xfrm rot="16200000" flipV="1">
              <a:off x="1713473" y="2435053"/>
              <a:ext cx="18458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hord 6">
              <a:extLst>
                <a:ext uri="{FF2B5EF4-FFF2-40B4-BE49-F238E27FC236}">
                  <a16:creationId xmlns:a16="http://schemas.microsoft.com/office/drawing/2014/main" id="{851F02CA-5A6F-4E71-A81D-74CEBA6492BA}"/>
                </a:ext>
              </a:extLst>
            </p:cNvPr>
            <p:cNvSpPr/>
            <p:nvPr/>
          </p:nvSpPr>
          <p:spPr>
            <a:xfrm rot="5400000">
              <a:off x="1713473" y="2250464"/>
              <a:ext cx="184589" cy="184589"/>
            </a:xfrm>
            <a:prstGeom prst="chord">
              <a:avLst>
                <a:gd name="adj1" fmla="val 5314374"/>
                <a:gd name="adj2" fmla="val 16200000"/>
              </a:avLst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Elbow Connector 69">
              <a:extLst>
                <a:ext uri="{FF2B5EF4-FFF2-40B4-BE49-F238E27FC236}">
                  <a16:creationId xmlns:a16="http://schemas.microsoft.com/office/drawing/2014/main" id="{2237441B-8767-4331-B168-2537947FF5FE}"/>
                </a:ext>
              </a:extLst>
            </p:cNvPr>
            <p:cNvCxnSpPr/>
            <p:nvPr/>
          </p:nvCxnSpPr>
          <p:spPr>
            <a:xfrm>
              <a:off x="1854991" y="2298646"/>
              <a:ext cx="145407" cy="221507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4C65865-60BE-41FF-B3AC-ABFFB7A7505F}"/>
              </a:ext>
            </a:extLst>
          </p:cNvPr>
          <p:cNvSpPr/>
          <p:nvPr/>
        </p:nvSpPr>
        <p:spPr>
          <a:xfrm>
            <a:off x="6548272" y="1927436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FF6493-9C7D-4F89-809A-8991E7DECBE0}"/>
              </a:ext>
            </a:extLst>
          </p:cNvPr>
          <p:cNvSpPr/>
          <p:nvPr/>
        </p:nvSpPr>
        <p:spPr>
          <a:xfrm>
            <a:off x="6548272" y="3138464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F9748D-05D0-4EA1-BD16-DE791F9C339D}"/>
              </a:ext>
            </a:extLst>
          </p:cNvPr>
          <p:cNvSpPr/>
          <p:nvPr/>
        </p:nvSpPr>
        <p:spPr>
          <a:xfrm>
            <a:off x="2795138" y="2549292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A58CB8-4FBF-48E1-85F5-87AC2CA158D7}"/>
              </a:ext>
            </a:extLst>
          </p:cNvPr>
          <p:cNvCxnSpPr/>
          <p:nvPr/>
        </p:nvCxnSpPr>
        <p:spPr>
          <a:xfrm>
            <a:off x="844181" y="1149351"/>
            <a:ext cx="113141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024">
            <a:extLst>
              <a:ext uri="{FF2B5EF4-FFF2-40B4-BE49-F238E27FC236}">
                <a16:creationId xmlns:a16="http://schemas.microsoft.com/office/drawing/2014/main" id="{F08BDFF2-00B9-404F-8300-CA3D47BD96E4}"/>
              </a:ext>
            </a:extLst>
          </p:cNvPr>
          <p:cNvCxnSpPr>
            <a:stCxn id="10" idx="3"/>
            <a:endCxn id="25" idx="3"/>
          </p:cNvCxnSpPr>
          <p:nvPr/>
        </p:nvCxnSpPr>
        <p:spPr>
          <a:xfrm>
            <a:off x="2183826" y="1157149"/>
            <a:ext cx="953535" cy="273685"/>
          </a:xfrm>
          <a:prstGeom prst="bentConnector3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7663A-BCC6-4F64-AB79-885DC9E18072}"/>
              </a:ext>
            </a:extLst>
          </p:cNvPr>
          <p:cNvGrpSpPr/>
          <p:nvPr/>
        </p:nvGrpSpPr>
        <p:grpSpPr>
          <a:xfrm>
            <a:off x="4397154" y="3170868"/>
            <a:ext cx="110139" cy="399028"/>
            <a:chOff x="4397615" y="2813617"/>
            <a:chExt cx="110139" cy="399028"/>
          </a:xfrm>
          <a:noFill/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0D639F9-A775-49A9-A9F6-0F5B60BBEBC9}"/>
                </a:ext>
              </a:extLst>
            </p:cNvPr>
            <p:cNvSpPr/>
            <p:nvPr/>
          </p:nvSpPr>
          <p:spPr>
            <a:xfrm>
              <a:off x="4397615" y="2813617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BEDFB8-3B1A-4E98-8416-2B52F6D76CD5}"/>
                </a:ext>
              </a:extLst>
            </p:cNvPr>
            <p:cNvSpPr/>
            <p:nvPr/>
          </p:nvSpPr>
          <p:spPr>
            <a:xfrm>
              <a:off x="4397615" y="2959927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00E56-3489-498E-95B7-9CF4B0B387F2}"/>
                </a:ext>
              </a:extLst>
            </p:cNvPr>
            <p:cNvSpPr/>
            <p:nvPr/>
          </p:nvSpPr>
          <p:spPr>
            <a:xfrm>
              <a:off x="4397615" y="3102506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C100CAB-5548-4213-841B-2DF480BC84C1}"/>
              </a:ext>
            </a:extLst>
          </p:cNvPr>
          <p:cNvSpPr/>
          <p:nvPr/>
        </p:nvSpPr>
        <p:spPr>
          <a:xfrm>
            <a:off x="4397154" y="4297721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707F753-3147-47D0-A8F6-102E8CBBF46D}"/>
              </a:ext>
            </a:extLst>
          </p:cNvPr>
          <p:cNvGrpSpPr/>
          <p:nvPr/>
        </p:nvGrpSpPr>
        <p:grpSpPr>
          <a:xfrm>
            <a:off x="3137361" y="1353921"/>
            <a:ext cx="213585" cy="153824"/>
            <a:chOff x="4540531" y="917481"/>
            <a:chExt cx="213585" cy="15382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079976F-2727-48D4-B2B3-96F549FCA5B6}"/>
                </a:ext>
              </a:extLst>
            </p:cNvPr>
            <p:cNvGrpSpPr/>
            <p:nvPr/>
          </p:nvGrpSpPr>
          <p:grpSpPr>
            <a:xfrm>
              <a:off x="4540531" y="917481"/>
              <a:ext cx="213585" cy="153824"/>
              <a:chOff x="1638300" y="2633472"/>
              <a:chExt cx="1371600" cy="795528"/>
            </a:xfrm>
          </p:grpSpPr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7C6D759B-6D8C-4BBD-9049-B77FA9EABB68}"/>
                  </a:ext>
                </a:extLst>
              </p:cNvPr>
              <p:cNvSpPr/>
              <p:nvPr/>
            </p:nvSpPr>
            <p:spPr>
              <a:xfrm rot="16200000" flipV="1">
                <a:off x="15834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65E096B9-704A-4664-B39B-A75F32D3BF13}"/>
                  </a:ext>
                </a:extLst>
              </p:cNvPr>
              <p:cNvSpPr/>
              <p:nvPr/>
            </p:nvSpPr>
            <p:spPr>
              <a:xfrm rot="16200000">
                <a:off x="22692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812DA6F-18EB-477F-8EAB-317B0FC76BCB}"/>
                </a:ext>
              </a:extLst>
            </p:cNvPr>
            <p:cNvSpPr/>
            <p:nvPr/>
          </p:nvSpPr>
          <p:spPr>
            <a:xfrm>
              <a:off x="4601603" y="948673"/>
              <a:ext cx="91440" cy="914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B5EF445-AD36-480D-98F3-8C64C4626E49}"/>
              </a:ext>
            </a:extLst>
          </p:cNvPr>
          <p:cNvSpPr txBox="1"/>
          <p:nvPr/>
        </p:nvSpPr>
        <p:spPr>
          <a:xfrm>
            <a:off x="5053347" y="3262892"/>
            <a:ext cx="912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948F8A-AD56-4B05-82AE-2514F4D4CAFB}"/>
              </a:ext>
            </a:extLst>
          </p:cNvPr>
          <p:cNvSpPr txBox="1"/>
          <p:nvPr/>
        </p:nvSpPr>
        <p:spPr>
          <a:xfrm>
            <a:off x="4590656" y="1782360"/>
            <a:ext cx="912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BF4C61-C5F8-4693-B230-A8A75BA9267B}"/>
              </a:ext>
            </a:extLst>
          </p:cNvPr>
          <p:cNvSpPr txBox="1"/>
          <p:nvPr/>
        </p:nvSpPr>
        <p:spPr>
          <a:xfrm>
            <a:off x="1409886" y="593062"/>
            <a:ext cx="1544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Supply Regulator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601DFB-6BBB-458F-BF35-DF137C45A249}"/>
              </a:ext>
            </a:extLst>
          </p:cNvPr>
          <p:cNvSpPr txBox="1"/>
          <p:nvPr/>
        </p:nvSpPr>
        <p:spPr>
          <a:xfrm>
            <a:off x="461195" y="845543"/>
            <a:ext cx="1591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Line Pressure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4D008E-72DC-4CD4-8EE3-24BC6D73DA44}"/>
              </a:ext>
            </a:extLst>
          </p:cNvPr>
          <p:cNvSpPr txBox="1"/>
          <p:nvPr/>
        </p:nvSpPr>
        <p:spPr>
          <a:xfrm>
            <a:off x="7240857" y="868075"/>
            <a:ext cx="1753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LD Series Linear Diaphragm Actuator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58C062-7AF6-4D2D-8A17-888D907BDCA8}"/>
              </a:ext>
            </a:extLst>
          </p:cNvPr>
          <p:cNvSpPr txBox="1"/>
          <p:nvPr/>
        </p:nvSpPr>
        <p:spPr>
          <a:xfrm>
            <a:off x="6323959" y="5348982"/>
            <a:ext cx="1753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CVET Series 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 Valve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B6838E-DC9E-4405-8BA5-E90E19E71532}"/>
              </a:ext>
            </a:extLst>
          </p:cNvPr>
          <p:cNvSpPr txBox="1"/>
          <p:nvPr/>
        </p:nvSpPr>
        <p:spPr>
          <a:xfrm>
            <a:off x="3879162" y="5139309"/>
            <a:ext cx="2376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Feedback Signal &lt;16 mA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032A87-D472-4C56-BE92-7E5EDBD2EB86}"/>
              </a:ext>
            </a:extLst>
          </p:cNvPr>
          <p:cNvSpPr txBox="1"/>
          <p:nvPr/>
        </p:nvSpPr>
        <p:spPr>
          <a:xfrm>
            <a:off x="4282399" y="4298425"/>
            <a:ext cx="42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64F682D-A0C0-4067-8388-EA21F31A8D73}"/>
              </a:ext>
            </a:extLst>
          </p:cNvPr>
          <p:cNvGrpSpPr/>
          <p:nvPr/>
        </p:nvGrpSpPr>
        <p:grpSpPr>
          <a:xfrm>
            <a:off x="4582328" y="2217240"/>
            <a:ext cx="352198" cy="691348"/>
            <a:chOff x="4997068" y="2075570"/>
            <a:chExt cx="352198" cy="691348"/>
          </a:xfrm>
          <a:effectLst/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955F9C4-7D9F-4F54-8CEF-83246CF5BB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71879" y="2349896"/>
              <a:ext cx="1288" cy="3062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BC02B13-0039-4930-A6D5-5022D386F396}"/>
                </a:ext>
              </a:extLst>
            </p:cNvPr>
            <p:cNvSpPr txBox="1"/>
            <p:nvPr/>
          </p:nvSpPr>
          <p:spPr>
            <a:xfrm>
              <a:off x="5036007" y="2075570"/>
              <a:ext cx="274320" cy="2743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dirty="0"/>
                <a:t>S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3008F34-A21E-429E-BDD2-A13C55AB5FCB}"/>
                </a:ext>
              </a:extLst>
            </p:cNvPr>
            <p:cNvGrpSpPr/>
            <p:nvPr/>
          </p:nvGrpSpPr>
          <p:grpSpPr>
            <a:xfrm>
              <a:off x="4997068" y="2551680"/>
              <a:ext cx="352198" cy="215238"/>
              <a:chOff x="4909338" y="2702107"/>
              <a:chExt cx="484820" cy="296287"/>
            </a:xfrm>
            <a:solidFill>
              <a:schemeClr val="bg1"/>
            </a:solidFill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F6C0711C-5388-4362-B92A-D7F664CB97C5}"/>
                  </a:ext>
                </a:extLst>
              </p:cNvPr>
              <p:cNvSpPr/>
              <p:nvPr/>
            </p:nvSpPr>
            <p:spPr>
              <a:xfrm rot="5400000">
                <a:off x="4888904" y="2722541"/>
                <a:ext cx="296287" cy="255420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F0768DBB-2B68-4396-B02F-6FD793C7567C}"/>
                  </a:ext>
                </a:extLst>
              </p:cNvPr>
              <p:cNvSpPr/>
              <p:nvPr/>
            </p:nvSpPr>
            <p:spPr>
              <a:xfrm rot="16200000">
                <a:off x="5118304" y="2722541"/>
                <a:ext cx="296287" cy="255420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glow rad="101600">
                  <a:srgbClr val="C00000">
                    <a:alpha val="6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6" name="Right Bracket 45">
            <a:extLst>
              <a:ext uri="{FF2B5EF4-FFF2-40B4-BE49-F238E27FC236}">
                <a16:creationId xmlns:a16="http://schemas.microsoft.com/office/drawing/2014/main" id="{26D488C3-E908-41E0-85F5-3B601BCF5937}"/>
              </a:ext>
            </a:extLst>
          </p:cNvPr>
          <p:cNvSpPr/>
          <p:nvPr/>
        </p:nvSpPr>
        <p:spPr>
          <a:xfrm rot="5400000">
            <a:off x="4648705" y="4644563"/>
            <a:ext cx="109728" cy="228600"/>
          </a:xfrm>
          <a:prstGeom prst="rightBracket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D9E0D9-C3BE-48E6-8253-98E8598032DE}"/>
              </a:ext>
            </a:extLst>
          </p:cNvPr>
          <p:cNvSpPr txBox="1"/>
          <p:nvPr/>
        </p:nvSpPr>
        <p:spPr>
          <a:xfrm>
            <a:off x="5109866" y="3734230"/>
            <a:ext cx="274320" cy="27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/>
              <a:t>S</a:t>
            </a:r>
          </a:p>
        </p:txBody>
      </p:sp>
      <p:cxnSp>
        <p:nvCxnSpPr>
          <p:cNvPr id="53" name="Elbow Connector 208">
            <a:extLst>
              <a:ext uri="{FF2B5EF4-FFF2-40B4-BE49-F238E27FC236}">
                <a16:creationId xmlns:a16="http://schemas.microsoft.com/office/drawing/2014/main" id="{4FAAEACF-EF08-4177-9AD4-716A1488BB2B}"/>
              </a:ext>
            </a:extLst>
          </p:cNvPr>
          <p:cNvCxnSpPr>
            <a:cxnSpLocks/>
            <a:stCxn id="52" idx="3"/>
            <a:endCxn id="118" idx="4"/>
          </p:cNvCxnSpPr>
          <p:nvPr/>
        </p:nvCxnSpPr>
        <p:spPr>
          <a:xfrm flipV="1">
            <a:off x="5423125" y="844525"/>
            <a:ext cx="462663" cy="3473434"/>
          </a:xfrm>
          <a:prstGeom prst="bentConnector2">
            <a:avLst/>
          </a:prstGeom>
          <a:ln w="19050">
            <a:solidFill>
              <a:schemeClr val="accent5">
                <a:lumMod val="75000"/>
              </a:schemeClr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211">
            <a:extLst>
              <a:ext uri="{FF2B5EF4-FFF2-40B4-BE49-F238E27FC236}">
                <a16:creationId xmlns:a16="http://schemas.microsoft.com/office/drawing/2014/main" id="{DA2300DA-8190-4589-BD65-0BAE182261E4}"/>
              </a:ext>
            </a:extLst>
          </p:cNvPr>
          <p:cNvCxnSpPr>
            <a:stCxn id="46" idx="2"/>
            <a:endCxn id="51" idx="3"/>
          </p:cNvCxnSpPr>
          <p:nvPr/>
        </p:nvCxnSpPr>
        <p:spPr>
          <a:xfrm rot="5400000" flipH="1" flipV="1">
            <a:off x="4639364" y="4382164"/>
            <a:ext cx="495768" cy="367358"/>
          </a:xfrm>
          <a:prstGeom prst="bentConnector2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BEE8F20-57A2-4644-B636-27A5A1DEA7CD}"/>
              </a:ext>
            </a:extLst>
          </p:cNvPr>
          <p:cNvSpPr txBox="1"/>
          <p:nvPr/>
        </p:nvSpPr>
        <p:spPr>
          <a:xfrm>
            <a:off x="6977963" y="2133435"/>
            <a:ext cx="1753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Spring to 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EADD433-D74D-461E-86F6-2512A3A42069}"/>
              </a:ext>
            </a:extLst>
          </p:cNvPr>
          <p:cNvCxnSpPr>
            <a:endCxn id="50" idx="0"/>
          </p:cNvCxnSpPr>
          <p:nvPr/>
        </p:nvCxnSpPr>
        <p:spPr>
          <a:xfrm>
            <a:off x="5245738" y="4008550"/>
            <a:ext cx="0" cy="3062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CAA1A258-2DA4-421C-8B3C-7D9110A44284}"/>
              </a:ext>
            </a:extLst>
          </p:cNvPr>
          <p:cNvSpPr/>
          <p:nvPr/>
        </p:nvSpPr>
        <p:spPr>
          <a:xfrm>
            <a:off x="2795138" y="2549292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8B1BC28-12D8-4724-B037-0E70D7780BA6}"/>
              </a:ext>
            </a:extLst>
          </p:cNvPr>
          <p:cNvSpPr/>
          <p:nvPr/>
        </p:nvSpPr>
        <p:spPr>
          <a:xfrm>
            <a:off x="1662128" y="4521197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4BB5A47-FB3C-4E62-9FC0-A227C91FF63A}"/>
              </a:ext>
            </a:extLst>
          </p:cNvPr>
          <p:cNvSpPr/>
          <p:nvPr/>
        </p:nvSpPr>
        <p:spPr>
          <a:xfrm>
            <a:off x="2784599" y="4052028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C97FA0A-0308-4A6B-A90E-6754A0037586}"/>
              </a:ext>
            </a:extLst>
          </p:cNvPr>
          <p:cNvSpPr/>
          <p:nvPr/>
        </p:nvSpPr>
        <p:spPr>
          <a:xfrm>
            <a:off x="1477173" y="4522671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256AD0F-A304-4956-A6A4-528633B3C600}"/>
              </a:ext>
            </a:extLst>
          </p:cNvPr>
          <p:cNvGrpSpPr/>
          <p:nvPr/>
        </p:nvGrpSpPr>
        <p:grpSpPr>
          <a:xfrm>
            <a:off x="2210632" y="3538588"/>
            <a:ext cx="248745" cy="963890"/>
            <a:chOff x="2351117" y="3073416"/>
            <a:chExt cx="248745" cy="1278739"/>
          </a:xfrm>
          <a:noFill/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1849950-AF75-4783-94B8-96FCA4A3E2C3}"/>
                </a:ext>
              </a:extLst>
            </p:cNvPr>
            <p:cNvSpPr/>
            <p:nvPr/>
          </p:nvSpPr>
          <p:spPr>
            <a:xfrm>
              <a:off x="2351117" y="3321161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64E1F85-9490-4143-A541-43748E2FD1AF}"/>
                </a:ext>
              </a:extLst>
            </p:cNvPr>
            <p:cNvSpPr/>
            <p:nvPr/>
          </p:nvSpPr>
          <p:spPr>
            <a:xfrm>
              <a:off x="2351117" y="3579807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6E53497-BABE-4E35-A2D0-7E0AF4B830B8}"/>
                </a:ext>
              </a:extLst>
            </p:cNvPr>
            <p:cNvSpPr/>
            <p:nvPr/>
          </p:nvSpPr>
          <p:spPr>
            <a:xfrm>
              <a:off x="2351117" y="3841901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11DB1E5-EC50-493E-A569-FE40161DFB4F}"/>
                </a:ext>
              </a:extLst>
            </p:cNvPr>
            <p:cNvSpPr/>
            <p:nvPr/>
          </p:nvSpPr>
          <p:spPr>
            <a:xfrm>
              <a:off x="2351117" y="3073416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45885DD-01C5-480A-B5C0-6AF1539F207A}"/>
                </a:ext>
              </a:extLst>
            </p:cNvPr>
            <p:cNvSpPr/>
            <p:nvPr/>
          </p:nvSpPr>
          <p:spPr>
            <a:xfrm>
              <a:off x="2351117" y="4099564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73047E6-06C4-44E7-BC8E-38264542B02F}"/>
              </a:ext>
            </a:extLst>
          </p:cNvPr>
          <p:cNvSpPr/>
          <p:nvPr/>
        </p:nvSpPr>
        <p:spPr>
          <a:xfrm>
            <a:off x="944269" y="3969865"/>
            <a:ext cx="248745" cy="252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Elbow Connector 203">
            <a:extLst>
              <a:ext uri="{FF2B5EF4-FFF2-40B4-BE49-F238E27FC236}">
                <a16:creationId xmlns:a16="http://schemas.microsoft.com/office/drawing/2014/main" id="{2744B5E8-D941-43C3-A949-14ACBC6116FE}"/>
              </a:ext>
            </a:extLst>
          </p:cNvPr>
          <p:cNvCxnSpPr/>
          <p:nvPr/>
        </p:nvCxnSpPr>
        <p:spPr>
          <a:xfrm flipV="1">
            <a:off x="2459377" y="2219835"/>
            <a:ext cx="2270016" cy="1413952"/>
          </a:xfrm>
          <a:prstGeom prst="bentConnector4">
            <a:avLst>
              <a:gd name="adj1" fmla="val 47467"/>
              <a:gd name="adj2" fmla="val 116167"/>
            </a:avLst>
          </a:prstGeom>
          <a:ln w="19050">
            <a:solidFill>
              <a:schemeClr val="tx1"/>
            </a:solidFill>
            <a:prstDash val="lgDashDot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203">
            <a:extLst>
              <a:ext uri="{FF2B5EF4-FFF2-40B4-BE49-F238E27FC236}">
                <a16:creationId xmlns:a16="http://schemas.microsoft.com/office/drawing/2014/main" id="{D7EFF343-43F2-49E7-9E9C-15DC03A08EDE}"/>
              </a:ext>
            </a:extLst>
          </p:cNvPr>
          <p:cNvCxnSpPr>
            <a:stCxn id="64" idx="3"/>
            <a:endCxn id="47" idx="0"/>
          </p:cNvCxnSpPr>
          <p:nvPr/>
        </p:nvCxnSpPr>
        <p:spPr>
          <a:xfrm flipV="1">
            <a:off x="2459377" y="3734230"/>
            <a:ext cx="2787649" cy="86303"/>
          </a:xfrm>
          <a:prstGeom prst="bentConnector4">
            <a:avLst>
              <a:gd name="adj1" fmla="val 47540"/>
              <a:gd name="adj2" fmla="val 375189"/>
            </a:avLst>
          </a:prstGeom>
          <a:ln w="19050">
            <a:solidFill>
              <a:schemeClr val="tx1"/>
            </a:solidFill>
            <a:prstDash val="lg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203">
            <a:extLst>
              <a:ext uri="{FF2B5EF4-FFF2-40B4-BE49-F238E27FC236}">
                <a16:creationId xmlns:a16="http://schemas.microsoft.com/office/drawing/2014/main" id="{17B6CE85-C934-4757-A566-AC520FBA1E91}"/>
              </a:ext>
            </a:extLst>
          </p:cNvPr>
          <p:cNvCxnSpPr>
            <a:stCxn id="68" idx="3"/>
            <a:endCxn id="74" idx="3"/>
          </p:cNvCxnSpPr>
          <p:nvPr/>
        </p:nvCxnSpPr>
        <p:spPr>
          <a:xfrm>
            <a:off x="2459377" y="4407279"/>
            <a:ext cx="164638" cy="838716"/>
          </a:xfrm>
          <a:prstGeom prst="bentConnector3">
            <a:avLst>
              <a:gd name="adj1" fmla="val 238850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DE8D144-D797-4F78-86A8-8409CC7FF5BD}"/>
              </a:ext>
            </a:extLst>
          </p:cNvPr>
          <p:cNvSpPr txBox="1"/>
          <p:nvPr/>
        </p:nvSpPr>
        <p:spPr>
          <a:xfrm>
            <a:off x="1510883" y="5516220"/>
            <a:ext cx="1168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24 VDC Power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1EEC7E2-555A-4A3D-91E2-4D0A63D4AD1D}"/>
              </a:ext>
            </a:extLst>
          </p:cNvPr>
          <p:cNvSpPr txBox="1"/>
          <p:nvPr/>
        </p:nvSpPr>
        <p:spPr>
          <a:xfrm>
            <a:off x="776788" y="5122884"/>
            <a:ext cx="1847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Signal = 8 mA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9BA01C4-392D-44AF-8A3C-44BE9D9DE9E3}"/>
              </a:ext>
            </a:extLst>
          </p:cNvPr>
          <p:cNvSpPr txBox="1"/>
          <p:nvPr/>
        </p:nvSpPr>
        <p:spPr>
          <a:xfrm>
            <a:off x="546429" y="5762441"/>
            <a:ext cx="1857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HART Handheld Communicator</a:t>
            </a:r>
          </a:p>
        </p:txBody>
      </p:sp>
      <p:cxnSp>
        <p:nvCxnSpPr>
          <p:cNvPr id="76" name="Elbow Connector 203">
            <a:extLst>
              <a:ext uri="{FF2B5EF4-FFF2-40B4-BE49-F238E27FC236}">
                <a16:creationId xmlns:a16="http://schemas.microsoft.com/office/drawing/2014/main" id="{C7B95C02-03D2-43DE-AFC4-721FFE17BF47}"/>
              </a:ext>
            </a:extLst>
          </p:cNvPr>
          <p:cNvCxnSpPr>
            <a:stCxn id="66" idx="3"/>
            <a:endCxn id="73" idx="3"/>
          </p:cNvCxnSpPr>
          <p:nvPr/>
        </p:nvCxnSpPr>
        <p:spPr>
          <a:xfrm>
            <a:off x="2459377" y="4213057"/>
            <a:ext cx="219914" cy="1426274"/>
          </a:xfrm>
          <a:prstGeom prst="bentConnector3">
            <a:avLst>
              <a:gd name="adj1" fmla="val 310761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203">
            <a:extLst>
              <a:ext uri="{FF2B5EF4-FFF2-40B4-BE49-F238E27FC236}">
                <a16:creationId xmlns:a16="http://schemas.microsoft.com/office/drawing/2014/main" id="{8E889BFA-2B32-4516-8BA4-EC4E8FF0D70E}"/>
              </a:ext>
            </a:extLst>
          </p:cNvPr>
          <p:cNvCxnSpPr>
            <a:stCxn id="69" idx="1"/>
            <a:endCxn id="75" idx="1"/>
          </p:cNvCxnSpPr>
          <p:nvPr/>
        </p:nvCxnSpPr>
        <p:spPr>
          <a:xfrm rot="10800000" flipV="1">
            <a:off x="546429" y="4096160"/>
            <a:ext cx="397840" cy="1866335"/>
          </a:xfrm>
          <a:prstGeom prst="bentConnector3">
            <a:avLst>
              <a:gd name="adj1" fmla="val 157460"/>
            </a:avLst>
          </a:prstGeom>
          <a:ln w="19050"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C990FD9-E619-4D52-9CFD-9ADA6DE658EE}"/>
              </a:ext>
            </a:extLst>
          </p:cNvPr>
          <p:cNvSpPr txBox="1"/>
          <p:nvPr/>
        </p:nvSpPr>
        <p:spPr>
          <a:xfrm>
            <a:off x="1746655" y="2481046"/>
            <a:ext cx="1810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RED CIRCLE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VALVE CONTROLLER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9614D324-1F35-44F6-9DD5-ECA5D257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15" b="92231" l="31811" r="682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78" t="6721" r="28929" b="5401"/>
          <a:stretch/>
        </p:blipFill>
        <p:spPr>
          <a:xfrm>
            <a:off x="597878" y="1395094"/>
            <a:ext cx="2247285" cy="3482048"/>
          </a:xfrm>
          <a:prstGeom prst="rect">
            <a:avLst/>
          </a:prstGeom>
        </p:spPr>
      </p:pic>
      <p:cxnSp>
        <p:nvCxnSpPr>
          <p:cNvPr id="89" name="Elbow Connector 203">
            <a:extLst>
              <a:ext uri="{FF2B5EF4-FFF2-40B4-BE49-F238E27FC236}">
                <a16:creationId xmlns:a16="http://schemas.microsoft.com/office/drawing/2014/main" id="{A1AC4C77-F12E-4E5F-A19F-D03DF87F8076}"/>
              </a:ext>
            </a:extLst>
          </p:cNvPr>
          <p:cNvCxnSpPr>
            <a:stCxn id="65" idx="3"/>
            <a:endCxn id="111" idx="1"/>
          </p:cNvCxnSpPr>
          <p:nvPr/>
        </p:nvCxnSpPr>
        <p:spPr>
          <a:xfrm>
            <a:off x="2459377" y="4015495"/>
            <a:ext cx="3166613" cy="109544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207">
            <a:extLst>
              <a:ext uri="{FF2B5EF4-FFF2-40B4-BE49-F238E27FC236}">
                <a16:creationId xmlns:a16="http://schemas.microsoft.com/office/drawing/2014/main" id="{27310C13-4A55-4E63-A2D2-E87859A6DF93}"/>
              </a:ext>
            </a:extLst>
          </p:cNvPr>
          <p:cNvCxnSpPr>
            <a:cxnSpLocks/>
            <a:stCxn id="45" idx="3"/>
            <a:endCxn id="43" idx="3"/>
          </p:cNvCxnSpPr>
          <p:nvPr/>
        </p:nvCxnSpPr>
        <p:spPr>
          <a:xfrm flipV="1">
            <a:off x="4934526" y="1411647"/>
            <a:ext cx="2247142" cy="1389322"/>
          </a:xfrm>
          <a:prstGeom prst="bentConnector4">
            <a:avLst>
              <a:gd name="adj1" fmla="val 21988"/>
              <a:gd name="adj2" fmla="val 123584"/>
            </a:avLst>
          </a:prstGeom>
          <a:ln w="19050">
            <a:solidFill>
              <a:schemeClr val="accent5">
                <a:lumMod val="75000"/>
              </a:schemeClr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69FE131-B0BD-4952-860F-685235BFC7BD}"/>
              </a:ext>
            </a:extLst>
          </p:cNvPr>
          <p:cNvGrpSpPr/>
          <p:nvPr/>
        </p:nvGrpSpPr>
        <p:grpSpPr>
          <a:xfrm>
            <a:off x="7070903" y="2704690"/>
            <a:ext cx="339910" cy="1175117"/>
            <a:chOff x="8434860" y="2308441"/>
            <a:chExt cx="396526" cy="1370845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C4AA368-05D2-435F-86D3-C0E3E7642DDD}"/>
                </a:ext>
              </a:extLst>
            </p:cNvPr>
            <p:cNvGrpSpPr/>
            <p:nvPr/>
          </p:nvGrpSpPr>
          <p:grpSpPr>
            <a:xfrm>
              <a:off x="8474723" y="2308441"/>
              <a:ext cx="316800" cy="1210074"/>
              <a:chOff x="301904" y="1195992"/>
              <a:chExt cx="516729" cy="1973738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B8F5FEDB-F71D-40E3-9253-F6F13539551F}"/>
                  </a:ext>
                </a:extLst>
              </p:cNvPr>
              <p:cNvSpPr/>
              <p:nvPr/>
            </p:nvSpPr>
            <p:spPr>
              <a:xfrm>
                <a:off x="301904" y="1409729"/>
                <a:ext cx="516729" cy="51672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AB34828-252E-4F14-8696-D8FE9A021F81}"/>
                  </a:ext>
                </a:extLst>
              </p:cNvPr>
              <p:cNvSpPr/>
              <p:nvPr/>
            </p:nvSpPr>
            <p:spPr>
              <a:xfrm>
                <a:off x="527161" y="1928316"/>
                <a:ext cx="66214" cy="1241414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723777D-A334-43A2-B802-59FBA6BF9D45}"/>
                  </a:ext>
                </a:extLst>
              </p:cNvPr>
              <p:cNvSpPr/>
              <p:nvPr/>
            </p:nvSpPr>
            <p:spPr>
              <a:xfrm>
                <a:off x="301904" y="1298382"/>
                <a:ext cx="516729" cy="105846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65799336-4205-4A02-8DF3-5AAAB2C7B04E}"/>
                  </a:ext>
                </a:extLst>
              </p:cNvPr>
              <p:cNvSpPr/>
              <p:nvPr/>
            </p:nvSpPr>
            <p:spPr>
              <a:xfrm>
                <a:off x="468828" y="1195992"/>
                <a:ext cx="182880" cy="105846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1B855873-4043-42CD-B998-48548ADDA2BA}"/>
                  </a:ext>
                </a:extLst>
              </p:cNvPr>
              <p:cNvSpPr/>
              <p:nvPr/>
            </p:nvSpPr>
            <p:spPr>
              <a:xfrm>
                <a:off x="638311" y="1547580"/>
                <a:ext cx="161645" cy="14965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BB4197C1-57CB-4D89-914C-8867E087B56E}"/>
                </a:ext>
              </a:extLst>
            </p:cNvPr>
            <p:cNvGrpSpPr/>
            <p:nvPr/>
          </p:nvGrpSpPr>
          <p:grpSpPr>
            <a:xfrm>
              <a:off x="8434860" y="2750063"/>
              <a:ext cx="396526" cy="929223"/>
              <a:chOff x="8397512" y="2750063"/>
              <a:chExt cx="433874" cy="929223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6231FFCA-EBA4-4E73-AC99-2745DA832F51}"/>
                  </a:ext>
                </a:extLst>
              </p:cNvPr>
              <p:cNvSpPr/>
              <p:nvPr/>
            </p:nvSpPr>
            <p:spPr>
              <a:xfrm>
                <a:off x="8397512" y="2789390"/>
                <a:ext cx="433874" cy="889896"/>
              </a:xfrm>
              <a:prstGeom prst="rect">
                <a:avLst/>
              </a:prstGeom>
              <a:gradFill>
                <a:gsLst>
                  <a:gs pos="75000">
                    <a:schemeClr val="bg1">
                      <a:lumMod val="6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27DD1F47-49E2-4404-A858-D07CEE1FD787}"/>
                  </a:ext>
                </a:extLst>
              </p:cNvPr>
              <p:cNvSpPr/>
              <p:nvPr/>
            </p:nvSpPr>
            <p:spPr>
              <a:xfrm>
                <a:off x="8397512" y="2750063"/>
                <a:ext cx="433874" cy="45719"/>
              </a:xfrm>
              <a:prstGeom prst="rect">
                <a:avLst/>
              </a:prstGeom>
              <a:gradFill>
                <a:gsLst>
                  <a:gs pos="75000">
                    <a:schemeClr val="bg1">
                      <a:lumMod val="6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FB9AF46E-D8C5-4A49-917E-A23DDC4A9F77}"/>
                  </a:ext>
                </a:extLst>
              </p:cNvPr>
              <p:cNvSpPr/>
              <p:nvPr/>
            </p:nvSpPr>
            <p:spPr>
              <a:xfrm>
                <a:off x="8481234" y="2895733"/>
                <a:ext cx="266431" cy="66003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FD34EFC0-6A03-4597-A04A-5390C5943DAF}"/>
                  </a:ext>
                </a:extLst>
              </p:cNvPr>
              <p:cNvGrpSpPr/>
              <p:nvPr/>
            </p:nvGrpSpPr>
            <p:grpSpPr>
              <a:xfrm>
                <a:off x="8537549" y="2964493"/>
                <a:ext cx="153801" cy="474980"/>
                <a:chOff x="150348" y="306613"/>
                <a:chExt cx="142865" cy="737399"/>
              </a:xfrm>
            </p:grpSpPr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0169D835-4BBD-4829-86E1-26E31B0E0C88}"/>
                    </a:ext>
                  </a:extLst>
                </p:cNvPr>
                <p:cNvCxnSpPr/>
                <p:nvPr/>
              </p:nvCxnSpPr>
              <p:spPr>
                <a:xfrm>
                  <a:off x="150348" y="306613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FE63ECCE-3826-400B-947E-AF819FE798B8}"/>
                    </a:ext>
                  </a:extLst>
                </p:cNvPr>
                <p:cNvCxnSpPr/>
                <p:nvPr/>
              </p:nvCxnSpPr>
              <p:spPr>
                <a:xfrm>
                  <a:off x="150348" y="466606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5A827E73-7787-4392-8287-549CF2B98C17}"/>
                    </a:ext>
                  </a:extLst>
                </p:cNvPr>
                <p:cNvCxnSpPr/>
                <p:nvPr/>
              </p:nvCxnSpPr>
              <p:spPr>
                <a:xfrm>
                  <a:off x="150348" y="611516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4236D597-F583-4C1B-857E-450A51299F38}"/>
                    </a:ext>
                  </a:extLst>
                </p:cNvPr>
                <p:cNvCxnSpPr/>
                <p:nvPr/>
              </p:nvCxnSpPr>
              <p:spPr>
                <a:xfrm>
                  <a:off x="150348" y="739109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E183FFDD-76D6-44E4-8DF5-A01E351618C1}"/>
                    </a:ext>
                  </a:extLst>
                </p:cNvPr>
                <p:cNvCxnSpPr/>
                <p:nvPr/>
              </p:nvCxnSpPr>
              <p:spPr>
                <a:xfrm>
                  <a:off x="150348" y="899102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D5D3C6F0-6E71-4CCB-9233-7266170A84D3}"/>
                    </a:ext>
                  </a:extLst>
                </p:cNvPr>
                <p:cNvCxnSpPr/>
                <p:nvPr/>
              </p:nvCxnSpPr>
              <p:spPr>
                <a:xfrm>
                  <a:off x="150348" y="1044012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C529BC9-8975-4948-92CB-6691862003C5}"/>
              </a:ext>
            </a:extLst>
          </p:cNvPr>
          <p:cNvSpPr/>
          <p:nvPr/>
        </p:nvSpPr>
        <p:spPr>
          <a:xfrm>
            <a:off x="5365168" y="4980412"/>
            <a:ext cx="261055" cy="261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82B2128-E204-4FCD-8685-397E641AD632}"/>
              </a:ext>
            </a:extLst>
          </p:cNvPr>
          <p:cNvSpPr/>
          <p:nvPr/>
        </p:nvSpPr>
        <p:spPr>
          <a:xfrm>
            <a:off x="5625990" y="4980412"/>
            <a:ext cx="261055" cy="261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Elbow Connector 203">
            <a:extLst>
              <a:ext uri="{FF2B5EF4-FFF2-40B4-BE49-F238E27FC236}">
                <a16:creationId xmlns:a16="http://schemas.microsoft.com/office/drawing/2014/main" id="{79BD7666-4675-47A0-BBF5-C7E27D378A97}"/>
              </a:ext>
            </a:extLst>
          </p:cNvPr>
          <p:cNvCxnSpPr>
            <a:stCxn id="104" idx="1"/>
            <a:endCxn id="110" idx="3"/>
          </p:cNvCxnSpPr>
          <p:nvPr/>
        </p:nvCxnSpPr>
        <p:spPr>
          <a:xfrm rot="10800000" flipV="1">
            <a:off x="5626224" y="2952804"/>
            <a:ext cx="1478851" cy="2158136"/>
          </a:xfrm>
          <a:prstGeom prst="bentConnector3">
            <a:avLst>
              <a:gd name="adj1" fmla="val 68818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Picture 2" descr="Image result for balluff logo">
            <a:extLst>
              <a:ext uri="{FF2B5EF4-FFF2-40B4-BE49-F238E27FC236}">
                <a16:creationId xmlns:a16="http://schemas.microsoft.com/office/drawing/2014/main" id="{54D375FA-1EE3-46DF-8D40-97B3EE545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04" y="2883184"/>
            <a:ext cx="709577" cy="1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6" name="Group 115">
            <a:extLst>
              <a:ext uri="{FF2B5EF4-FFF2-40B4-BE49-F238E27FC236}">
                <a16:creationId xmlns:a16="http://schemas.microsoft.com/office/drawing/2014/main" id="{99EBACD2-A609-4767-9AF0-C8F8963DD13B}"/>
              </a:ext>
            </a:extLst>
          </p:cNvPr>
          <p:cNvGrpSpPr/>
          <p:nvPr/>
        </p:nvGrpSpPr>
        <p:grpSpPr>
          <a:xfrm>
            <a:off x="5770246" y="613442"/>
            <a:ext cx="231083" cy="231083"/>
            <a:chOff x="914519" y="2673285"/>
            <a:chExt cx="1371600" cy="1371600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57E59254-50F5-45A1-83E7-7BF5A10C2D2D}"/>
                </a:ext>
              </a:extLst>
            </p:cNvPr>
            <p:cNvSpPr/>
            <p:nvPr/>
          </p:nvSpPr>
          <p:spPr>
            <a:xfrm>
              <a:off x="914519" y="2673285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F9B26CE-8422-4E38-B03D-EBDF3725C299}"/>
                </a:ext>
              </a:extLst>
            </p:cNvPr>
            <p:cNvCxnSpPr/>
            <p:nvPr/>
          </p:nvCxnSpPr>
          <p:spPr>
            <a:xfrm flipH="1">
              <a:off x="1324311" y="3054495"/>
              <a:ext cx="552017" cy="60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EB16CBC-BE4E-4847-B32D-AB8CAEA6664D}"/>
              </a:ext>
            </a:extLst>
          </p:cNvPr>
          <p:cNvGrpSpPr/>
          <p:nvPr/>
        </p:nvGrpSpPr>
        <p:grpSpPr>
          <a:xfrm>
            <a:off x="3836082" y="1024095"/>
            <a:ext cx="231083" cy="414490"/>
            <a:chOff x="5949392" y="940303"/>
            <a:chExt cx="231083" cy="414490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BCB17AD3-3AF4-4CD5-ABE5-355C1A8B495A}"/>
                </a:ext>
              </a:extLst>
            </p:cNvPr>
            <p:cNvGrpSpPr/>
            <p:nvPr/>
          </p:nvGrpSpPr>
          <p:grpSpPr>
            <a:xfrm>
              <a:off x="5949392" y="940303"/>
              <a:ext cx="231083" cy="231083"/>
              <a:chOff x="914519" y="2673285"/>
              <a:chExt cx="1371600" cy="1371600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35B34EDF-FBA5-4DE6-9C08-D2D2AD40316C}"/>
                  </a:ext>
                </a:extLst>
              </p:cNvPr>
              <p:cNvSpPr/>
              <p:nvPr/>
            </p:nvSpPr>
            <p:spPr>
              <a:xfrm>
                <a:off x="914519" y="2673285"/>
                <a:ext cx="1371600" cy="1371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0A024195-A806-41CF-9390-C9013E1BDD25}"/>
                  </a:ext>
                </a:extLst>
              </p:cNvPr>
              <p:cNvCxnSpPr/>
              <p:nvPr/>
            </p:nvCxnSpPr>
            <p:spPr>
              <a:xfrm flipH="1">
                <a:off x="1324311" y="3054495"/>
                <a:ext cx="552017" cy="6091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1D8B7D10-1880-4E8F-8209-90B8FC709793}"/>
                </a:ext>
              </a:extLst>
            </p:cNvPr>
            <p:cNvCxnSpPr/>
            <p:nvPr/>
          </p:nvCxnSpPr>
          <p:spPr>
            <a:xfrm rot="5400000">
              <a:off x="5982371" y="1263353"/>
              <a:ext cx="18288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42F2A37-5FCD-4FDA-A7D0-3FB93D01B6E0}"/>
              </a:ext>
            </a:extLst>
          </p:cNvPr>
          <p:cNvGrpSpPr/>
          <p:nvPr/>
        </p:nvGrpSpPr>
        <p:grpSpPr>
          <a:xfrm>
            <a:off x="5076753" y="4228842"/>
            <a:ext cx="339917" cy="207733"/>
            <a:chOff x="4909338" y="2702107"/>
            <a:chExt cx="484820" cy="296287"/>
          </a:xfrm>
          <a:solidFill>
            <a:schemeClr val="bg1"/>
          </a:solidFill>
        </p:grpSpPr>
        <p:sp>
          <p:nvSpPr>
            <p:cNvPr id="127" name="Isosceles Triangle 126">
              <a:extLst>
                <a:ext uri="{FF2B5EF4-FFF2-40B4-BE49-F238E27FC236}">
                  <a16:creationId xmlns:a16="http://schemas.microsoft.com/office/drawing/2014/main" id="{0E77DE09-5B0E-4C6F-B59E-E1559D0E7C04}"/>
                </a:ext>
              </a:extLst>
            </p:cNvPr>
            <p:cNvSpPr/>
            <p:nvPr/>
          </p:nvSpPr>
          <p:spPr>
            <a:xfrm rot="5400000">
              <a:off x="4888904" y="2722541"/>
              <a:ext cx="296287" cy="255420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Isosceles Triangle 127">
              <a:extLst>
                <a:ext uri="{FF2B5EF4-FFF2-40B4-BE49-F238E27FC236}">
                  <a16:creationId xmlns:a16="http://schemas.microsoft.com/office/drawing/2014/main" id="{52A24B34-000B-4243-B92B-6B8FE6954EB4}"/>
                </a:ext>
              </a:extLst>
            </p:cNvPr>
            <p:cNvSpPr/>
            <p:nvPr/>
          </p:nvSpPr>
          <p:spPr>
            <a:xfrm rot="16200000">
              <a:off x="5118304" y="2722541"/>
              <a:ext cx="296287" cy="255420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  <a:effectLst>
              <a:glow rad="101600">
                <a:srgbClr val="C0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Rectangle: Top Corners Snipped 42">
            <a:extLst>
              <a:ext uri="{FF2B5EF4-FFF2-40B4-BE49-F238E27FC236}">
                <a16:creationId xmlns:a16="http://schemas.microsoft.com/office/drawing/2014/main" id="{22C2250F-936A-4B03-9A56-7B16BB08A5E7}"/>
              </a:ext>
            </a:extLst>
          </p:cNvPr>
          <p:cNvSpPr/>
          <p:nvPr/>
        </p:nvSpPr>
        <p:spPr>
          <a:xfrm>
            <a:off x="6531959" y="1411647"/>
            <a:ext cx="1299418" cy="181781"/>
          </a:xfrm>
          <a:prstGeom prst="snip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4124BE6-A315-4C0D-AB5E-026779415383}"/>
              </a:ext>
            </a:extLst>
          </p:cNvPr>
          <p:cNvSpPr txBox="1"/>
          <p:nvPr/>
        </p:nvSpPr>
        <p:spPr>
          <a:xfrm>
            <a:off x="1247042" y="1899658"/>
            <a:ext cx="813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COM 25%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POS </a:t>
            </a:r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B8511AF-5664-4B2F-9300-49F2A7FC1B79}"/>
              </a:ext>
            </a:extLst>
          </p:cNvPr>
          <p:cNvSpPr txBox="1"/>
          <p:nvPr/>
        </p:nvSpPr>
        <p:spPr>
          <a:xfrm>
            <a:off x="7484602" y="3259937"/>
            <a:ext cx="173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 POSITION &lt;75%</a:t>
            </a:r>
          </a:p>
          <a:p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CLOSED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76D98F4-2E4A-4AAD-A94A-37ED58C0224A}"/>
              </a:ext>
            </a:extLst>
          </p:cNvPr>
          <p:cNvSpPr/>
          <p:nvPr/>
        </p:nvSpPr>
        <p:spPr>
          <a:xfrm>
            <a:off x="7159810" y="3352321"/>
            <a:ext cx="196553" cy="460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8671BF-3479-4A23-9404-53186BDF0F84}"/>
              </a:ext>
            </a:extLst>
          </p:cNvPr>
          <p:cNvSpPr/>
          <p:nvPr/>
        </p:nvSpPr>
        <p:spPr>
          <a:xfrm>
            <a:off x="5858064" y="1055093"/>
            <a:ext cx="64008" cy="6400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31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124" descr="GV-8003 2">
            <a:extLst>
              <a:ext uri="{FF2B5EF4-FFF2-40B4-BE49-F238E27FC236}">
                <a16:creationId xmlns:a16="http://schemas.microsoft.com/office/drawing/2014/main" id="{285273DA-C6D9-42F4-93C1-394CE38849F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2" t="3570" r="34401" b="2001"/>
          <a:stretch/>
        </p:blipFill>
        <p:spPr>
          <a:xfrm>
            <a:off x="6136579" y="1308963"/>
            <a:ext cx="2069134" cy="4934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39C8AA-85C6-43F5-836C-D2F48C0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RCVC How it Works – STEADY STATE – 25% TRAVEL – NO EMISSIONS</a:t>
            </a:r>
          </a:p>
        </p:txBody>
      </p:sp>
      <p:cxnSp>
        <p:nvCxnSpPr>
          <p:cNvPr id="3" name="Elbow Connector 145">
            <a:extLst>
              <a:ext uri="{FF2B5EF4-FFF2-40B4-BE49-F238E27FC236}">
                <a16:creationId xmlns:a16="http://schemas.microsoft.com/office/drawing/2014/main" id="{B673EBCA-AC8F-4165-BA6A-C78632C215B5}"/>
              </a:ext>
            </a:extLst>
          </p:cNvPr>
          <p:cNvCxnSpPr>
            <a:stCxn id="26" idx="3"/>
            <a:endCxn id="44" idx="3"/>
          </p:cNvCxnSpPr>
          <p:nvPr/>
        </p:nvCxnSpPr>
        <p:spPr>
          <a:xfrm>
            <a:off x="3350947" y="1430834"/>
            <a:ext cx="1231381" cy="1370135"/>
          </a:xfrm>
          <a:prstGeom prst="bentConnector3">
            <a:avLst>
              <a:gd name="adj1" fmla="val 50000"/>
            </a:avLst>
          </a:prstGeom>
          <a:ln w="19050">
            <a:solidFill>
              <a:srgbClr val="C00000"/>
            </a:solidFill>
          </a:ln>
          <a:effectLst>
            <a:glow rad="101600">
              <a:schemeClr val="bg1"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56A214DF-8A6F-4E7B-B1AC-331E6BBC6F56}"/>
              </a:ext>
            </a:extLst>
          </p:cNvPr>
          <p:cNvGrpSpPr/>
          <p:nvPr/>
        </p:nvGrpSpPr>
        <p:grpSpPr>
          <a:xfrm>
            <a:off x="1970240" y="878230"/>
            <a:ext cx="301423" cy="355830"/>
            <a:chOff x="1698975" y="2250464"/>
            <a:chExt cx="301423" cy="35583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70488DC-505A-455D-B3D3-A48134DF4695}"/>
                </a:ext>
              </a:extLst>
            </p:cNvPr>
            <p:cNvGrpSpPr/>
            <p:nvPr/>
          </p:nvGrpSpPr>
          <p:grpSpPr>
            <a:xfrm>
              <a:off x="1698975" y="2452470"/>
              <a:ext cx="213585" cy="153824"/>
              <a:chOff x="1638300" y="2633472"/>
              <a:chExt cx="1371600" cy="795528"/>
            </a:xfrm>
          </p:grpSpPr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0A949565-E9B2-47BF-A237-803871443182}"/>
                  </a:ext>
                </a:extLst>
              </p:cNvPr>
              <p:cNvSpPr/>
              <p:nvPr/>
            </p:nvSpPr>
            <p:spPr>
              <a:xfrm rot="16200000" flipV="1">
                <a:off x="15834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8766D39D-DAFE-41E7-9CB2-95F197369544}"/>
                  </a:ext>
                </a:extLst>
              </p:cNvPr>
              <p:cNvSpPr/>
              <p:nvPr/>
            </p:nvSpPr>
            <p:spPr>
              <a:xfrm rot="16200000">
                <a:off x="22692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063B6A4-A20A-4703-BA60-57A2CBF208CD}"/>
                </a:ext>
              </a:extLst>
            </p:cNvPr>
            <p:cNvCxnSpPr/>
            <p:nvPr/>
          </p:nvCxnSpPr>
          <p:spPr>
            <a:xfrm rot="16200000" flipV="1">
              <a:off x="1713473" y="2435053"/>
              <a:ext cx="18458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hord 6">
              <a:extLst>
                <a:ext uri="{FF2B5EF4-FFF2-40B4-BE49-F238E27FC236}">
                  <a16:creationId xmlns:a16="http://schemas.microsoft.com/office/drawing/2014/main" id="{851F02CA-5A6F-4E71-A81D-74CEBA6492BA}"/>
                </a:ext>
              </a:extLst>
            </p:cNvPr>
            <p:cNvSpPr/>
            <p:nvPr/>
          </p:nvSpPr>
          <p:spPr>
            <a:xfrm rot="5400000">
              <a:off x="1713473" y="2250464"/>
              <a:ext cx="184589" cy="184589"/>
            </a:xfrm>
            <a:prstGeom prst="chord">
              <a:avLst>
                <a:gd name="adj1" fmla="val 5314374"/>
                <a:gd name="adj2" fmla="val 16200000"/>
              </a:avLst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Elbow Connector 69">
              <a:extLst>
                <a:ext uri="{FF2B5EF4-FFF2-40B4-BE49-F238E27FC236}">
                  <a16:creationId xmlns:a16="http://schemas.microsoft.com/office/drawing/2014/main" id="{2237441B-8767-4331-B168-2537947FF5FE}"/>
                </a:ext>
              </a:extLst>
            </p:cNvPr>
            <p:cNvCxnSpPr/>
            <p:nvPr/>
          </p:nvCxnSpPr>
          <p:spPr>
            <a:xfrm>
              <a:off x="1854991" y="2298646"/>
              <a:ext cx="145407" cy="221507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4C65865-60BE-41FF-B3AC-ABFFB7A7505F}"/>
              </a:ext>
            </a:extLst>
          </p:cNvPr>
          <p:cNvSpPr/>
          <p:nvPr/>
        </p:nvSpPr>
        <p:spPr>
          <a:xfrm>
            <a:off x="6548272" y="1927436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FF6493-9C7D-4F89-809A-8991E7DECBE0}"/>
              </a:ext>
            </a:extLst>
          </p:cNvPr>
          <p:cNvSpPr/>
          <p:nvPr/>
        </p:nvSpPr>
        <p:spPr>
          <a:xfrm>
            <a:off x="6548272" y="3138464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F9748D-05D0-4EA1-BD16-DE791F9C339D}"/>
              </a:ext>
            </a:extLst>
          </p:cNvPr>
          <p:cNvSpPr/>
          <p:nvPr/>
        </p:nvSpPr>
        <p:spPr>
          <a:xfrm>
            <a:off x="2795138" y="2549292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A58CB8-4FBF-48E1-85F5-87AC2CA158D7}"/>
              </a:ext>
            </a:extLst>
          </p:cNvPr>
          <p:cNvCxnSpPr/>
          <p:nvPr/>
        </p:nvCxnSpPr>
        <p:spPr>
          <a:xfrm>
            <a:off x="844181" y="1149351"/>
            <a:ext cx="113141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024">
            <a:extLst>
              <a:ext uri="{FF2B5EF4-FFF2-40B4-BE49-F238E27FC236}">
                <a16:creationId xmlns:a16="http://schemas.microsoft.com/office/drawing/2014/main" id="{F08BDFF2-00B9-404F-8300-CA3D47BD96E4}"/>
              </a:ext>
            </a:extLst>
          </p:cNvPr>
          <p:cNvCxnSpPr>
            <a:stCxn id="10" idx="3"/>
            <a:endCxn id="25" idx="3"/>
          </p:cNvCxnSpPr>
          <p:nvPr/>
        </p:nvCxnSpPr>
        <p:spPr>
          <a:xfrm>
            <a:off x="2183826" y="1157149"/>
            <a:ext cx="953535" cy="273685"/>
          </a:xfrm>
          <a:prstGeom prst="bentConnector3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7663A-BCC6-4F64-AB79-885DC9E18072}"/>
              </a:ext>
            </a:extLst>
          </p:cNvPr>
          <p:cNvGrpSpPr/>
          <p:nvPr/>
        </p:nvGrpSpPr>
        <p:grpSpPr>
          <a:xfrm>
            <a:off x="4397154" y="3170868"/>
            <a:ext cx="110139" cy="399028"/>
            <a:chOff x="4397615" y="2813617"/>
            <a:chExt cx="110139" cy="399028"/>
          </a:xfrm>
          <a:noFill/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0D639F9-A775-49A9-A9F6-0F5B60BBEBC9}"/>
                </a:ext>
              </a:extLst>
            </p:cNvPr>
            <p:cNvSpPr/>
            <p:nvPr/>
          </p:nvSpPr>
          <p:spPr>
            <a:xfrm>
              <a:off x="4397615" y="2813617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BEDFB8-3B1A-4E98-8416-2B52F6D76CD5}"/>
                </a:ext>
              </a:extLst>
            </p:cNvPr>
            <p:cNvSpPr/>
            <p:nvPr/>
          </p:nvSpPr>
          <p:spPr>
            <a:xfrm>
              <a:off x="4397615" y="2959927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00E56-3489-498E-95B7-9CF4B0B387F2}"/>
                </a:ext>
              </a:extLst>
            </p:cNvPr>
            <p:cNvSpPr/>
            <p:nvPr/>
          </p:nvSpPr>
          <p:spPr>
            <a:xfrm>
              <a:off x="4397615" y="3102506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C100CAB-5548-4213-841B-2DF480BC84C1}"/>
              </a:ext>
            </a:extLst>
          </p:cNvPr>
          <p:cNvSpPr/>
          <p:nvPr/>
        </p:nvSpPr>
        <p:spPr>
          <a:xfrm>
            <a:off x="4397154" y="4297721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707F753-3147-47D0-A8F6-102E8CBBF46D}"/>
              </a:ext>
            </a:extLst>
          </p:cNvPr>
          <p:cNvGrpSpPr/>
          <p:nvPr/>
        </p:nvGrpSpPr>
        <p:grpSpPr>
          <a:xfrm>
            <a:off x="3137361" y="1353921"/>
            <a:ext cx="213585" cy="153824"/>
            <a:chOff x="4540531" y="917481"/>
            <a:chExt cx="213585" cy="15382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079976F-2727-48D4-B2B3-96F549FCA5B6}"/>
                </a:ext>
              </a:extLst>
            </p:cNvPr>
            <p:cNvGrpSpPr/>
            <p:nvPr/>
          </p:nvGrpSpPr>
          <p:grpSpPr>
            <a:xfrm>
              <a:off x="4540531" y="917481"/>
              <a:ext cx="213585" cy="153824"/>
              <a:chOff x="1638300" y="2633472"/>
              <a:chExt cx="1371600" cy="795528"/>
            </a:xfrm>
          </p:grpSpPr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7C6D759B-6D8C-4BBD-9049-B77FA9EABB68}"/>
                  </a:ext>
                </a:extLst>
              </p:cNvPr>
              <p:cNvSpPr/>
              <p:nvPr/>
            </p:nvSpPr>
            <p:spPr>
              <a:xfrm rot="16200000" flipV="1">
                <a:off x="15834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65E096B9-704A-4664-B39B-A75F32D3BF13}"/>
                  </a:ext>
                </a:extLst>
              </p:cNvPr>
              <p:cNvSpPr/>
              <p:nvPr/>
            </p:nvSpPr>
            <p:spPr>
              <a:xfrm rot="16200000">
                <a:off x="22692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812DA6F-18EB-477F-8EAB-317B0FC76BCB}"/>
                </a:ext>
              </a:extLst>
            </p:cNvPr>
            <p:cNvSpPr/>
            <p:nvPr/>
          </p:nvSpPr>
          <p:spPr>
            <a:xfrm>
              <a:off x="4601603" y="948673"/>
              <a:ext cx="91440" cy="914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B5EF445-AD36-480D-98F3-8C64C4626E49}"/>
              </a:ext>
            </a:extLst>
          </p:cNvPr>
          <p:cNvSpPr txBox="1"/>
          <p:nvPr/>
        </p:nvSpPr>
        <p:spPr>
          <a:xfrm>
            <a:off x="5053347" y="3262892"/>
            <a:ext cx="912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948F8A-AD56-4B05-82AE-2514F4D4CAFB}"/>
              </a:ext>
            </a:extLst>
          </p:cNvPr>
          <p:cNvSpPr txBox="1"/>
          <p:nvPr/>
        </p:nvSpPr>
        <p:spPr>
          <a:xfrm>
            <a:off x="4590656" y="1782360"/>
            <a:ext cx="912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BF4C61-C5F8-4693-B230-A8A75BA9267B}"/>
              </a:ext>
            </a:extLst>
          </p:cNvPr>
          <p:cNvSpPr txBox="1"/>
          <p:nvPr/>
        </p:nvSpPr>
        <p:spPr>
          <a:xfrm>
            <a:off x="1409886" y="593062"/>
            <a:ext cx="1544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Supply Regulator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601DFB-6BBB-458F-BF35-DF137C45A249}"/>
              </a:ext>
            </a:extLst>
          </p:cNvPr>
          <p:cNvSpPr txBox="1"/>
          <p:nvPr/>
        </p:nvSpPr>
        <p:spPr>
          <a:xfrm>
            <a:off x="461195" y="845543"/>
            <a:ext cx="1591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Line Pressure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4D008E-72DC-4CD4-8EE3-24BC6D73DA44}"/>
              </a:ext>
            </a:extLst>
          </p:cNvPr>
          <p:cNvSpPr txBox="1"/>
          <p:nvPr/>
        </p:nvSpPr>
        <p:spPr>
          <a:xfrm>
            <a:off x="7240857" y="868075"/>
            <a:ext cx="1753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LD Series Linear Diaphragm Actuator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58C062-7AF6-4D2D-8A17-888D907BDCA8}"/>
              </a:ext>
            </a:extLst>
          </p:cNvPr>
          <p:cNvSpPr txBox="1"/>
          <p:nvPr/>
        </p:nvSpPr>
        <p:spPr>
          <a:xfrm>
            <a:off x="6323959" y="5348982"/>
            <a:ext cx="1753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CVET Series 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 Valve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B6838E-DC9E-4405-8BA5-E90E19E71532}"/>
              </a:ext>
            </a:extLst>
          </p:cNvPr>
          <p:cNvSpPr txBox="1"/>
          <p:nvPr/>
        </p:nvSpPr>
        <p:spPr>
          <a:xfrm>
            <a:off x="3879162" y="5139309"/>
            <a:ext cx="2376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Feedback Signal = 8 mA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032A87-D472-4C56-BE92-7E5EDBD2EB86}"/>
              </a:ext>
            </a:extLst>
          </p:cNvPr>
          <p:cNvSpPr txBox="1"/>
          <p:nvPr/>
        </p:nvSpPr>
        <p:spPr>
          <a:xfrm>
            <a:off x="4282399" y="4298425"/>
            <a:ext cx="42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64F682D-A0C0-4067-8388-EA21F31A8D73}"/>
              </a:ext>
            </a:extLst>
          </p:cNvPr>
          <p:cNvGrpSpPr/>
          <p:nvPr/>
        </p:nvGrpSpPr>
        <p:grpSpPr>
          <a:xfrm>
            <a:off x="4582328" y="2217240"/>
            <a:ext cx="352198" cy="691348"/>
            <a:chOff x="4997068" y="2075570"/>
            <a:chExt cx="352198" cy="691348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955F9C4-7D9F-4F54-8CEF-83246CF5BB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71879" y="2349896"/>
              <a:ext cx="1288" cy="3062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BC02B13-0039-4930-A6D5-5022D386F396}"/>
                </a:ext>
              </a:extLst>
            </p:cNvPr>
            <p:cNvSpPr txBox="1"/>
            <p:nvPr/>
          </p:nvSpPr>
          <p:spPr>
            <a:xfrm>
              <a:off x="5036007" y="2075570"/>
              <a:ext cx="274320" cy="2743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dirty="0"/>
                <a:t>S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3008F34-A21E-429E-BDD2-A13C55AB5FCB}"/>
                </a:ext>
              </a:extLst>
            </p:cNvPr>
            <p:cNvGrpSpPr/>
            <p:nvPr/>
          </p:nvGrpSpPr>
          <p:grpSpPr>
            <a:xfrm>
              <a:off x="4997068" y="2551680"/>
              <a:ext cx="352198" cy="215238"/>
              <a:chOff x="4909338" y="2702107"/>
              <a:chExt cx="484820" cy="296287"/>
            </a:xfrm>
            <a:solidFill>
              <a:schemeClr val="bg1"/>
            </a:solidFill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F6C0711C-5388-4362-B92A-D7F664CB97C5}"/>
                  </a:ext>
                </a:extLst>
              </p:cNvPr>
              <p:cNvSpPr/>
              <p:nvPr/>
            </p:nvSpPr>
            <p:spPr>
              <a:xfrm rot="5400000">
                <a:off x="4888904" y="2722541"/>
                <a:ext cx="296287" cy="255420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F0768DBB-2B68-4396-B02F-6FD793C7567C}"/>
                  </a:ext>
                </a:extLst>
              </p:cNvPr>
              <p:cNvSpPr/>
              <p:nvPr/>
            </p:nvSpPr>
            <p:spPr>
              <a:xfrm rot="16200000">
                <a:off x="5118304" y="2722541"/>
                <a:ext cx="296287" cy="255420"/>
              </a:xfrm>
              <a:prstGeom prst="triangle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6" name="Right Bracket 45">
            <a:extLst>
              <a:ext uri="{FF2B5EF4-FFF2-40B4-BE49-F238E27FC236}">
                <a16:creationId xmlns:a16="http://schemas.microsoft.com/office/drawing/2014/main" id="{26D488C3-E908-41E0-85F5-3B601BCF5937}"/>
              </a:ext>
            </a:extLst>
          </p:cNvPr>
          <p:cNvSpPr/>
          <p:nvPr/>
        </p:nvSpPr>
        <p:spPr>
          <a:xfrm rot="5400000">
            <a:off x="4648705" y="4644563"/>
            <a:ext cx="109728" cy="228600"/>
          </a:xfrm>
          <a:prstGeom prst="rightBracket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D9E0D9-C3BE-48E6-8253-98E8598032DE}"/>
              </a:ext>
            </a:extLst>
          </p:cNvPr>
          <p:cNvSpPr txBox="1"/>
          <p:nvPr/>
        </p:nvSpPr>
        <p:spPr>
          <a:xfrm>
            <a:off x="5109866" y="3734230"/>
            <a:ext cx="274320" cy="27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/>
              <a:t>S</a:t>
            </a:r>
          </a:p>
        </p:txBody>
      </p:sp>
      <p:cxnSp>
        <p:nvCxnSpPr>
          <p:cNvPr id="53" name="Elbow Connector 208">
            <a:extLst>
              <a:ext uri="{FF2B5EF4-FFF2-40B4-BE49-F238E27FC236}">
                <a16:creationId xmlns:a16="http://schemas.microsoft.com/office/drawing/2014/main" id="{4FAAEACF-EF08-4177-9AD4-716A1488BB2B}"/>
              </a:ext>
            </a:extLst>
          </p:cNvPr>
          <p:cNvCxnSpPr>
            <a:cxnSpLocks/>
            <a:stCxn id="52" idx="3"/>
            <a:endCxn id="118" idx="4"/>
          </p:cNvCxnSpPr>
          <p:nvPr/>
        </p:nvCxnSpPr>
        <p:spPr>
          <a:xfrm flipV="1">
            <a:off x="5423125" y="844525"/>
            <a:ext cx="462663" cy="3473434"/>
          </a:xfrm>
          <a:prstGeom prst="bentConnector2">
            <a:avLst/>
          </a:prstGeom>
          <a:ln w="1905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211">
            <a:extLst>
              <a:ext uri="{FF2B5EF4-FFF2-40B4-BE49-F238E27FC236}">
                <a16:creationId xmlns:a16="http://schemas.microsoft.com/office/drawing/2014/main" id="{DA2300DA-8190-4589-BD65-0BAE182261E4}"/>
              </a:ext>
            </a:extLst>
          </p:cNvPr>
          <p:cNvCxnSpPr>
            <a:stCxn id="46" idx="2"/>
            <a:endCxn id="51" idx="3"/>
          </p:cNvCxnSpPr>
          <p:nvPr/>
        </p:nvCxnSpPr>
        <p:spPr>
          <a:xfrm rot="5400000" flipH="1" flipV="1">
            <a:off x="4639364" y="4382164"/>
            <a:ext cx="495768" cy="367358"/>
          </a:xfrm>
          <a:prstGeom prst="bentConnector2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BEE8F20-57A2-4644-B636-27A5A1DEA7CD}"/>
              </a:ext>
            </a:extLst>
          </p:cNvPr>
          <p:cNvSpPr txBox="1"/>
          <p:nvPr/>
        </p:nvSpPr>
        <p:spPr>
          <a:xfrm>
            <a:off x="6977963" y="2133435"/>
            <a:ext cx="1753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Spring to 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EADD433-D74D-461E-86F6-2512A3A42069}"/>
              </a:ext>
            </a:extLst>
          </p:cNvPr>
          <p:cNvCxnSpPr>
            <a:endCxn id="50" idx="0"/>
          </p:cNvCxnSpPr>
          <p:nvPr/>
        </p:nvCxnSpPr>
        <p:spPr>
          <a:xfrm>
            <a:off x="5245738" y="4008550"/>
            <a:ext cx="0" cy="3062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CAA1A258-2DA4-421C-8B3C-7D9110A44284}"/>
              </a:ext>
            </a:extLst>
          </p:cNvPr>
          <p:cNvSpPr/>
          <p:nvPr/>
        </p:nvSpPr>
        <p:spPr>
          <a:xfrm>
            <a:off x="2795138" y="2549292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8B1BC28-12D8-4724-B037-0E70D7780BA6}"/>
              </a:ext>
            </a:extLst>
          </p:cNvPr>
          <p:cNvSpPr/>
          <p:nvPr/>
        </p:nvSpPr>
        <p:spPr>
          <a:xfrm>
            <a:off x="1662128" y="4521197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4BB5A47-FB3C-4E62-9FC0-A227C91FF63A}"/>
              </a:ext>
            </a:extLst>
          </p:cNvPr>
          <p:cNvSpPr/>
          <p:nvPr/>
        </p:nvSpPr>
        <p:spPr>
          <a:xfrm>
            <a:off x="2784599" y="4052028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C97FA0A-0308-4A6B-A90E-6754A0037586}"/>
              </a:ext>
            </a:extLst>
          </p:cNvPr>
          <p:cNvSpPr/>
          <p:nvPr/>
        </p:nvSpPr>
        <p:spPr>
          <a:xfrm>
            <a:off x="1477173" y="4522671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256AD0F-A304-4956-A6A4-528633B3C600}"/>
              </a:ext>
            </a:extLst>
          </p:cNvPr>
          <p:cNvGrpSpPr/>
          <p:nvPr/>
        </p:nvGrpSpPr>
        <p:grpSpPr>
          <a:xfrm>
            <a:off x="2210632" y="3538588"/>
            <a:ext cx="248745" cy="963890"/>
            <a:chOff x="2351117" y="3073416"/>
            <a:chExt cx="248745" cy="1278739"/>
          </a:xfrm>
          <a:noFill/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1849950-AF75-4783-94B8-96FCA4A3E2C3}"/>
                </a:ext>
              </a:extLst>
            </p:cNvPr>
            <p:cNvSpPr/>
            <p:nvPr/>
          </p:nvSpPr>
          <p:spPr>
            <a:xfrm>
              <a:off x="2351117" y="3321161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64E1F85-9490-4143-A541-43748E2FD1AF}"/>
                </a:ext>
              </a:extLst>
            </p:cNvPr>
            <p:cNvSpPr/>
            <p:nvPr/>
          </p:nvSpPr>
          <p:spPr>
            <a:xfrm>
              <a:off x="2351117" y="3579807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6E53497-BABE-4E35-A2D0-7E0AF4B830B8}"/>
                </a:ext>
              </a:extLst>
            </p:cNvPr>
            <p:cNvSpPr/>
            <p:nvPr/>
          </p:nvSpPr>
          <p:spPr>
            <a:xfrm>
              <a:off x="2351117" y="3841901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11DB1E5-EC50-493E-A569-FE40161DFB4F}"/>
                </a:ext>
              </a:extLst>
            </p:cNvPr>
            <p:cNvSpPr/>
            <p:nvPr/>
          </p:nvSpPr>
          <p:spPr>
            <a:xfrm>
              <a:off x="2351117" y="3073416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45885DD-01C5-480A-B5C0-6AF1539F207A}"/>
                </a:ext>
              </a:extLst>
            </p:cNvPr>
            <p:cNvSpPr/>
            <p:nvPr/>
          </p:nvSpPr>
          <p:spPr>
            <a:xfrm>
              <a:off x="2351117" y="4099564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D73047E6-06C4-44E7-BC8E-38264542B02F}"/>
              </a:ext>
            </a:extLst>
          </p:cNvPr>
          <p:cNvSpPr/>
          <p:nvPr/>
        </p:nvSpPr>
        <p:spPr>
          <a:xfrm>
            <a:off x="944269" y="3969865"/>
            <a:ext cx="248745" cy="252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Elbow Connector 203">
            <a:extLst>
              <a:ext uri="{FF2B5EF4-FFF2-40B4-BE49-F238E27FC236}">
                <a16:creationId xmlns:a16="http://schemas.microsoft.com/office/drawing/2014/main" id="{2744B5E8-D941-43C3-A949-14ACBC6116FE}"/>
              </a:ext>
            </a:extLst>
          </p:cNvPr>
          <p:cNvCxnSpPr/>
          <p:nvPr/>
        </p:nvCxnSpPr>
        <p:spPr>
          <a:xfrm flipV="1">
            <a:off x="2459377" y="2219835"/>
            <a:ext cx="2270016" cy="1413952"/>
          </a:xfrm>
          <a:prstGeom prst="bentConnector4">
            <a:avLst>
              <a:gd name="adj1" fmla="val 47467"/>
              <a:gd name="adj2" fmla="val 116167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203">
            <a:extLst>
              <a:ext uri="{FF2B5EF4-FFF2-40B4-BE49-F238E27FC236}">
                <a16:creationId xmlns:a16="http://schemas.microsoft.com/office/drawing/2014/main" id="{D7EFF343-43F2-49E7-9E9C-15DC03A08EDE}"/>
              </a:ext>
            </a:extLst>
          </p:cNvPr>
          <p:cNvCxnSpPr>
            <a:stCxn id="64" idx="3"/>
            <a:endCxn id="47" idx="0"/>
          </p:cNvCxnSpPr>
          <p:nvPr/>
        </p:nvCxnSpPr>
        <p:spPr>
          <a:xfrm flipV="1">
            <a:off x="2459377" y="3734230"/>
            <a:ext cx="2787649" cy="86303"/>
          </a:xfrm>
          <a:prstGeom prst="bentConnector4">
            <a:avLst>
              <a:gd name="adj1" fmla="val 47540"/>
              <a:gd name="adj2" fmla="val 375189"/>
            </a:avLst>
          </a:prstGeom>
          <a:ln w="19050">
            <a:solidFill>
              <a:schemeClr val="tx1"/>
            </a:solidFill>
            <a:prstDash val="lg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203">
            <a:extLst>
              <a:ext uri="{FF2B5EF4-FFF2-40B4-BE49-F238E27FC236}">
                <a16:creationId xmlns:a16="http://schemas.microsoft.com/office/drawing/2014/main" id="{17B6CE85-C934-4757-A566-AC520FBA1E91}"/>
              </a:ext>
            </a:extLst>
          </p:cNvPr>
          <p:cNvCxnSpPr>
            <a:stCxn id="68" idx="3"/>
            <a:endCxn id="74" idx="3"/>
          </p:cNvCxnSpPr>
          <p:nvPr/>
        </p:nvCxnSpPr>
        <p:spPr>
          <a:xfrm>
            <a:off x="2459377" y="4407279"/>
            <a:ext cx="164638" cy="838716"/>
          </a:xfrm>
          <a:prstGeom prst="bentConnector3">
            <a:avLst>
              <a:gd name="adj1" fmla="val 238850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DE8D144-D797-4F78-86A8-8409CC7FF5BD}"/>
              </a:ext>
            </a:extLst>
          </p:cNvPr>
          <p:cNvSpPr txBox="1"/>
          <p:nvPr/>
        </p:nvSpPr>
        <p:spPr>
          <a:xfrm>
            <a:off x="1510883" y="5516220"/>
            <a:ext cx="1168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24 VDC Power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1EEC7E2-555A-4A3D-91E2-4D0A63D4AD1D}"/>
              </a:ext>
            </a:extLst>
          </p:cNvPr>
          <p:cNvSpPr txBox="1"/>
          <p:nvPr/>
        </p:nvSpPr>
        <p:spPr>
          <a:xfrm>
            <a:off x="776788" y="5122884"/>
            <a:ext cx="1847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Signal = 8 mA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9BA01C4-392D-44AF-8A3C-44BE9D9DE9E3}"/>
              </a:ext>
            </a:extLst>
          </p:cNvPr>
          <p:cNvSpPr txBox="1"/>
          <p:nvPr/>
        </p:nvSpPr>
        <p:spPr>
          <a:xfrm>
            <a:off x="546429" y="5762441"/>
            <a:ext cx="1857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HART Handheld Communicator</a:t>
            </a:r>
          </a:p>
        </p:txBody>
      </p:sp>
      <p:cxnSp>
        <p:nvCxnSpPr>
          <p:cNvPr id="76" name="Elbow Connector 203">
            <a:extLst>
              <a:ext uri="{FF2B5EF4-FFF2-40B4-BE49-F238E27FC236}">
                <a16:creationId xmlns:a16="http://schemas.microsoft.com/office/drawing/2014/main" id="{C7B95C02-03D2-43DE-AFC4-721FFE17BF47}"/>
              </a:ext>
            </a:extLst>
          </p:cNvPr>
          <p:cNvCxnSpPr>
            <a:stCxn id="66" idx="3"/>
            <a:endCxn id="73" idx="3"/>
          </p:cNvCxnSpPr>
          <p:nvPr/>
        </p:nvCxnSpPr>
        <p:spPr>
          <a:xfrm>
            <a:off x="2459377" y="4213057"/>
            <a:ext cx="219914" cy="1426274"/>
          </a:xfrm>
          <a:prstGeom prst="bentConnector3">
            <a:avLst>
              <a:gd name="adj1" fmla="val 310761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203">
            <a:extLst>
              <a:ext uri="{FF2B5EF4-FFF2-40B4-BE49-F238E27FC236}">
                <a16:creationId xmlns:a16="http://schemas.microsoft.com/office/drawing/2014/main" id="{8E889BFA-2B32-4516-8BA4-EC4E8FF0D70E}"/>
              </a:ext>
            </a:extLst>
          </p:cNvPr>
          <p:cNvCxnSpPr>
            <a:stCxn id="69" idx="1"/>
            <a:endCxn id="75" idx="1"/>
          </p:cNvCxnSpPr>
          <p:nvPr/>
        </p:nvCxnSpPr>
        <p:spPr>
          <a:xfrm rot="10800000" flipV="1">
            <a:off x="546429" y="4096160"/>
            <a:ext cx="397840" cy="1866335"/>
          </a:xfrm>
          <a:prstGeom prst="bentConnector3">
            <a:avLst>
              <a:gd name="adj1" fmla="val 157460"/>
            </a:avLst>
          </a:prstGeom>
          <a:ln w="19050"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C990FD9-E619-4D52-9CFD-9ADA6DE658EE}"/>
              </a:ext>
            </a:extLst>
          </p:cNvPr>
          <p:cNvSpPr txBox="1"/>
          <p:nvPr/>
        </p:nvSpPr>
        <p:spPr>
          <a:xfrm>
            <a:off x="1746655" y="2481046"/>
            <a:ext cx="1810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RED CIRCLE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VALVE CONTROLLER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9614D324-1F35-44F6-9DD5-ECA5D257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15" b="92231" l="31811" r="682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78" t="6721" r="28929" b="5401"/>
          <a:stretch/>
        </p:blipFill>
        <p:spPr>
          <a:xfrm>
            <a:off x="597878" y="1395094"/>
            <a:ext cx="2247285" cy="3482048"/>
          </a:xfrm>
          <a:prstGeom prst="rect">
            <a:avLst/>
          </a:prstGeom>
        </p:spPr>
      </p:pic>
      <p:cxnSp>
        <p:nvCxnSpPr>
          <p:cNvPr id="89" name="Elbow Connector 203">
            <a:extLst>
              <a:ext uri="{FF2B5EF4-FFF2-40B4-BE49-F238E27FC236}">
                <a16:creationId xmlns:a16="http://schemas.microsoft.com/office/drawing/2014/main" id="{A1AC4C77-F12E-4E5F-A19F-D03DF87F8076}"/>
              </a:ext>
            </a:extLst>
          </p:cNvPr>
          <p:cNvCxnSpPr>
            <a:stCxn id="65" idx="3"/>
            <a:endCxn id="111" idx="1"/>
          </p:cNvCxnSpPr>
          <p:nvPr/>
        </p:nvCxnSpPr>
        <p:spPr>
          <a:xfrm>
            <a:off x="2459377" y="4015495"/>
            <a:ext cx="3166613" cy="109544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207">
            <a:extLst>
              <a:ext uri="{FF2B5EF4-FFF2-40B4-BE49-F238E27FC236}">
                <a16:creationId xmlns:a16="http://schemas.microsoft.com/office/drawing/2014/main" id="{27310C13-4A55-4E63-A2D2-E87859A6DF93}"/>
              </a:ext>
            </a:extLst>
          </p:cNvPr>
          <p:cNvCxnSpPr>
            <a:cxnSpLocks/>
            <a:stCxn id="45" idx="3"/>
            <a:endCxn id="43" idx="3"/>
          </p:cNvCxnSpPr>
          <p:nvPr/>
        </p:nvCxnSpPr>
        <p:spPr>
          <a:xfrm flipV="1">
            <a:off x="4934526" y="1411647"/>
            <a:ext cx="2247142" cy="1389322"/>
          </a:xfrm>
          <a:prstGeom prst="bentConnector4">
            <a:avLst>
              <a:gd name="adj1" fmla="val 21988"/>
              <a:gd name="adj2" fmla="val 123584"/>
            </a:avLst>
          </a:prstGeom>
          <a:ln w="1905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69FE131-B0BD-4952-860F-685235BFC7BD}"/>
              </a:ext>
            </a:extLst>
          </p:cNvPr>
          <p:cNvGrpSpPr/>
          <p:nvPr/>
        </p:nvGrpSpPr>
        <p:grpSpPr>
          <a:xfrm>
            <a:off x="7070903" y="2704690"/>
            <a:ext cx="339910" cy="1175117"/>
            <a:chOff x="8434860" y="2308441"/>
            <a:chExt cx="396526" cy="1370845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C4AA368-05D2-435F-86D3-C0E3E7642DDD}"/>
                </a:ext>
              </a:extLst>
            </p:cNvPr>
            <p:cNvGrpSpPr/>
            <p:nvPr/>
          </p:nvGrpSpPr>
          <p:grpSpPr>
            <a:xfrm>
              <a:off x="8474723" y="2308441"/>
              <a:ext cx="316800" cy="1210074"/>
              <a:chOff x="301904" y="1195992"/>
              <a:chExt cx="516729" cy="1973738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B8F5FEDB-F71D-40E3-9253-F6F13539551F}"/>
                  </a:ext>
                </a:extLst>
              </p:cNvPr>
              <p:cNvSpPr/>
              <p:nvPr/>
            </p:nvSpPr>
            <p:spPr>
              <a:xfrm>
                <a:off x="301904" y="1409729"/>
                <a:ext cx="516729" cy="51672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AB34828-252E-4F14-8696-D8FE9A021F81}"/>
                  </a:ext>
                </a:extLst>
              </p:cNvPr>
              <p:cNvSpPr/>
              <p:nvPr/>
            </p:nvSpPr>
            <p:spPr>
              <a:xfrm>
                <a:off x="527161" y="1928316"/>
                <a:ext cx="66214" cy="1241414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723777D-A334-43A2-B802-59FBA6BF9D45}"/>
                  </a:ext>
                </a:extLst>
              </p:cNvPr>
              <p:cNvSpPr/>
              <p:nvPr/>
            </p:nvSpPr>
            <p:spPr>
              <a:xfrm>
                <a:off x="301904" y="1298382"/>
                <a:ext cx="516729" cy="105846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65799336-4205-4A02-8DF3-5AAAB2C7B04E}"/>
                  </a:ext>
                </a:extLst>
              </p:cNvPr>
              <p:cNvSpPr/>
              <p:nvPr/>
            </p:nvSpPr>
            <p:spPr>
              <a:xfrm>
                <a:off x="468828" y="1195992"/>
                <a:ext cx="182880" cy="105846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1B855873-4043-42CD-B998-48548ADDA2BA}"/>
                  </a:ext>
                </a:extLst>
              </p:cNvPr>
              <p:cNvSpPr/>
              <p:nvPr/>
            </p:nvSpPr>
            <p:spPr>
              <a:xfrm>
                <a:off x="638311" y="1547580"/>
                <a:ext cx="161645" cy="14965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BB4197C1-57CB-4D89-914C-8867E087B56E}"/>
                </a:ext>
              </a:extLst>
            </p:cNvPr>
            <p:cNvGrpSpPr/>
            <p:nvPr/>
          </p:nvGrpSpPr>
          <p:grpSpPr>
            <a:xfrm>
              <a:off x="8434860" y="2750063"/>
              <a:ext cx="396526" cy="929223"/>
              <a:chOff x="8397512" y="2750063"/>
              <a:chExt cx="433874" cy="929223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6231FFCA-EBA4-4E73-AC99-2745DA832F51}"/>
                  </a:ext>
                </a:extLst>
              </p:cNvPr>
              <p:cNvSpPr/>
              <p:nvPr/>
            </p:nvSpPr>
            <p:spPr>
              <a:xfrm>
                <a:off x="8397512" y="2789390"/>
                <a:ext cx="433874" cy="889896"/>
              </a:xfrm>
              <a:prstGeom prst="rect">
                <a:avLst/>
              </a:prstGeom>
              <a:gradFill>
                <a:gsLst>
                  <a:gs pos="75000">
                    <a:schemeClr val="bg1">
                      <a:lumMod val="6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27DD1F47-49E2-4404-A858-D07CEE1FD787}"/>
                  </a:ext>
                </a:extLst>
              </p:cNvPr>
              <p:cNvSpPr/>
              <p:nvPr/>
            </p:nvSpPr>
            <p:spPr>
              <a:xfrm>
                <a:off x="8397512" y="2750063"/>
                <a:ext cx="433874" cy="45719"/>
              </a:xfrm>
              <a:prstGeom prst="rect">
                <a:avLst/>
              </a:prstGeom>
              <a:gradFill>
                <a:gsLst>
                  <a:gs pos="75000">
                    <a:schemeClr val="bg1">
                      <a:lumMod val="6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FB9AF46E-D8C5-4A49-917E-A23DDC4A9F77}"/>
                  </a:ext>
                </a:extLst>
              </p:cNvPr>
              <p:cNvSpPr/>
              <p:nvPr/>
            </p:nvSpPr>
            <p:spPr>
              <a:xfrm>
                <a:off x="8481234" y="2895733"/>
                <a:ext cx="266431" cy="66003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FD34EFC0-6A03-4597-A04A-5390C5943DAF}"/>
                  </a:ext>
                </a:extLst>
              </p:cNvPr>
              <p:cNvGrpSpPr/>
              <p:nvPr/>
            </p:nvGrpSpPr>
            <p:grpSpPr>
              <a:xfrm>
                <a:off x="8537549" y="2964493"/>
                <a:ext cx="153801" cy="474980"/>
                <a:chOff x="150348" y="306613"/>
                <a:chExt cx="142865" cy="737399"/>
              </a:xfrm>
            </p:grpSpPr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0169D835-4BBD-4829-86E1-26E31B0E0C88}"/>
                    </a:ext>
                  </a:extLst>
                </p:cNvPr>
                <p:cNvCxnSpPr/>
                <p:nvPr/>
              </p:nvCxnSpPr>
              <p:spPr>
                <a:xfrm>
                  <a:off x="150348" y="306613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FE63ECCE-3826-400B-947E-AF819FE798B8}"/>
                    </a:ext>
                  </a:extLst>
                </p:cNvPr>
                <p:cNvCxnSpPr/>
                <p:nvPr/>
              </p:nvCxnSpPr>
              <p:spPr>
                <a:xfrm>
                  <a:off x="150348" y="466606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5A827E73-7787-4392-8287-549CF2B98C17}"/>
                    </a:ext>
                  </a:extLst>
                </p:cNvPr>
                <p:cNvCxnSpPr/>
                <p:nvPr/>
              </p:nvCxnSpPr>
              <p:spPr>
                <a:xfrm>
                  <a:off x="150348" y="611516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4236D597-F583-4C1B-857E-450A51299F38}"/>
                    </a:ext>
                  </a:extLst>
                </p:cNvPr>
                <p:cNvCxnSpPr/>
                <p:nvPr/>
              </p:nvCxnSpPr>
              <p:spPr>
                <a:xfrm>
                  <a:off x="150348" y="739109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E183FFDD-76D6-44E4-8DF5-A01E351618C1}"/>
                    </a:ext>
                  </a:extLst>
                </p:cNvPr>
                <p:cNvCxnSpPr/>
                <p:nvPr/>
              </p:nvCxnSpPr>
              <p:spPr>
                <a:xfrm>
                  <a:off x="150348" y="899102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D5D3C6F0-6E71-4CCB-9233-7266170A84D3}"/>
                    </a:ext>
                  </a:extLst>
                </p:cNvPr>
                <p:cNvCxnSpPr/>
                <p:nvPr/>
              </p:nvCxnSpPr>
              <p:spPr>
                <a:xfrm>
                  <a:off x="150348" y="1044012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C529BC9-8975-4948-92CB-6691862003C5}"/>
              </a:ext>
            </a:extLst>
          </p:cNvPr>
          <p:cNvSpPr/>
          <p:nvPr/>
        </p:nvSpPr>
        <p:spPr>
          <a:xfrm>
            <a:off x="5365168" y="4980412"/>
            <a:ext cx="261055" cy="261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82B2128-E204-4FCD-8685-397E641AD632}"/>
              </a:ext>
            </a:extLst>
          </p:cNvPr>
          <p:cNvSpPr/>
          <p:nvPr/>
        </p:nvSpPr>
        <p:spPr>
          <a:xfrm>
            <a:off x="5625990" y="4980412"/>
            <a:ext cx="261055" cy="261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Elbow Connector 203">
            <a:extLst>
              <a:ext uri="{FF2B5EF4-FFF2-40B4-BE49-F238E27FC236}">
                <a16:creationId xmlns:a16="http://schemas.microsoft.com/office/drawing/2014/main" id="{79BD7666-4675-47A0-BBF5-C7E27D378A97}"/>
              </a:ext>
            </a:extLst>
          </p:cNvPr>
          <p:cNvCxnSpPr>
            <a:stCxn id="104" idx="1"/>
            <a:endCxn id="110" idx="3"/>
          </p:cNvCxnSpPr>
          <p:nvPr/>
        </p:nvCxnSpPr>
        <p:spPr>
          <a:xfrm rot="10800000" flipV="1">
            <a:off x="5626224" y="2952804"/>
            <a:ext cx="1478851" cy="2158136"/>
          </a:xfrm>
          <a:prstGeom prst="bentConnector3">
            <a:avLst>
              <a:gd name="adj1" fmla="val 68818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Picture 2" descr="Image result for balluff logo">
            <a:extLst>
              <a:ext uri="{FF2B5EF4-FFF2-40B4-BE49-F238E27FC236}">
                <a16:creationId xmlns:a16="http://schemas.microsoft.com/office/drawing/2014/main" id="{54D375FA-1EE3-46DF-8D40-97B3EE545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04" y="2883184"/>
            <a:ext cx="709577" cy="1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6" name="Group 115">
            <a:extLst>
              <a:ext uri="{FF2B5EF4-FFF2-40B4-BE49-F238E27FC236}">
                <a16:creationId xmlns:a16="http://schemas.microsoft.com/office/drawing/2014/main" id="{99EBACD2-A609-4767-9AF0-C8F8963DD13B}"/>
              </a:ext>
            </a:extLst>
          </p:cNvPr>
          <p:cNvGrpSpPr/>
          <p:nvPr/>
        </p:nvGrpSpPr>
        <p:grpSpPr>
          <a:xfrm>
            <a:off x="5770246" y="613442"/>
            <a:ext cx="231083" cy="231083"/>
            <a:chOff x="914519" y="2673285"/>
            <a:chExt cx="1371600" cy="1371600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57E59254-50F5-45A1-83E7-7BF5A10C2D2D}"/>
                </a:ext>
              </a:extLst>
            </p:cNvPr>
            <p:cNvSpPr/>
            <p:nvPr/>
          </p:nvSpPr>
          <p:spPr>
            <a:xfrm>
              <a:off x="914519" y="2673285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F9B26CE-8422-4E38-B03D-EBDF3725C299}"/>
                </a:ext>
              </a:extLst>
            </p:cNvPr>
            <p:cNvCxnSpPr/>
            <p:nvPr/>
          </p:nvCxnSpPr>
          <p:spPr>
            <a:xfrm flipH="1">
              <a:off x="1324311" y="3054495"/>
              <a:ext cx="552017" cy="60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EB16CBC-BE4E-4847-B32D-AB8CAEA6664D}"/>
              </a:ext>
            </a:extLst>
          </p:cNvPr>
          <p:cNvGrpSpPr/>
          <p:nvPr/>
        </p:nvGrpSpPr>
        <p:grpSpPr>
          <a:xfrm>
            <a:off x="3836082" y="1024095"/>
            <a:ext cx="231083" cy="414490"/>
            <a:chOff x="5949392" y="940303"/>
            <a:chExt cx="231083" cy="414490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BCB17AD3-3AF4-4CD5-ABE5-355C1A8B495A}"/>
                </a:ext>
              </a:extLst>
            </p:cNvPr>
            <p:cNvGrpSpPr/>
            <p:nvPr/>
          </p:nvGrpSpPr>
          <p:grpSpPr>
            <a:xfrm>
              <a:off x="5949392" y="940303"/>
              <a:ext cx="231083" cy="231083"/>
              <a:chOff x="914519" y="2673285"/>
              <a:chExt cx="1371600" cy="1371600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35B34EDF-FBA5-4DE6-9C08-D2D2AD40316C}"/>
                  </a:ext>
                </a:extLst>
              </p:cNvPr>
              <p:cNvSpPr/>
              <p:nvPr/>
            </p:nvSpPr>
            <p:spPr>
              <a:xfrm>
                <a:off x="914519" y="2673285"/>
                <a:ext cx="1371600" cy="1371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0A024195-A806-41CF-9390-C9013E1BDD25}"/>
                  </a:ext>
                </a:extLst>
              </p:cNvPr>
              <p:cNvCxnSpPr/>
              <p:nvPr/>
            </p:nvCxnSpPr>
            <p:spPr>
              <a:xfrm flipH="1">
                <a:off x="1324311" y="3054495"/>
                <a:ext cx="552017" cy="6091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1D8B7D10-1880-4E8F-8209-90B8FC709793}"/>
                </a:ext>
              </a:extLst>
            </p:cNvPr>
            <p:cNvCxnSpPr/>
            <p:nvPr/>
          </p:nvCxnSpPr>
          <p:spPr>
            <a:xfrm rot="5400000">
              <a:off x="5982371" y="1263353"/>
              <a:ext cx="18288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42F2A37-5FCD-4FDA-A7D0-3FB93D01B6E0}"/>
              </a:ext>
            </a:extLst>
          </p:cNvPr>
          <p:cNvGrpSpPr/>
          <p:nvPr/>
        </p:nvGrpSpPr>
        <p:grpSpPr>
          <a:xfrm>
            <a:off x="5076753" y="4228842"/>
            <a:ext cx="339917" cy="207733"/>
            <a:chOff x="4909338" y="2702107"/>
            <a:chExt cx="484820" cy="296287"/>
          </a:xfrm>
          <a:solidFill>
            <a:schemeClr val="bg1"/>
          </a:solidFill>
        </p:grpSpPr>
        <p:sp>
          <p:nvSpPr>
            <p:cNvPr id="127" name="Isosceles Triangle 126">
              <a:extLst>
                <a:ext uri="{FF2B5EF4-FFF2-40B4-BE49-F238E27FC236}">
                  <a16:creationId xmlns:a16="http://schemas.microsoft.com/office/drawing/2014/main" id="{0E77DE09-5B0E-4C6F-B59E-E1559D0E7C04}"/>
                </a:ext>
              </a:extLst>
            </p:cNvPr>
            <p:cNvSpPr/>
            <p:nvPr/>
          </p:nvSpPr>
          <p:spPr>
            <a:xfrm rot="5400000">
              <a:off x="4888904" y="2722541"/>
              <a:ext cx="296287" cy="255420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Isosceles Triangle 127">
              <a:extLst>
                <a:ext uri="{FF2B5EF4-FFF2-40B4-BE49-F238E27FC236}">
                  <a16:creationId xmlns:a16="http://schemas.microsoft.com/office/drawing/2014/main" id="{52A24B34-000B-4243-B92B-6B8FE6954EB4}"/>
                </a:ext>
              </a:extLst>
            </p:cNvPr>
            <p:cNvSpPr/>
            <p:nvPr/>
          </p:nvSpPr>
          <p:spPr>
            <a:xfrm rot="16200000">
              <a:off x="5118304" y="2722541"/>
              <a:ext cx="296287" cy="255420"/>
            </a:xfrm>
            <a:prstGeom prst="triangle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Rectangle: Top Corners Snipped 42">
            <a:extLst>
              <a:ext uri="{FF2B5EF4-FFF2-40B4-BE49-F238E27FC236}">
                <a16:creationId xmlns:a16="http://schemas.microsoft.com/office/drawing/2014/main" id="{22C2250F-936A-4B03-9A56-7B16BB08A5E7}"/>
              </a:ext>
            </a:extLst>
          </p:cNvPr>
          <p:cNvSpPr/>
          <p:nvPr/>
        </p:nvSpPr>
        <p:spPr>
          <a:xfrm>
            <a:off x="6531959" y="1411647"/>
            <a:ext cx="1299418" cy="181781"/>
          </a:xfrm>
          <a:prstGeom prst="snip2Same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4124BE6-A315-4C0D-AB5E-026779415383}"/>
              </a:ext>
            </a:extLst>
          </p:cNvPr>
          <p:cNvSpPr txBox="1"/>
          <p:nvPr/>
        </p:nvSpPr>
        <p:spPr>
          <a:xfrm>
            <a:off x="1247042" y="1899658"/>
            <a:ext cx="813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COM 25%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POS 25%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B8511AF-5664-4B2F-9300-49F2A7FC1B79}"/>
              </a:ext>
            </a:extLst>
          </p:cNvPr>
          <p:cNvSpPr txBox="1"/>
          <p:nvPr/>
        </p:nvSpPr>
        <p:spPr>
          <a:xfrm>
            <a:off x="7484602" y="3259937"/>
            <a:ext cx="173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 POSITION 25%</a:t>
            </a:r>
          </a:p>
          <a:p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76D98F4-2E4A-4AAD-A94A-37ED58C0224A}"/>
              </a:ext>
            </a:extLst>
          </p:cNvPr>
          <p:cNvSpPr/>
          <p:nvPr/>
        </p:nvSpPr>
        <p:spPr>
          <a:xfrm>
            <a:off x="7159810" y="3617243"/>
            <a:ext cx="196553" cy="460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8671BF-3479-4A23-9404-53186BDF0F84}"/>
              </a:ext>
            </a:extLst>
          </p:cNvPr>
          <p:cNvSpPr/>
          <p:nvPr/>
        </p:nvSpPr>
        <p:spPr>
          <a:xfrm>
            <a:off x="5858064" y="1055093"/>
            <a:ext cx="64008" cy="6400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80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69" descr="GV-8003 2">
            <a:extLst>
              <a:ext uri="{FF2B5EF4-FFF2-40B4-BE49-F238E27FC236}">
                <a16:creationId xmlns:a16="http://schemas.microsoft.com/office/drawing/2014/main" id="{D76E0E02-DF0D-4987-BC25-0F4B8FD4110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2" t="3570" r="34401" b="2001"/>
          <a:stretch/>
        </p:blipFill>
        <p:spPr>
          <a:xfrm>
            <a:off x="4971529" y="1584812"/>
            <a:ext cx="1763900" cy="4206240"/>
          </a:xfrm>
          <a:prstGeom prst="rect">
            <a:avLst/>
          </a:prstGeom>
        </p:spPr>
      </p:pic>
      <p:pic>
        <p:nvPicPr>
          <p:cNvPr id="298" name="Picture 297">
            <a:extLst>
              <a:ext uri="{FF2B5EF4-FFF2-40B4-BE49-F238E27FC236}">
                <a16:creationId xmlns:a16="http://schemas.microsoft.com/office/drawing/2014/main" id="{02E44B2C-6040-4E5F-82D0-DB3F6D517F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4" t="5211" r="37500" b="6389"/>
          <a:stretch/>
        </p:blipFill>
        <p:spPr>
          <a:xfrm>
            <a:off x="7380395" y="1552211"/>
            <a:ext cx="1289387" cy="2358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39C8AA-85C6-43F5-836C-D2F48C0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RCVC w PCO How it Works – RCVC in Control – PCO Disengaged</a:t>
            </a:r>
          </a:p>
        </p:txBody>
      </p:sp>
      <p:cxnSp>
        <p:nvCxnSpPr>
          <p:cNvPr id="124" name="Elbow Connector 145">
            <a:extLst>
              <a:ext uri="{FF2B5EF4-FFF2-40B4-BE49-F238E27FC236}">
                <a16:creationId xmlns:a16="http://schemas.microsoft.com/office/drawing/2014/main" id="{3F334D46-0ED2-41E9-B5D4-96DCE2FA31F6}"/>
              </a:ext>
            </a:extLst>
          </p:cNvPr>
          <p:cNvCxnSpPr>
            <a:cxnSpLocks/>
            <a:stCxn id="261" idx="4"/>
            <a:endCxn id="230" idx="3"/>
          </p:cNvCxnSpPr>
          <p:nvPr/>
        </p:nvCxnSpPr>
        <p:spPr>
          <a:xfrm rot="16200000" flipH="1">
            <a:off x="2560710" y="1773378"/>
            <a:ext cx="1650291" cy="490009"/>
          </a:xfrm>
          <a:prstGeom prst="bentConnector2">
            <a:avLst/>
          </a:prstGeom>
          <a:ln w="19050">
            <a:solidFill>
              <a:srgbClr val="C00000"/>
            </a:solidFill>
          </a:ln>
          <a:effectLst>
            <a:glow rad="101600">
              <a:schemeClr val="bg1"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2CB11F6-C5D4-4CDF-8E01-CC30879FB943}"/>
              </a:ext>
            </a:extLst>
          </p:cNvPr>
          <p:cNvGrpSpPr/>
          <p:nvPr/>
        </p:nvGrpSpPr>
        <p:grpSpPr>
          <a:xfrm>
            <a:off x="1563896" y="1322050"/>
            <a:ext cx="238518" cy="281571"/>
            <a:chOff x="1698975" y="2250464"/>
            <a:chExt cx="301423" cy="355830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E3705F93-9F58-4F9D-8D60-B669A9F14A5C}"/>
                </a:ext>
              </a:extLst>
            </p:cNvPr>
            <p:cNvGrpSpPr/>
            <p:nvPr/>
          </p:nvGrpSpPr>
          <p:grpSpPr>
            <a:xfrm>
              <a:off x="1698975" y="2452470"/>
              <a:ext cx="213585" cy="153824"/>
              <a:chOff x="1638300" y="2633472"/>
              <a:chExt cx="1371600" cy="795528"/>
            </a:xfrm>
          </p:grpSpPr>
          <p:sp>
            <p:nvSpPr>
              <p:cNvPr id="243" name="Isosceles Triangle 242">
                <a:extLst>
                  <a:ext uri="{FF2B5EF4-FFF2-40B4-BE49-F238E27FC236}">
                    <a16:creationId xmlns:a16="http://schemas.microsoft.com/office/drawing/2014/main" id="{D9275703-E903-406E-9B8E-9267A305D17C}"/>
                  </a:ext>
                </a:extLst>
              </p:cNvPr>
              <p:cNvSpPr/>
              <p:nvPr/>
            </p:nvSpPr>
            <p:spPr>
              <a:xfrm rot="16200000" flipV="1">
                <a:off x="15834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44" name="Isosceles Triangle 243">
                <a:extLst>
                  <a:ext uri="{FF2B5EF4-FFF2-40B4-BE49-F238E27FC236}">
                    <a16:creationId xmlns:a16="http://schemas.microsoft.com/office/drawing/2014/main" id="{5B3CA78B-9F61-449A-9A66-90B302DFE316}"/>
                  </a:ext>
                </a:extLst>
              </p:cNvPr>
              <p:cNvSpPr/>
              <p:nvPr/>
            </p:nvSpPr>
            <p:spPr>
              <a:xfrm rot="16200000">
                <a:off x="22692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EDBDFE17-7670-4558-89DB-A822ED4070B9}"/>
                </a:ext>
              </a:extLst>
            </p:cNvPr>
            <p:cNvCxnSpPr/>
            <p:nvPr/>
          </p:nvCxnSpPr>
          <p:spPr>
            <a:xfrm rot="16200000" flipV="1">
              <a:off x="1713473" y="2435053"/>
              <a:ext cx="18458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Chord 240">
              <a:extLst>
                <a:ext uri="{FF2B5EF4-FFF2-40B4-BE49-F238E27FC236}">
                  <a16:creationId xmlns:a16="http://schemas.microsoft.com/office/drawing/2014/main" id="{BA363DE0-DC97-45B3-8AD5-D6B664E7E624}"/>
                </a:ext>
              </a:extLst>
            </p:cNvPr>
            <p:cNvSpPr/>
            <p:nvPr/>
          </p:nvSpPr>
          <p:spPr>
            <a:xfrm rot="5400000">
              <a:off x="1713473" y="2250464"/>
              <a:ext cx="184589" cy="184589"/>
            </a:xfrm>
            <a:prstGeom prst="chord">
              <a:avLst>
                <a:gd name="adj1" fmla="val 5314374"/>
                <a:gd name="adj2" fmla="val 16200000"/>
              </a:avLst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cxnSp>
          <p:nvCxnSpPr>
            <p:cNvPr id="242" name="Elbow Connector 69">
              <a:extLst>
                <a:ext uri="{FF2B5EF4-FFF2-40B4-BE49-F238E27FC236}">
                  <a16:creationId xmlns:a16="http://schemas.microsoft.com/office/drawing/2014/main" id="{88D6815D-319E-41ED-8796-AD9FEB27DF4C}"/>
                </a:ext>
              </a:extLst>
            </p:cNvPr>
            <p:cNvCxnSpPr/>
            <p:nvPr/>
          </p:nvCxnSpPr>
          <p:spPr>
            <a:xfrm>
              <a:off x="1854991" y="2298646"/>
              <a:ext cx="145407" cy="221507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79DE2C4E-2567-4D10-8EB8-0EC96288313B}"/>
              </a:ext>
            </a:extLst>
          </p:cNvPr>
          <p:cNvSpPr/>
          <p:nvPr/>
        </p:nvSpPr>
        <p:spPr>
          <a:xfrm>
            <a:off x="5186525" y="2380375"/>
            <a:ext cx="87154" cy="87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B38FD87-0975-437E-BDCF-5186309DD7B0}"/>
              </a:ext>
            </a:extLst>
          </p:cNvPr>
          <p:cNvSpPr/>
          <p:nvPr/>
        </p:nvSpPr>
        <p:spPr>
          <a:xfrm>
            <a:off x="5186525" y="3338670"/>
            <a:ext cx="87154" cy="87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0A826B9-2C57-45E3-86E1-B31B47885382}"/>
              </a:ext>
            </a:extLst>
          </p:cNvPr>
          <p:cNvSpPr/>
          <p:nvPr/>
        </p:nvSpPr>
        <p:spPr>
          <a:xfrm>
            <a:off x="2216644" y="2644374"/>
            <a:ext cx="87154" cy="87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2030FED0-B393-4BDC-93F9-B2B6658AE47F}"/>
              </a:ext>
            </a:extLst>
          </p:cNvPr>
          <p:cNvCxnSpPr/>
          <p:nvPr/>
        </p:nvCxnSpPr>
        <p:spPr>
          <a:xfrm>
            <a:off x="672838" y="1536590"/>
            <a:ext cx="89529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024">
            <a:extLst>
              <a:ext uri="{FF2B5EF4-FFF2-40B4-BE49-F238E27FC236}">
                <a16:creationId xmlns:a16="http://schemas.microsoft.com/office/drawing/2014/main" id="{A908B792-67DF-476D-ACC5-68C7771D2927}"/>
              </a:ext>
            </a:extLst>
          </p:cNvPr>
          <p:cNvCxnSpPr>
            <a:cxnSpLocks/>
            <a:stCxn id="244" idx="3"/>
            <a:endCxn id="261" idx="2"/>
          </p:cNvCxnSpPr>
          <p:nvPr/>
        </p:nvCxnSpPr>
        <p:spPr>
          <a:xfrm flipV="1">
            <a:off x="1732907" y="1167913"/>
            <a:ext cx="1382619" cy="374847"/>
          </a:xfrm>
          <a:prstGeom prst="bentConnector3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C8B9B7C-E566-4A5D-8D88-23FF898801D5}"/>
              </a:ext>
            </a:extLst>
          </p:cNvPr>
          <p:cNvGrpSpPr/>
          <p:nvPr/>
        </p:nvGrpSpPr>
        <p:grpSpPr>
          <a:xfrm>
            <a:off x="3484330" y="3136231"/>
            <a:ext cx="87154" cy="315754"/>
            <a:chOff x="4397615" y="2813617"/>
            <a:chExt cx="110139" cy="399028"/>
          </a:xfrm>
          <a:noFill/>
        </p:grpSpPr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FA967BD7-07F3-457D-91C3-DE374A164A18}"/>
                </a:ext>
              </a:extLst>
            </p:cNvPr>
            <p:cNvSpPr/>
            <p:nvPr/>
          </p:nvSpPr>
          <p:spPr>
            <a:xfrm>
              <a:off x="4397615" y="2813617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948C2812-6D98-4041-B367-CF96B17EE39D}"/>
                </a:ext>
              </a:extLst>
            </p:cNvPr>
            <p:cNvSpPr/>
            <p:nvPr/>
          </p:nvSpPr>
          <p:spPr>
            <a:xfrm>
              <a:off x="4397615" y="2959927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F68F526F-EC6B-48F9-B363-5C37E6CBA5EE}"/>
                </a:ext>
              </a:extLst>
            </p:cNvPr>
            <p:cNvSpPr/>
            <p:nvPr/>
          </p:nvSpPr>
          <p:spPr>
            <a:xfrm>
              <a:off x="4397615" y="3102506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9C2D3F2-396D-429D-A69E-55DC2B564A25}"/>
              </a:ext>
            </a:extLst>
          </p:cNvPr>
          <p:cNvSpPr/>
          <p:nvPr/>
        </p:nvSpPr>
        <p:spPr>
          <a:xfrm>
            <a:off x="3484330" y="4027918"/>
            <a:ext cx="87154" cy="87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4C926AB1-BAF7-420B-BD03-8497ECE402FB}"/>
              </a:ext>
            </a:extLst>
          </p:cNvPr>
          <p:cNvSpPr/>
          <p:nvPr/>
        </p:nvSpPr>
        <p:spPr>
          <a:xfrm>
            <a:off x="4628299" y="1894564"/>
            <a:ext cx="50650" cy="5065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92F8FFC-FA52-487A-AAAC-34429DB6CC0E}"/>
              </a:ext>
            </a:extLst>
          </p:cNvPr>
          <p:cNvGrpSpPr/>
          <p:nvPr/>
        </p:nvGrpSpPr>
        <p:grpSpPr>
          <a:xfrm>
            <a:off x="2563726" y="1109229"/>
            <a:ext cx="169011" cy="121722"/>
            <a:chOff x="4540531" y="917481"/>
            <a:chExt cx="213585" cy="153824"/>
          </a:xfrm>
        </p:grpSpPr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3FCB9AD1-EDFC-4BAB-B60F-C51A25AE06F6}"/>
                </a:ext>
              </a:extLst>
            </p:cNvPr>
            <p:cNvGrpSpPr/>
            <p:nvPr/>
          </p:nvGrpSpPr>
          <p:grpSpPr>
            <a:xfrm>
              <a:off x="4540531" y="917481"/>
              <a:ext cx="213585" cy="153824"/>
              <a:chOff x="1638300" y="2633472"/>
              <a:chExt cx="1371600" cy="795528"/>
            </a:xfrm>
          </p:grpSpPr>
          <p:sp>
            <p:nvSpPr>
              <p:cNvPr id="234" name="Isosceles Triangle 233">
                <a:extLst>
                  <a:ext uri="{FF2B5EF4-FFF2-40B4-BE49-F238E27FC236}">
                    <a16:creationId xmlns:a16="http://schemas.microsoft.com/office/drawing/2014/main" id="{F7AFE845-E829-47EE-9BE7-8623CACC2549}"/>
                  </a:ext>
                </a:extLst>
              </p:cNvPr>
              <p:cNvSpPr/>
              <p:nvPr/>
            </p:nvSpPr>
            <p:spPr>
              <a:xfrm rot="16200000" flipV="1">
                <a:off x="15834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35" name="Isosceles Triangle 234">
                <a:extLst>
                  <a:ext uri="{FF2B5EF4-FFF2-40B4-BE49-F238E27FC236}">
                    <a16:creationId xmlns:a16="http://schemas.microsoft.com/office/drawing/2014/main" id="{C8DA6656-7B78-45A0-8E7A-4D3AC53D4394}"/>
                  </a:ext>
                </a:extLst>
              </p:cNvPr>
              <p:cNvSpPr/>
              <p:nvPr/>
            </p:nvSpPr>
            <p:spPr>
              <a:xfrm rot="16200000">
                <a:off x="22692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4F9FF856-2FC9-42AE-A833-7F03467E3476}"/>
                </a:ext>
              </a:extLst>
            </p:cNvPr>
            <p:cNvSpPr/>
            <p:nvPr/>
          </p:nvSpPr>
          <p:spPr>
            <a:xfrm>
              <a:off x="4601603" y="948673"/>
              <a:ext cx="91440" cy="914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D9EFEEB0-8C55-4142-9D29-F961505B6FF3}"/>
              </a:ext>
            </a:extLst>
          </p:cNvPr>
          <p:cNvSpPr txBox="1"/>
          <p:nvPr/>
        </p:nvSpPr>
        <p:spPr>
          <a:xfrm>
            <a:off x="4003581" y="3209051"/>
            <a:ext cx="721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83B895D9-85F5-433A-9A7B-70E0E75220A8}"/>
              </a:ext>
            </a:extLst>
          </p:cNvPr>
          <p:cNvSpPr txBox="1"/>
          <p:nvPr/>
        </p:nvSpPr>
        <p:spPr>
          <a:xfrm>
            <a:off x="3637450" y="2037495"/>
            <a:ext cx="721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5F33C6D5-970D-400B-8F59-F43A9ECCFFEA}"/>
              </a:ext>
            </a:extLst>
          </p:cNvPr>
          <p:cNvSpPr txBox="1"/>
          <p:nvPr/>
        </p:nvSpPr>
        <p:spPr>
          <a:xfrm>
            <a:off x="1120484" y="1096395"/>
            <a:ext cx="12223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Supply Regulator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5935BC7A-CBDF-43A9-A76B-67E112E82B44}"/>
              </a:ext>
            </a:extLst>
          </p:cNvPr>
          <p:cNvSpPr txBox="1"/>
          <p:nvPr/>
        </p:nvSpPr>
        <p:spPr>
          <a:xfrm>
            <a:off x="369778" y="1296185"/>
            <a:ext cx="12591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Line Pressure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0FAB5B1-1786-493D-8260-CFCC8C02C01E}"/>
              </a:ext>
            </a:extLst>
          </p:cNvPr>
          <p:cNvSpPr txBox="1"/>
          <p:nvPr/>
        </p:nvSpPr>
        <p:spPr>
          <a:xfrm>
            <a:off x="4584574" y="2305511"/>
            <a:ext cx="138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LD Series Linear Diaphragm Actuator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7AD7B1B1-FC63-4525-B121-DC6D092AF5B4}"/>
              </a:ext>
            </a:extLst>
          </p:cNvPr>
          <p:cNvSpPr txBox="1"/>
          <p:nvPr/>
        </p:nvSpPr>
        <p:spPr>
          <a:xfrm>
            <a:off x="5195540" y="5004407"/>
            <a:ext cx="138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CVET Series 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Control Valve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D1451AD-2EF8-4FCA-BE51-C0779AC4AC32}"/>
              </a:ext>
            </a:extLst>
          </p:cNvPr>
          <p:cNvSpPr txBox="1"/>
          <p:nvPr/>
        </p:nvSpPr>
        <p:spPr>
          <a:xfrm>
            <a:off x="3074440" y="4579573"/>
            <a:ext cx="18805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Feedback Signal = 12 mA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B618593-2A71-43C2-8EED-9BC6765A6C39}"/>
              </a:ext>
            </a:extLst>
          </p:cNvPr>
          <p:cNvSpPr txBox="1"/>
          <p:nvPr/>
        </p:nvSpPr>
        <p:spPr>
          <a:xfrm>
            <a:off x="3393524" y="4028475"/>
            <a:ext cx="3359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01DF1AD-F373-40CB-8D03-A5B46DF230A1}"/>
              </a:ext>
            </a:extLst>
          </p:cNvPr>
          <p:cNvGrpSpPr/>
          <p:nvPr/>
        </p:nvGrpSpPr>
        <p:grpSpPr>
          <a:xfrm>
            <a:off x="3630860" y="2374742"/>
            <a:ext cx="278697" cy="553947"/>
            <a:chOff x="4997068" y="2066878"/>
            <a:chExt cx="352198" cy="700040"/>
          </a:xfrm>
        </p:grpSpPr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B6DD1DD5-3C67-4E55-82F3-B337281704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71879" y="2349896"/>
              <a:ext cx="1288" cy="3062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E4D48735-36E4-4F94-9EB8-F370A6F553AB}"/>
                </a:ext>
              </a:extLst>
            </p:cNvPr>
            <p:cNvSpPr txBox="1"/>
            <p:nvPr/>
          </p:nvSpPr>
          <p:spPr>
            <a:xfrm>
              <a:off x="5036007" y="2066878"/>
              <a:ext cx="274321" cy="2917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900" b="1" dirty="0"/>
                <a:t>S</a:t>
              </a:r>
            </a:p>
          </p:txBody>
        </p: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B84E5671-3C5F-4737-98C5-3445DD31DF4D}"/>
                </a:ext>
              </a:extLst>
            </p:cNvPr>
            <p:cNvGrpSpPr/>
            <p:nvPr/>
          </p:nvGrpSpPr>
          <p:grpSpPr>
            <a:xfrm>
              <a:off x="4997068" y="2551679"/>
              <a:ext cx="352198" cy="215239"/>
              <a:chOff x="4909338" y="2702107"/>
              <a:chExt cx="484820" cy="296287"/>
            </a:xfrm>
            <a:solidFill>
              <a:schemeClr val="bg1"/>
            </a:solidFill>
          </p:grpSpPr>
          <p:sp>
            <p:nvSpPr>
              <p:cNvPr id="230" name="Isosceles Triangle 229">
                <a:extLst>
                  <a:ext uri="{FF2B5EF4-FFF2-40B4-BE49-F238E27FC236}">
                    <a16:creationId xmlns:a16="http://schemas.microsoft.com/office/drawing/2014/main" id="{484B6E48-9778-4B22-BF1F-5A76DB38E7F9}"/>
                  </a:ext>
                </a:extLst>
              </p:cNvPr>
              <p:cNvSpPr/>
              <p:nvPr/>
            </p:nvSpPr>
            <p:spPr>
              <a:xfrm rot="5400000">
                <a:off x="4888904" y="2722541"/>
                <a:ext cx="296287" cy="255420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31" name="Isosceles Triangle 230">
                <a:extLst>
                  <a:ext uri="{FF2B5EF4-FFF2-40B4-BE49-F238E27FC236}">
                    <a16:creationId xmlns:a16="http://schemas.microsoft.com/office/drawing/2014/main" id="{1C65AED4-B08C-43A9-A385-D2080779CFC5}"/>
                  </a:ext>
                </a:extLst>
              </p:cNvPr>
              <p:cNvSpPr/>
              <p:nvPr/>
            </p:nvSpPr>
            <p:spPr>
              <a:xfrm rot="16200000">
                <a:off x="5118304" y="2722541"/>
                <a:ext cx="296287" cy="25542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</p:grpSp>
      <p:sp>
        <p:nvSpPr>
          <p:cNvPr id="147" name="Right Bracket 146">
            <a:extLst>
              <a:ext uri="{FF2B5EF4-FFF2-40B4-BE49-F238E27FC236}">
                <a16:creationId xmlns:a16="http://schemas.microsoft.com/office/drawing/2014/main" id="{D6DD6475-093C-4222-8511-F33806E21763}"/>
              </a:ext>
            </a:extLst>
          </p:cNvPr>
          <p:cNvSpPr/>
          <p:nvPr/>
        </p:nvSpPr>
        <p:spPr>
          <a:xfrm rot="5400000">
            <a:off x="3683385" y="4302377"/>
            <a:ext cx="86829" cy="180893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7F10C03-AFB1-4D46-BED8-0D3D9369C720}"/>
              </a:ext>
            </a:extLst>
          </p:cNvPr>
          <p:cNvSpPr txBox="1"/>
          <p:nvPr/>
        </p:nvSpPr>
        <p:spPr>
          <a:xfrm>
            <a:off x="4048305" y="3582839"/>
            <a:ext cx="217071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800" b="1" dirty="0"/>
              <a:t>S</a:t>
            </a: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EDE5C77D-1B5A-4B37-9A26-0FFE049BE8B0}"/>
              </a:ext>
            </a:extLst>
          </p:cNvPr>
          <p:cNvGrpSpPr/>
          <p:nvPr/>
        </p:nvGrpSpPr>
        <p:grpSpPr>
          <a:xfrm>
            <a:off x="4017492" y="3958773"/>
            <a:ext cx="278697" cy="170320"/>
            <a:chOff x="4909338" y="2702107"/>
            <a:chExt cx="484820" cy="296287"/>
          </a:xfrm>
          <a:solidFill>
            <a:schemeClr val="bg1"/>
          </a:solidFill>
        </p:grpSpPr>
        <p:sp>
          <p:nvSpPr>
            <p:cNvPr id="223" name="Isosceles Triangle 222">
              <a:extLst>
                <a:ext uri="{FF2B5EF4-FFF2-40B4-BE49-F238E27FC236}">
                  <a16:creationId xmlns:a16="http://schemas.microsoft.com/office/drawing/2014/main" id="{CE577CC9-A762-475A-BC11-44AAD4E53FDC}"/>
                </a:ext>
              </a:extLst>
            </p:cNvPr>
            <p:cNvSpPr/>
            <p:nvPr/>
          </p:nvSpPr>
          <p:spPr>
            <a:xfrm rot="5400000">
              <a:off x="4888904" y="2722541"/>
              <a:ext cx="296287" cy="25542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24" name="Isosceles Triangle 223">
              <a:extLst>
                <a:ext uri="{FF2B5EF4-FFF2-40B4-BE49-F238E27FC236}">
                  <a16:creationId xmlns:a16="http://schemas.microsoft.com/office/drawing/2014/main" id="{01EFCECC-D475-4497-8216-6A8001B18BC6}"/>
                </a:ext>
              </a:extLst>
            </p:cNvPr>
            <p:cNvSpPr/>
            <p:nvPr/>
          </p:nvSpPr>
          <p:spPr>
            <a:xfrm rot="16200000">
              <a:off x="5118304" y="2722541"/>
              <a:ext cx="296287" cy="25542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</p:grpSp>
      <p:cxnSp>
        <p:nvCxnSpPr>
          <p:cNvPr id="150" name="Elbow Connector 208">
            <a:extLst>
              <a:ext uri="{FF2B5EF4-FFF2-40B4-BE49-F238E27FC236}">
                <a16:creationId xmlns:a16="http://schemas.microsoft.com/office/drawing/2014/main" id="{987AD14A-7B83-4942-B825-5158039259A5}"/>
              </a:ext>
            </a:extLst>
          </p:cNvPr>
          <p:cNvCxnSpPr>
            <a:stCxn id="224" idx="3"/>
            <a:endCxn id="133" idx="4"/>
          </p:cNvCxnSpPr>
          <p:nvPr/>
        </p:nvCxnSpPr>
        <p:spPr>
          <a:xfrm flipV="1">
            <a:off x="4296189" y="1945214"/>
            <a:ext cx="357436" cy="2098719"/>
          </a:xfrm>
          <a:prstGeom prst="bentConnector2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211">
            <a:extLst>
              <a:ext uri="{FF2B5EF4-FFF2-40B4-BE49-F238E27FC236}">
                <a16:creationId xmlns:a16="http://schemas.microsoft.com/office/drawing/2014/main" id="{D567074B-37E8-422E-A463-0A966B7DC101}"/>
              </a:ext>
            </a:extLst>
          </p:cNvPr>
          <p:cNvCxnSpPr>
            <a:stCxn id="147" idx="2"/>
            <a:endCxn id="223" idx="3"/>
          </p:cNvCxnSpPr>
          <p:nvPr/>
        </p:nvCxnSpPr>
        <p:spPr>
          <a:xfrm rot="5400000" flipH="1" flipV="1">
            <a:off x="3675993" y="4094739"/>
            <a:ext cx="392305" cy="290693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82A5F4F6-13A2-44C6-9436-A8F86DEE90DE}"/>
              </a:ext>
            </a:extLst>
          </p:cNvPr>
          <p:cNvSpPr txBox="1"/>
          <p:nvPr/>
        </p:nvSpPr>
        <p:spPr>
          <a:xfrm>
            <a:off x="5720805" y="2585179"/>
            <a:ext cx="138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Spring to 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B8558E91-BB02-4BAA-BB05-FD9E192FFEDE}"/>
              </a:ext>
            </a:extLst>
          </p:cNvPr>
          <p:cNvCxnSpPr>
            <a:cxnSpLocks/>
          </p:cNvCxnSpPr>
          <p:nvPr/>
        </p:nvCxnSpPr>
        <p:spPr>
          <a:xfrm>
            <a:off x="4155821" y="3799095"/>
            <a:ext cx="0" cy="2423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tangle 155">
            <a:extLst>
              <a:ext uri="{FF2B5EF4-FFF2-40B4-BE49-F238E27FC236}">
                <a16:creationId xmlns:a16="http://schemas.microsoft.com/office/drawing/2014/main" id="{159C279F-C803-4501-A431-1F07E7241783}"/>
              </a:ext>
            </a:extLst>
          </p:cNvPr>
          <p:cNvSpPr/>
          <p:nvPr/>
        </p:nvSpPr>
        <p:spPr>
          <a:xfrm>
            <a:off x="2216644" y="2644374"/>
            <a:ext cx="87154" cy="87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1EFD51CB-86C3-4113-A3C2-19090B0BBE24}"/>
              </a:ext>
            </a:extLst>
          </p:cNvPr>
          <p:cNvSpPr/>
          <p:nvPr/>
        </p:nvSpPr>
        <p:spPr>
          <a:xfrm>
            <a:off x="1320085" y="4204756"/>
            <a:ext cx="87154" cy="87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1CB4EA36-D71C-4A66-94C5-E9A85A8A0026}"/>
              </a:ext>
            </a:extLst>
          </p:cNvPr>
          <p:cNvSpPr/>
          <p:nvPr/>
        </p:nvSpPr>
        <p:spPr>
          <a:xfrm>
            <a:off x="2208304" y="3833500"/>
            <a:ext cx="87154" cy="87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4D92F906-F1A0-4A1C-8FD8-F4BDCE4E368C}"/>
              </a:ext>
            </a:extLst>
          </p:cNvPr>
          <p:cNvSpPr/>
          <p:nvPr/>
        </p:nvSpPr>
        <p:spPr>
          <a:xfrm>
            <a:off x="1173729" y="4205923"/>
            <a:ext cx="87154" cy="87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73559F0A-61C5-4004-8A46-2970D2F16685}"/>
              </a:ext>
            </a:extLst>
          </p:cNvPr>
          <p:cNvGrpSpPr/>
          <p:nvPr/>
        </p:nvGrpSpPr>
        <p:grpSpPr>
          <a:xfrm>
            <a:off x="1754120" y="3427211"/>
            <a:ext cx="196834" cy="762733"/>
            <a:chOff x="2351117" y="3073416"/>
            <a:chExt cx="248745" cy="1278739"/>
          </a:xfrm>
          <a:noFill/>
        </p:grpSpPr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0DF142EB-A31E-4961-9940-ADA4DC7DC6E9}"/>
                </a:ext>
              </a:extLst>
            </p:cNvPr>
            <p:cNvSpPr/>
            <p:nvPr/>
          </p:nvSpPr>
          <p:spPr>
            <a:xfrm>
              <a:off x="2351117" y="3321161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5F2AB4F9-698C-4766-9652-1F851A39722D}"/>
                </a:ext>
              </a:extLst>
            </p:cNvPr>
            <p:cNvSpPr/>
            <p:nvPr/>
          </p:nvSpPr>
          <p:spPr>
            <a:xfrm>
              <a:off x="2351117" y="3579807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330B1897-9A4A-4C23-8A86-9C435EABBF0E}"/>
                </a:ext>
              </a:extLst>
            </p:cNvPr>
            <p:cNvSpPr/>
            <p:nvPr/>
          </p:nvSpPr>
          <p:spPr>
            <a:xfrm>
              <a:off x="2351117" y="3841901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37DD79F7-98A3-4FB7-8A09-D7C2C22FB2A8}"/>
                </a:ext>
              </a:extLst>
            </p:cNvPr>
            <p:cNvSpPr/>
            <p:nvPr/>
          </p:nvSpPr>
          <p:spPr>
            <a:xfrm>
              <a:off x="2351117" y="3073416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3BE7B200-5727-4F3C-A6E7-8E9FD23D9A28}"/>
                </a:ext>
              </a:extLst>
            </p:cNvPr>
            <p:cNvSpPr/>
            <p:nvPr/>
          </p:nvSpPr>
          <p:spPr>
            <a:xfrm>
              <a:off x="2351117" y="4099564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</p:grp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2FB5230-64A1-4220-A902-B2DB5FBDC6BD}"/>
              </a:ext>
            </a:extLst>
          </p:cNvPr>
          <p:cNvSpPr/>
          <p:nvPr/>
        </p:nvSpPr>
        <p:spPr>
          <a:xfrm>
            <a:off x="752038" y="3768483"/>
            <a:ext cx="196834" cy="199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cxnSp>
        <p:nvCxnSpPr>
          <p:cNvPr id="162" name="Elbow Connector 203">
            <a:extLst>
              <a:ext uri="{FF2B5EF4-FFF2-40B4-BE49-F238E27FC236}">
                <a16:creationId xmlns:a16="http://schemas.microsoft.com/office/drawing/2014/main" id="{9F07E1FF-78FB-46F2-9DA2-92866BC35BA9}"/>
              </a:ext>
            </a:extLst>
          </p:cNvPr>
          <p:cNvCxnSpPr/>
          <p:nvPr/>
        </p:nvCxnSpPr>
        <p:spPr>
          <a:xfrm flipV="1">
            <a:off x="1950954" y="2383672"/>
            <a:ext cx="1796280" cy="1118870"/>
          </a:xfrm>
          <a:prstGeom prst="bentConnector4">
            <a:avLst>
              <a:gd name="adj1" fmla="val 47467"/>
              <a:gd name="adj2" fmla="val 116167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Elbow Connector 203">
            <a:extLst>
              <a:ext uri="{FF2B5EF4-FFF2-40B4-BE49-F238E27FC236}">
                <a16:creationId xmlns:a16="http://schemas.microsoft.com/office/drawing/2014/main" id="{BAA818AF-AE41-4F9D-984B-A56CE9C40393}"/>
              </a:ext>
            </a:extLst>
          </p:cNvPr>
          <p:cNvCxnSpPr>
            <a:stCxn id="216" idx="3"/>
            <a:endCxn id="148" idx="0"/>
          </p:cNvCxnSpPr>
          <p:nvPr/>
        </p:nvCxnSpPr>
        <p:spPr>
          <a:xfrm flipV="1">
            <a:off x="1950954" y="3582839"/>
            <a:ext cx="2205887" cy="67477"/>
          </a:xfrm>
          <a:prstGeom prst="bentConnector4">
            <a:avLst>
              <a:gd name="adj1" fmla="val 47540"/>
              <a:gd name="adj2" fmla="val 450423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203">
            <a:extLst>
              <a:ext uri="{FF2B5EF4-FFF2-40B4-BE49-F238E27FC236}">
                <a16:creationId xmlns:a16="http://schemas.microsoft.com/office/drawing/2014/main" id="{83A21EB2-133F-4499-AC25-E88EA349BEE4}"/>
              </a:ext>
            </a:extLst>
          </p:cNvPr>
          <p:cNvCxnSpPr>
            <a:stCxn id="220" idx="3"/>
            <a:endCxn id="166" idx="3"/>
          </p:cNvCxnSpPr>
          <p:nvPr/>
        </p:nvCxnSpPr>
        <p:spPr>
          <a:xfrm>
            <a:off x="1950954" y="4114612"/>
            <a:ext cx="130279" cy="673986"/>
          </a:xfrm>
          <a:prstGeom prst="bentConnector3">
            <a:avLst>
              <a:gd name="adj1" fmla="val 275470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F5402F37-7EDC-469B-B9B6-7CE157989CD9}"/>
              </a:ext>
            </a:extLst>
          </p:cNvPr>
          <p:cNvSpPr txBox="1"/>
          <p:nvPr/>
        </p:nvSpPr>
        <p:spPr>
          <a:xfrm>
            <a:off x="1192901" y="4885867"/>
            <a:ext cx="9245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24 VDC Power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29245097-99FB-4F1F-9341-80F732FE491E}"/>
              </a:ext>
            </a:extLst>
          </p:cNvPr>
          <p:cNvSpPr txBox="1"/>
          <p:nvPr/>
        </p:nvSpPr>
        <p:spPr>
          <a:xfrm>
            <a:off x="619509" y="4680876"/>
            <a:ext cx="1461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Command Signal = 12 mA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801FDC00-BF8E-436D-BA82-ED702B14A5AC}"/>
              </a:ext>
            </a:extLst>
          </p:cNvPr>
          <p:cNvSpPr txBox="1"/>
          <p:nvPr/>
        </p:nvSpPr>
        <p:spPr>
          <a:xfrm>
            <a:off x="437224" y="5186962"/>
            <a:ext cx="1470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HART Handheld Communicator</a:t>
            </a:r>
          </a:p>
        </p:txBody>
      </p:sp>
      <p:cxnSp>
        <p:nvCxnSpPr>
          <p:cNvPr id="168" name="Elbow Connector 203">
            <a:extLst>
              <a:ext uri="{FF2B5EF4-FFF2-40B4-BE49-F238E27FC236}">
                <a16:creationId xmlns:a16="http://schemas.microsoft.com/office/drawing/2014/main" id="{6065932D-89B6-4D72-9CC7-1D0CC772BEF4}"/>
              </a:ext>
            </a:extLst>
          </p:cNvPr>
          <p:cNvCxnSpPr>
            <a:stCxn id="218" idx="3"/>
            <a:endCxn id="165" idx="3"/>
          </p:cNvCxnSpPr>
          <p:nvPr/>
        </p:nvCxnSpPr>
        <p:spPr>
          <a:xfrm>
            <a:off x="1950954" y="3960923"/>
            <a:ext cx="166517" cy="1032666"/>
          </a:xfrm>
          <a:prstGeom prst="bentConnector3">
            <a:avLst>
              <a:gd name="adj1" fmla="val 310501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lbow Connector 203">
            <a:extLst>
              <a:ext uri="{FF2B5EF4-FFF2-40B4-BE49-F238E27FC236}">
                <a16:creationId xmlns:a16="http://schemas.microsoft.com/office/drawing/2014/main" id="{1F70FABA-A665-4D1C-966F-80F8872B6D07}"/>
              </a:ext>
            </a:extLst>
          </p:cNvPr>
          <p:cNvCxnSpPr>
            <a:stCxn id="161" idx="1"/>
            <a:endCxn id="167" idx="1"/>
          </p:cNvCxnSpPr>
          <p:nvPr/>
        </p:nvCxnSpPr>
        <p:spPr>
          <a:xfrm rot="10800000" flipV="1">
            <a:off x="437224" y="3868421"/>
            <a:ext cx="314814" cy="1487817"/>
          </a:xfrm>
          <a:prstGeom prst="bentConnector3">
            <a:avLst>
              <a:gd name="adj1" fmla="val 172614"/>
            </a:avLst>
          </a:prstGeom>
          <a:ln w="19050"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37F9A56C-452A-4942-9EEA-AD757304FA0A}"/>
              </a:ext>
            </a:extLst>
          </p:cNvPr>
          <p:cNvSpPr txBox="1"/>
          <p:nvPr/>
        </p:nvSpPr>
        <p:spPr>
          <a:xfrm>
            <a:off x="1386972" y="2590370"/>
            <a:ext cx="1433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RED CIRCLE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VALVE CONTROLLER</a:t>
            </a:r>
          </a:p>
        </p:txBody>
      </p:sp>
      <p:pic>
        <p:nvPicPr>
          <p:cNvPr id="172" name="Picture 171">
            <a:extLst>
              <a:ext uri="{FF2B5EF4-FFF2-40B4-BE49-F238E27FC236}">
                <a16:creationId xmlns:a16="http://schemas.microsoft.com/office/drawing/2014/main" id="{9C97947A-7BBA-4483-9196-6D1B7D2338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15" b="92231" l="31811" r="682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78" t="6721" r="28929" b="5401"/>
          <a:stretch/>
        </p:blipFill>
        <p:spPr>
          <a:xfrm>
            <a:off x="477936" y="1731049"/>
            <a:ext cx="1778293" cy="2755370"/>
          </a:xfrm>
          <a:prstGeom prst="rect">
            <a:avLst/>
          </a:prstGeom>
        </p:spPr>
      </p:pic>
      <p:cxnSp>
        <p:nvCxnSpPr>
          <p:cNvPr id="174" name="Elbow Connector 203">
            <a:extLst>
              <a:ext uri="{FF2B5EF4-FFF2-40B4-BE49-F238E27FC236}">
                <a16:creationId xmlns:a16="http://schemas.microsoft.com/office/drawing/2014/main" id="{BDDBEE7C-F41B-4DDB-AB48-74DD161C5328}"/>
              </a:ext>
            </a:extLst>
          </p:cNvPr>
          <p:cNvCxnSpPr>
            <a:stCxn id="217" idx="3"/>
            <a:endCxn id="179" idx="1"/>
          </p:cNvCxnSpPr>
          <p:nvPr/>
        </p:nvCxnSpPr>
        <p:spPr>
          <a:xfrm>
            <a:off x="1950954" y="3804591"/>
            <a:ext cx="2505763" cy="79063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Elbow Connector 207">
            <a:extLst>
              <a:ext uri="{FF2B5EF4-FFF2-40B4-BE49-F238E27FC236}">
                <a16:creationId xmlns:a16="http://schemas.microsoft.com/office/drawing/2014/main" id="{6AB82044-A029-4C2A-A199-8B479633BA03}"/>
              </a:ext>
            </a:extLst>
          </p:cNvPr>
          <p:cNvCxnSpPr>
            <a:cxnSpLocks/>
            <a:stCxn id="133" idx="6"/>
            <a:endCxn id="245" idx="2"/>
          </p:cNvCxnSpPr>
          <p:nvPr/>
        </p:nvCxnSpPr>
        <p:spPr>
          <a:xfrm flipV="1">
            <a:off x="4678949" y="797002"/>
            <a:ext cx="1512251" cy="1122887"/>
          </a:xfrm>
          <a:prstGeom prst="bentConnector3">
            <a:avLst>
              <a:gd name="adj1" fmla="val 1911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3D119678-A7E4-4B76-8D70-467F1A8D1591}"/>
              </a:ext>
            </a:extLst>
          </p:cNvPr>
          <p:cNvGrpSpPr/>
          <p:nvPr/>
        </p:nvGrpSpPr>
        <p:grpSpPr>
          <a:xfrm>
            <a:off x="5600087" y="2995421"/>
            <a:ext cx="268973" cy="929879"/>
            <a:chOff x="8434860" y="2308441"/>
            <a:chExt cx="396526" cy="1370845"/>
          </a:xfrm>
        </p:grpSpPr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B647C63E-B95F-4DBE-8844-ED7A323E6CEF}"/>
                </a:ext>
              </a:extLst>
            </p:cNvPr>
            <p:cNvGrpSpPr/>
            <p:nvPr/>
          </p:nvGrpSpPr>
          <p:grpSpPr>
            <a:xfrm>
              <a:off x="8474723" y="2308441"/>
              <a:ext cx="316800" cy="1210074"/>
              <a:chOff x="301904" y="1195992"/>
              <a:chExt cx="516729" cy="1973738"/>
            </a:xfrm>
          </p:grpSpPr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BECC4070-D170-4EE6-8D70-DD2473781E3D}"/>
                  </a:ext>
                </a:extLst>
              </p:cNvPr>
              <p:cNvSpPr/>
              <p:nvPr/>
            </p:nvSpPr>
            <p:spPr>
              <a:xfrm>
                <a:off x="301904" y="1409729"/>
                <a:ext cx="516729" cy="51672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943AE8E1-F262-4BA7-BEDC-393A58110BD1}"/>
                  </a:ext>
                </a:extLst>
              </p:cNvPr>
              <p:cNvSpPr/>
              <p:nvPr/>
            </p:nvSpPr>
            <p:spPr>
              <a:xfrm>
                <a:off x="527161" y="1928316"/>
                <a:ext cx="66214" cy="1241414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BD08A7B4-DA26-4168-A98D-FDFC4965284E}"/>
                  </a:ext>
                </a:extLst>
              </p:cNvPr>
              <p:cNvSpPr/>
              <p:nvPr/>
            </p:nvSpPr>
            <p:spPr>
              <a:xfrm>
                <a:off x="301904" y="1298382"/>
                <a:ext cx="516729" cy="105846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9B22C96D-6E8F-44BB-89DD-AB9D87E64EC5}"/>
                  </a:ext>
                </a:extLst>
              </p:cNvPr>
              <p:cNvSpPr/>
              <p:nvPr/>
            </p:nvSpPr>
            <p:spPr>
              <a:xfrm>
                <a:off x="468828" y="1195992"/>
                <a:ext cx="182880" cy="105846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FE2B460A-EAEA-486A-B203-FB039C519277}"/>
                  </a:ext>
                </a:extLst>
              </p:cNvPr>
              <p:cNvSpPr/>
              <p:nvPr/>
            </p:nvSpPr>
            <p:spPr>
              <a:xfrm>
                <a:off x="638311" y="1547580"/>
                <a:ext cx="161645" cy="14965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62B025FA-74C9-46FD-9CC3-89F16EB68EF7}"/>
                </a:ext>
              </a:extLst>
            </p:cNvPr>
            <p:cNvGrpSpPr/>
            <p:nvPr/>
          </p:nvGrpSpPr>
          <p:grpSpPr>
            <a:xfrm>
              <a:off x="8434860" y="2750063"/>
              <a:ext cx="396526" cy="929223"/>
              <a:chOff x="8397512" y="2750063"/>
              <a:chExt cx="433874" cy="929223"/>
            </a:xfrm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E71B7A57-383D-4600-8437-6C1DD35B0A63}"/>
                  </a:ext>
                </a:extLst>
              </p:cNvPr>
              <p:cNvSpPr/>
              <p:nvPr/>
            </p:nvSpPr>
            <p:spPr>
              <a:xfrm>
                <a:off x="8397512" y="2789390"/>
                <a:ext cx="433874" cy="889896"/>
              </a:xfrm>
              <a:prstGeom prst="rect">
                <a:avLst/>
              </a:prstGeom>
              <a:gradFill>
                <a:gsLst>
                  <a:gs pos="75000">
                    <a:schemeClr val="bg1">
                      <a:lumMod val="6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05C6D6F4-52D9-42F7-9896-E31FB5D7AB85}"/>
                  </a:ext>
                </a:extLst>
              </p:cNvPr>
              <p:cNvSpPr/>
              <p:nvPr/>
            </p:nvSpPr>
            <p:spPr>
              <a:xfrm>
                <a:off x="8397512" y="2750063"/>
                <a:ext cx="433874" cy="45719"/>
              </a:xfrm>
              <a:prstGeom prst="rect">
                <a:avLst/>
              </a:prstGeom>
              <a:gradFill>
                <a:gsLst>
                  <a:gs pos="75000">
                    <a:schemeClr val="bg1">
                      <a:lumMod val="6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DC877890-61DB-4581-BB85-42F27A0CCFDA}"/>
                  </a:ext>
                </a:extLst>
              </p:cNvPr>
              <p:cNvSpPr/>
              <p:nvPr/>
            </p:nvSpPr>
            <p:spPr>
              <a:xfrm>
                <a:off x="8481234" y="2895733"/>
                <a:ext cx="266431" cy="66003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4E16F2E0-FA86-4FEF-94AA-05168272D31D}"/>
                  </a:ext>
                </a:extLst>
              </p:cNvPr>
              <p:cNvGrpSpPr/>
              <p:nvPr/>
            </p:nvGrpSpPr>
            <p:grpSpPr>
              <a:xfrm>
                <a:off x="8537549" y="2964493"/>
                <a:ext cx="153801" cy="474980"/>
                <a:chOff x="150348" y="306613"/>
                <a:chExt cx="142865" cy="737399"/>
              </a:xfrm>
            </p:grpSpPr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F739C329-0C51-4099-BC03-76DD6A37E5FB}"/>
                    </a:ext>
                  </a:extLst>
                </p:cNvPr>
                <p:cNvCxnSpPr/>
                <p:nvPr/>
              </p:nvCxnSpPr>
              <p:spPr>
                <a:xfrm>
                  <a:off x="150348" y="306613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F960BA2E-A080-46BA-BF51-07631CAAEEAE}"/>
                    </a:ext>
                  </a:extLst>
                </p:cNvPr>
                <p:cNvCxnSpPr/>
                <p:nvPr/>
              </p:nvCxnSpPr>
              <p:spPr>
                <a:xfrm>
                  <a:off x="150348" y="466606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19B06F67-A125-4BC2-91F7-79220DA744FD}"/>
                    </a:ext>
                  </a:extLst>
                </p:cNvPr>
                <p:cNvCxnSpPr/>
                <p:nvPr/>
              </p:nvCxnSpPr>
              <p:spPr>
                <a:xfrm>
                  <a:off x="150348" y="611516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id="{2252A47E-A790-4BA5-94F7-C87071BDCE46}"/>
                    </a:ext>
                  </a:extLst>
                </p:cNvPr>
                <p:cNvCxnSpPr/>
                <p:nvPr/>
              </p:nvCxnSpPr>
              <p:spPr>
                <a:xfrm>
                  <a:off x="150348" y="739109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60DF83BE-2052-455B-9EDC-9AE47861D19E}"/>
                    </a:ext>
                  </a:extLst>
                </p:cNvPr>
                <p:cNvCxnSpPr/>
                <p:nvPr/>
              </p:nvCxnSpPr>
              <p:spPr>
                <a:xfrm>
                  <a:off x="150348" y="899102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29024CE5-42DF-4F10-BC21-087FE7A021DC}"/>
                    </a:ext>
                  </a:extLst>
                </p:cNvPr>
                <p:cNvCxnSpPr/>
                <p:nvPr/>
              </p:nvCxnSpPr>
              <p:spPr>
                <a:xfrm>
                  <a:off x="150348" y="1044012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78" name="Rectangle 177">
            <a:extLst>
              <a:ext uri="{FF2B5EF4-FFF2-40B4-BE49-F238E27FC236}">
                <a16:creationId xmlns:a16="http://schemas.microsoft.com/office/drawing/2014/main" id="{746DD8D4-1E98-4FDA-8EF1-37DD76E2847D}"/>
              </a:ext>
            </a:extLst>
          </p:cNvPr>
          <p:cNvSpPr/>
          <p:nvPr/>
        </p:nvSpPr>
        <p:spPr>
          <a:xfrm>
            <a:off x="4250327" y="4491937"/>
            <a:ext cx="206575" cy="206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DC6628B3-D813-4BB2-B78E-10DDEBA892F5}"/>
              </a:ext>
            </a:extLst>
          </p:cNvPr>
          <p:cNvSpPr/>
          <p:nvPr/>
        </p:nvSpPr>
        <p:spPr>
          <a:xfrm>
            <a:off x="4456717" y="4491937"/>
            <a:ext cx="206575" cy="206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cxnSp>
        <p:nvCxnSpPr>
          <p:cNvPr id="180" name="Elbow Connector 203">
            <a:extLst>
              <a:ext uri="{FF2B5EF4-FFF2-40B4-BE49-F238E27FC236}">
                <a16:creationId xmlns:a16="http://schemas.microsoft.com/office/drawing/2014/main" id="{58D5B06E-7715-4B29-9749-90DCC0C7DB25}"/>
              </a:ext>
            </a:extLst>
          </p:cNvPr>
          <p:cNvCxnSpPr>
            <a:stCxn id="204" idx="1"/>
            <a:endCxn id="178" idx="3"/>
          </p:cNvCxnSpPr>
          <p:nvPr/>
        </p:nvCxnSpPr>
        <p:spPr>
          <a:xfrm rot="10800000" flipV="1">
            <a:off x="4456903" y="3191755"/>
            <a:ext cx="1170225" cy="140347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1" name="Picture 2" descr="Image result for balluff logo">
            <a:extLst>
              <a:ext uri="{FF2B5EF4-FFF2-40B4-BE49-F238E27FC236}">
                <a16:creationId xmlns:a16="http://schemas.microsoft.com/office/drawing/2014/main" id="{36A4D5F7-4107-4A34-8E3B-CF25612CF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917" y="3179808"/>
            <a:ext cx="561493" cy="12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2" name="Group 181">
            <a:extLst>
              <a:ext uri="{FF2B5EF4-FFF2-40B4-BE49-F238E27FC236}">
                <a16:creationId xmlns:a16="http://schemas.microsoft.com/office/drawing/2014/main" id="{57B41903-ECA0-4FF5-A3C1-8CF282B46E0D}"/>
              </a:ext>
            </a:extLst>
          </p:cNvPr>
          <p:cNvGrpSpPr/>
          <p:nvPr/>
        </p:nvGrpSpPr>
        <p:grpSpPr>
          <a:xfrm>
            <a:off x="4549754" y="1569510"/>
            <a:ext cx="182858" cy="327989"/>
            <a:chOff x="5949392" y="940303"/>
            <a:chExt cx="231083" cy="414490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362F38C-635F-4647-9AF1-105FB9345561}"/>
                </a:ext>
              </a:extLst>
            </p:cNvPr>
            <p:cNvGrpSpPr/>
            <p:nvPr/>
          </p:nvGrpSpPr>
          <p:grpSpPr>
            <a:xfrm>
              <a:off x="5949392" y="940303"/>
              <a:ext cx="231083" cy="231083"/>
              <a:chOff x="914519" y="2673285"/>
              <a:chExt cx="1371600" cy="1371600"/>
            </a:xfrm>
          </p:grpSpPr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DC28447A-8E5C-4952-AACC-600B139104D2}"/>
                  </a:ext>
                </a:extLst>
              </p:cNvPr>
              <p:cNvSpPr/>
              <p:nvPr/>
            </p:nvSpPr>
            <p:spPr>
              <a:xfrm>
                <a:off x="914519" y="2673285"/>
                <a:ext cx="1371600" cy="1371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/>
              </a:p>
            </p:txBody>
          </p: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BC758233-6F08-4B59-A3AA-A0301BD2372B}"/>
                  </a:ext>
                </a:extLst>
              </p:cNvPr>
              <p:cNvCxnSpPr/>
              <p:nvPr/>
            </p:nvCxnSpPr>
            <p:spPr>
              <a:xfrm flipH="1">
                <a:off x="1324311" y="3054495"/>
                <a:ext cx="552017" cy="6091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8A2C3ED8-C888-4358-A1C0-F1632D523C87}"/>
                </a:ext>
              </a:extLst>
            </p:cNvPr>
            <p:cNvCxnSpPr/>
            <p:nvPr/>
          </p:nvCxnSpPr>
          <p:spPr>
            <a:xfrm rot="5400000">
              <a:off x="5982371" y="1263353"/>
              <a:ext cx="18288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F43988CA-CCC2-4C7D-8DEF-D38020DB012E}"/>
              </a:ext>
            </a:extLst>
          </p:cNvPr>
          <p:cNvGrpSpPr/>
          <p:nvPr/>
        </p:nvGrpSpPr>
        <p:grpSpPr>
          <a:xfrm>
            <a:off x="3047068" y="814599"/>
            <a:ext cx="182858" cy="327989"/>
            <a:chOff x="5949392" y="940303"/>
            <a:chExt cx="231083" cy="414490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4BBFA4D0-ECF5-46EC-A998-554686C9C76B}"/>
                </a:ext>
              </a:extLst>
            </p:cNvPr>
            <p:cNvGrpSpPr/>
            <p:nvPr/>
          </p:nvGrpSpPr>
          <p:grpSpPr>
            <a:xfrm>
              <a:off x="5949392" y="940303"/>
              <a:ext cx="231083" cy="231083"/>
              <a:chOff x="914519" y="2673285"/>
              <a:chExt cx="1371600" cy="1371600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A19BFD0A-219C-42BF-BA4C-1479FA8683F9}"/>
                  </a:ext>
                </a:extLst>
              </p:cNvPr>
              <p:cNvSpPr/>
              <p:nvPr/>
            </p:nvSpPr>
            <p:spPr>
              <a:xfrm>
                <a:off x="914519" y="2673285"/>
                <a:ext cx="1371600" cy="1371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/>
              </a:p>
            </p:txBody>
          </p: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ABA07A9D-B8F7-42E5-BD48-86B6094D7FE0}"/>
                  </a:ext>
                </a:extLst>
              </p:cNvPr>
              <p:cNvCxnSpPr/>
              <p:nvPr/>
            </p:nvCxnSpPr>
            <p:spPr>
              <a:xfrm flipH="1">
                <a:off x="1324311" y="3054495"/>
                <a:ext cx="552017" cy="6091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E3EE780E-412F-4615-A39A-CA0A1399CAFA}"/>
                </a:ext>
              </a:extLst>
            </p:cNvPr>
            <p:cNvCxnSpPr/>
            <p:nvPr/>
          </p:nvCxnSpPr>
          <p:spPr>
            <a:xfrm rot="5400000">
              <a:off x="5982371" y="1263353"/>
              <a:ext cx="18288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1" name="Elbow Connector 207">
            <a:extLst>
              <a:ext uri="{FF2B5EF4-FFF2-40B4-BE49-F238E27FC236}">
                <a16:creationId xmlns:a16="http://schemas.microsoft.com/office/drawing/2014/main" id="{762495FD-F9A1-46ED-A509-5A0B239EB461}"/>
              </a:ext>
            </a:extLst>
          </p:cNvPr>
          <p:cNvCxnSpPr>
            <a:cxnSpLocks/>
            <a:stCxn id="231" idx="3"/>
            <a:endCxn id="133" idx="2"/>
          </p:cNvCxnSpPr>
          <p:nvPr/>
        </p:nvCxnSpPr>
        <p:spPr>
          <a:xfrm flipV="1">
            <a:off x="3909557" y="1919889"/>
            <a:ext cx="718742" cy="92364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Rectangle 254">
            <a:extLst>
              <a:ext uri="{FF2B5EF4-FFF2-40B4-BE49-F238E27FC236}">
                <a16:creationId xmlns:a16="http://schemas.microsoft.com/office/drawing/2014/main" id="{03DBF9BD-BB3B-4DED-A626-4BD17D910AD6}"/>
              </a:ext>
            </a:extLst>
          </p:cNvPr>
          <p:cNvSpPr/>
          <p:nvPr/>
        </p:nvSpPr>
        <p:spPr>
          <a:xfrm>
            <a:off x="8265881" y="2144609"/>
            <a:ext cx="143376" cy="143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CD700339-69D2-400F-B517-1A6562C6B088}"/>
              </a:ext>
            </a:extLst>
          </p:cNvPr>
          <p:cNvSpPr/>
          <p:nvPr/>
        </p:nvSpPr>
        <p:spPr>
          <a:xfrm>
            <a:off x="7542374" y="3475917"/>
            <a:ext cx="143376" cy="143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D814A757-DAA1-4997-B052-876B559C2635}"/>
              </a:ext>
            </a:extLst>
          </p:cNvPr>
          <p:cNvSpPr/>
          <p:nvPr/>
        </p:nvSpPr>
        <p:spPr>
          <a:xfrm>
            <a:off x="8405783" y="3029379"/>
            <a:ext cx="143376" cy="143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2" name="Elbow Connector 145">
            <a:extLst>
              <a:ext uri="{FF2B5EF4-FFF2-40B4-BE49-F238E27FC236}">
                <a16:creationId xmlns:a16="http://schemas.microsoft.com/office/drawing/2014/main" id="{78EFEB40-CC79-4723-8E56-E1428072CAA9}"/>
              </a:ext>
            </a:extLst>
          </p:cNvPr>
          <p:cNvCxnSpPr>
            <a:cxnSpLocks/>
            <a:stCxn id="261" idx="6"/>
            <a:endCxn id="257" idx="3"/>
          </p:cNvCxnSpPr>
          <p:nvPr/>
        </p:nvCxnSpPr>
        <p:spPr>
          <a:xfrm>
            <a:off x="3166176" y="1167913"/>
            <a:ext cx="5382983" cy="1933154"/>
          </a:xfrm>
          <a:prstGeom prst="bentConnector3">
            <a:avLst>
              <a:gd name="adj1" fmla="val 104247"/>
            </a:avLst>
          </a:prstGeom>
          <a:ln w="19050">
            <a:solidFill>
              <a:srgbClr val="C00000"/>
            </a:solidFill>
          </a:ln>
          <a:effectLst>
            <a:glow rad="101600">
              <a:schemeClr val="bg1"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Oval 260">
            <a:extLst>
              <a:ext uri="{FF2B5EF4-FFF2-40B4-BE49-F238E27FC236}">
                <a16:creationId xmlns:a16="http://schemas.microsoft.com/office/drawing/2014/main" id="{503A5B9A-04DA-4107-B01A-63C71FA21366}"/>
              </a:ext>
            </a:extLst>
          </p:cNvPr>
          <p:cNvSpPr/>
          <p:nvPr/>
        </p:nvSpPr>
        <p:spPr>
          <a:xfrm>
            <a:off x="3115526" y="1142588"/>
            <a:ext cx="50650" cy="5065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cxnSp>
        <p:nvCxnSpPr>
          <p:cNvPr id="254" name="Elbow Connector 207">
            <a:extLst>
              <a:ext uri="{FF2B5EF4-FFF2-40B4-BE49-F238E27FC236}">
                <a16:creationId xmlns:a16="http://schemas.microsoft.com/office/drawing/2014/main" id="{049CD28E-A078-427D-AACD-915AAD670FD1}"/>
              </a:ext>
            </a:extLst>
          </p:cNvPr>
          <p:cNvCxnSpPr>
            <a:cxnSpLocks/>
            <a:stCxn id="256" idx="2"/>
            <a:endCxn id="245" idx="6"/>
          </p:cNvCxnSpPr>
          <p:nvPr/>
        </p:nvCxnSpPr>
        <p:spPr>
          <a:xfrm rot="5400000" flipH="1">
            <a:off x="5720085" y="1725317"/>
            <a:ext cx="2822291" cy="965662"/>
          </a:xfrm>
          <a:prstGeom prst="bentConnector4">
            <a:avLst>
              <a:gd name="adj1" fmla="val -8100"/>
              <a:gd name="adj2" fmla="val 53712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Elbow Connector 145">
            <a:extLst>
              <a:ext uri="{FF2B5EF4-FFF2-40B4-BE49-F238E27FC236}">
                <a16:creationId xmlns:a16="http://schemas.microsoft.com/office/drawing/2014/main" id="{C52D0396-A32A-4E76-9E2E-FA0C82941A8D}"/>
              </a:ext>
            </a:extLst>
          </p:cNvPr>
          <p:cNvCxnSpPr>
            <a:cxnSpLocks/>
            <a:stCxn id="255" idx="0"/>
            <a:endCxn id="324" idx="2"/>
          </p:cNvCxnSpPr>
          <p:nvPr/>
        </p:nvCxnSpPr>
        <p:spPr>
          <a:xfrm rot="16200000" flipH="1" flipV="1">
            <a:off x="4209855" y="1331126"/>
            <a:ext cx="3314232" cy="4941197"/>
          </a:xfrm>
          <a:prstGeom prst="bentConnector5">
            <a:avLst>
              <a:gd name="adj1" fmla="val -6898"/>
              <a:gd name="adj2" fmla="val -13042"/>
              <a:gd name="adj3" fmla="val 112071"/>
            </a:avLst>
          </a:prstGeom>
          <a:ln w="19050">
            <a:solidFill>
              <a:srgbClr val="00B050"/>
            </a:solidFill>
          </a:ln>
          <a:effectLst>
            <a:glow rad="101600">
              <a:schemeClr val="bg1"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TextBox 286">
            <a:extLst>
              <a:ext uri="{FF2B5EF4-FFF2-40B4-BE49-F238E27FC236}">
                <a16:creationId xmlns:a16="http://schemas.microsoft.com/office/drawing/2014/main" id="{CCCA9D68-F49B-4346-A0C9-C7DC5D79F5AF}"/>
              </a:ext>
            </a:extLst>
          </p:cNvPr>
          <p:cNvSpPr txBox="1"/>
          <p:nvPr/>
        </p:nvSpPr>
        <p:spPr>
          <a:xfrm>
            <a:off x="3002063" y="5472625"/>
            <a:ext cx="423514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91" name="Elbow Connector 207">
            <a:extLst>
              <a:ext uri="{FF2B5EF4-FFF2-40B4-BE49-F238E27FC236}">
                <a16:creationId xmlns:a16="http://schemas.microsoft.com/office/drawing/2014/main" id="{320FEDF0-C74A-45F6-A9A7-9DC0157B1895}"/>
              </a:ext>
            </a:extLst>
          </p:cNvPr>
          <p:cNvCxnSpPr>
            <a:cxnSpLocks/>
            <a:stCxn id="149" idx="3"/>
            <a:endCxn id="245" idx="4"/>
          </p:cNvCxnSpPr>
          <p:nvPr/>
        </p:nvCxnSpPr>
        <p:spPr>
          <a:xfrm rot="5400000" flipH="1" flipV="1">
            <a:off x="5823275" y="1055806"/>
            <a:ext cx="626729" cy="56632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TextBox 244">
            <a:extLst>
              <a:ext uri="{FF2B5EF4-FFF2-40B4-BE49-F238E27FC236}">
                <a16:creationId xmlns:a16="http://schemas.microsoft.com/office/drawing/2014/main" id="{AF943A10-0E20-428C-9C55-CEEAB415A80A}"/>
              </a:ext>
            </a:extLst>
          </p:cNvPr>
          <p:cNvSpPr txBox="1">
            <a:spLocks/>
          </p:cNvSpPr>
          <p:nvPr/>
        </p:nvSpPr>
        <p:spPr>
          <a:xfrm>
            <a:off x="6191200" y="568402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HSR</a:t>
            </a:r>
          </a:p>
        </p:txBody>
      </p: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6C73B9E0-FBD0-4774-BB28-835D087CF737}"/>
              </a:ext>
            </a:extLst>
          </p:cNvPr>
          <p:cNvGrpSpPr/>
          <p:nvPr/>
        </p:nvGrpSpPr>
        <p:grpSpPr>
          <a:xfrm>
            <a:off x="6633943" y="4558189"/>
            <a:ext cx="2232490" cy="1148106"/>
            <a:chOff x="6400750" y="4556220"/>
            <a:chExt cx="2232490" cy="1148106"/>
          </a:xfrm>
        </p:grpSpPr>
        <p:pic>
          <p:nvPicPr>
            <p:cNvPr id="316" name="Picture 2" descr="C:\Users\VRG Vontrols\Documents\VRG\Marketing Documents\BVR Brochure\BVR Brochure Final lmages\PA-8200_11.jpg">
              <a:extLst>
                <a:ext uri="{FF2B5EF4-FFF2-40B4-BE49-F238E27FC236}">
                  <a16:creationId xmlns:a16="http://schemas.microsoft.com/office/drawing/2014/main" id="{B4E72A44-25F0-422F-8AE4-1F7F80C2F9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967" b="97900" l="33490" r="687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36" t="61187" r="31374" b="2094"/>
            <a:stretch/>
          </p:blipFill>
          <p:spPr bwMode="auto">
            <a:xfrm flipH="1" flipV="1">
              <a:off x="6400750" y="4556220"/>
              <a:ext cx="145329" cy="1148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" name="Picture 2" descr="C:\Users\VRG Vontrols\Documents\VRG\Marketing Documents\BVR Brochure\BVR Brochure Final lmages\PA-8200_11.jpg">
              <a:extLst>
                <a:ext uri="{FF2B5EF4-FFF2-40B4-BE49-F238E27FC236}">
                  <a16:creationId xmlns:a16="http://schemas.microsoft.com/office/drawing/2014/main" id="{2525FF36-3439-41A1-AF21-34A235FA65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967" b="97900" l="33490" r="687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54" t="61187" r="32185" b="2094"/>
            <a:stretch/>
          </p:blipFill>
          <p:spPr bwMode="auto">
            <a:xfrm rot="10800000" flipH="1">
              <a:off x="6546080" y="4817024"/>
              <a:ext cx="2087160" cy="638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044704D6-AA59-4D44-9461-F63D6C76BC1A}"/>
                </a:ext>
              </a:extLst>
            </p:cNvPr>
            <p:cNvGrpSpPr/>
            <p:nvPr/>
          </p:nvGrpSpPr>
          <p:grpSpPr>
            <a:xfrm rot="10800000">
              <a:off x="6759334" y="5011438"/>
              <a:ext cx="1062420" cy="330473"/>
              <a:chOff x="2107500" y="4761070"/>
              <a:chExt cx="1062420" cy="286562"/>
            </a:xfrm>
            <a:solidFill>
              <a:srgbClr val="C00000"/>
            </a:solidFill>
          </p:grpSpPr>
          <p:sp>
            <p:nvSpPr>
              <p:cNvPr id="313" name="Chevron 12">
                <a:extLst>
                  <a:ext uri="{FF2B5EF4-FFF2-40B4-BE49-F238E27FC236}">
                    <a16:creationId xmlns:a16="http://schemas.microsoft.com/office/drawing/2014/main" id="{D343A110-A078-40AC-87BD-846C5A13B0F6}"/>
                  </a:ext>
                </a:extLst>
              </p:cNvPr>
              <p:cNvSpPr/>
              <p:nvPr/>
            </p:nvSpPr>
            <p:spPr>
              <a:xfrm>
                <a:off x="2796540" y="4761070"/>
                <a:ext cx="373380" cy="286562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4" name="Chevron 13">
                <a:extLst>
                  <a:ext uri="{FF2B5EF4-FFF2-40B4-BE49-F238E27FC236}">
                    <a16:creationId xmlns:a16="http://schemas.microsoft.com/office/drawing/2014/main" id="{6F00FFE8-6B8B-470E-A1FF-72752D42118F}"/>
                  </a:ext>
                </a:extLst>
              </p:cNvPr>
              <p:cNvSpPr/>
              <p:nvPr/>
            </p:nvSpPr>
            <p:spPr>
              <a:xfrm>
                <a:off x="2458020" y="4761070"/>
                <a:ext cx="373380" cy="286562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5" name="Chevron 14">
                <a:extLst>
                  <a:ext uri="{FF2B5EF4-FFF2-40B4-BE49-F238E27FC236}">
                    <a16:creationId xmlns:a16="http://schemas.microsoft.com/office/drawing/2014/main" id="{64362561-BA93-4C69-8536-778FEF3BCF03}"/>
                  </a:ext>
                </a:extLst>
              </p:cNvPr>
              <p:cNvSpPr/>
              <p:nvPr/>
            </p:nvSpPr>
            <p:spPr>
              <a:xfrm>
                <a:off x="2107500" y="4761070"/>
                <a:ext cx="373380" cy="286562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9F293129-991D-4579-A6F0-08BBA7A67DED}"/>
                </a:ext>
              </a:extLst>
            </p:cNvPr>
            <p:cNvSpPr/>
            <p:nvPr/>
          </p:nvSpPr>
          <p:spPr>
            <a:xfrm rot="10800000">
              <a:off x="8450359" y="5214645"/>
              <a:ext cx="182880" cy="2109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1" name="Picture 2" descr="C:\Users\VRG Vontrols\Documents\VRG\Marketing Documents\BVR Brochure\BVR Brochure Final lmages\PA-8200_11.jpg">
            <a:extLst>
              <a:ext uri="{FF2B5EF4-FFF2-40B4-BE49-F238E27FC236}">
                <a16:creationId xmlns:a16="http://schemas.microsoft.com/office/drawing/2014/main" id="{2E80612F-14C1-4ED6-8348-63BC28A3D1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67" b="97900" l="33490" r="687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836" t="61187" r="31374" b="2094"/>
          <a:stretch/>
        </p:blipFill>
        <p:spPr bwMode="auto">
          <a:xfrm rot="10800000" flipH="1" flipV="1">
            <a:off x="4896712" y="4660174"/>
            <a:ext cx="145329" cy="11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" name="Picture 2" descr="C:\Users\VRG Vontrols\Documents\VRG\Marketing Documents\BVR Brochure\BVR Brochure Final lmages\PA-8200_11.jpg">
            <a:extLst>
              <a:ext uri="{FF2B5EF4-FFF2-40B4-BE49-F238E27FC236}">
                <a16:creationId xmlns:a16="http://schemas.microsoft.com/office/drawing/2014/main" id="{DC088BE2-03BC-43BD-A9F9-5DD5535BF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967" b="97900" l="33490" r="687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54" t="61187" r="32185" b="2094"/>
          <a:stretch/>
        </p:blipFill>
        <p:spPr bwMode="auto">
          <a:xfrm flipH="1">
            <a:off x="2809551" y="4909008"/>
            <a:ext cx="2087160" cy="63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" name="Group 322">
            <a:extLst>
              <a:ext uri="{FF2B5EF4-FFF2-40B4-BE49-F238E27FC236}">
                <a16:creationId xmlns:a16="http://schemas.microsoft.com/office/drawing/2014/main" id="{5032B5A7-D867-40DA-9C1E-E3C6680F5029}"/>
              </a:ext>
            </a:extLst>
          </p:cNvPr>
          <p:cNvGrpSpPr/>
          <p:nvPr/>
        </p:nvGrpSpPr>
        <p:grpSpPr>
          <a:xfrm rot="10800000">
            <a:off x="3621037" y="5022589"/>
            <a:ext cx="1062420" cy="330473"/>
            <a:chOff x="2107500" y="4761070"/>
            <a:chExt cx="1062420" cy="286562"/>
          </a:xfr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</p:grpSpPr>
        <p:sp>
          <p:nvSpPr>
            <p:cNvPr id="325" name="Chevron 12">
              <a:extLst>
                <a:ext uri="{FF2B5EF4-FFF2-40B4-BE49-F238E27FC236}">
                  <a16:creationId xmlns:a16="http://schemas.microsoft.com/office/drawing/2014/main" id="{9B705CB3-15D0-4FE8-BC9E-DC846904C98D}"/>
                </a:ext>
              </a:extLst>
            </p:cNvPr>
            <p:cNvSpPr/>
            <p:nvPr/>
          </p:nvSpPr>
          <p:spPr>
            <a:xfrm>
              <a:off x="2796540" y="4761070"/>
              <a:ext cx="373380" cy="28656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6" name="Chevron 13">
              <a:extLst>
                <a:ext uri="{FF2B5EF4-FFF2-40B4-BE49-F238E27FC236}">
                  <a16:creationId xmlns:a16="http://schemas.microsoft.com/office/drawing/2014/main" id="{56176D3F-968E-4D4B-B158-99AA4826F7BD}"/>
                </a:ext>
              </a:extLst>
            </p:cNvPr>
            <p:cNvSpPr/>
            <p:nvPr/>
          </p:nvSpPr>
          <p:spPr>
            <a:xfrm>
              <a:off x="2458020" y="4761070"/>
              <a:ext cx="373380" cy="28656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7" name="Chevron 14">
              <a:extLst>
                <a:ext uri="{FF2B5EF4-FFF2-40B4-BE49-F238E27FC236}">
                  <a16:creationId xmlns:a16="http://schemas.microsoft.com/office/drawing/2014/main" id="{F12E3563-88CA-4F0E-B2AF-A7B88BF1DBFD}"/>
                </a:ext>
              </a:extLst>
            </p:cNvPr>
            <p:cNvSpPr/>
            <p:nvPr/>
          </p:nvSpPr>
          <p:spPr>
            <a:xfrm>
              <a:off x="2107500" y="4761070"/>
              <a:ext cx="373380" cy="28656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24" name="Rectangle 323">
            <a:extLst>
              <a:ext uri="{FF2B5EF4-FFF2-40B4-BE49-F238E27FC236}">
                <a16:creationId xmlns:a16="http://schemas.microsoft.com/office/drawing/2014/main" id="{C7BC3AAD-88BB-4E4C-A832-CA2484B3B9D9}"/>
              </a:ext>
            </a:extLst>
          </p:cNvPr>
          <p:cNvSpPr/>
          <p:nvPr/>
        </p:nvSpPr>
        <p:spPr>
          <a:xfrm>
            <a:off x="3304932" y="5247938"/>
            <a:ext cx="182880" cy="210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1DA0AC3D-FF53-44EB-9BCC-0159B00DAE2B}"/>
              </a:ext>
            </a:extLst>
          </p:cNvPr>
          <p:cNvSpPr txBox="1"/>
          <p:nvPr/>
        </p:nvSpPr>
        <p:spPr>
          <a:xfrm>
            <a:off x="2861328" y="5014509"/>
            <a:ext cx="799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Downstream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</a:p>
        </p:txBody>
      </p:sp>
      <p:sp>
        <p:nvSpPr>
          <p:cNvPr id="149" name="Rectangle: Top Corners Snipped 148">
            <a:extLst>
              <a:ext uri="{FF2B5EF4-FFF2-40B4-BE49-F238E27FC236}">
                <a16:creationId xmlns:a16="http://schemas.microsoft.com/office/drawing/2014/main" id="{924960A2-E105-4940-842E-18F0B1B6071C}"/>
              </a:ext>
            </a:extLst>
          </p:cNvPr>
          <p:cNvSpPr/>
          <p:nvPr/>
        </p:nvSpPr>
        <p:spPr>
          <a:xfrm>
            <a:off x="5320384" y="1652331"/>
            <a:ext cx="1066188" cy="161566"/>
          </a:xfrm>
          <a:prstGeom prst="snip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F3BFB1A-3307-420D-B298-DBA793D2E713}"/>
              </a:ext>
            </a:extLst>
          </p:cNvPr>
          <p:cNvSpPr txBox="1"/>
          <p:nvPr/>
        </p:nvSpPr>
        <p:spPr>
          <a:xfrm>
            <a:off x="7347395" y="1233937"/>
            <a:ext cx="1222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VPC-SA-BV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Setpoint 750 psig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7954B58F-B86A-4CE6-8A9A-A4AE0555291D}"/>
              </a:ext>
            </a:extLst>
          </p:cNvPr>
          <p:cNvSpPr txBox="1"/>
          <p:nvPr/>
        </p:nvSpPr>
        <p:spPr>
          <a:xfrm>
            <a:off x="3327406" y="5484813"/>
            <a:ext cx="12223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 = 650 psig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1BADC0E0-CE35-4A0A-9204-8BCBF1E63CDC}"/>
              </a:ext>
            </a:extLst>
          </p:cNvPr>
          <p:cNvSpPr txBox="1"/>
          <p:nvPr/>
        </p:nvSpPr>
        <p:spPr>
          <a:xfrm>
            <a:off x="8188495" y="2460075"/>
            <a:ext cx="6393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1E1917D4-47AA-4454-88F4-161B2CBBFB1C}"/>
              </a:ext>
            </a:extLst>
          </p:cNvPr>
          <p:cNvSpPr txBox="1"/>
          <p:nvPr/>
        </p:nvSpPr>
        <p:spPr>
          <a:xfrm>
            <a:off x="7250056" y="2504695"/>
            <a:ext cx="6393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FBDA7456-6F7B-4EA5-82A1-F307BDE20789}"/>
              </a:ext>
            </a:extLst>
          </p:cNvPr>
          <p:cNvSpPr txBox="1"/>
          <p:nvPr/>
        </p:nvSpPr>
        <p:spPr>
          <a:xfrm>
            <a:off x="7314166" y="1797124"/>
            <a:ext cx="6974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SENSING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C8880806-044B-4856-8DB1-6FFAFED6918F}"/>
              </a:ext>
            </a:extLst>
          </p:cNvPr>
          <p:cNvSpPr txBox="1"/>
          <p:nvPr/>
        </p:nvSpPr>
        <p:spPr>
          <a:xfrm>
            <a:off x="8310469" y="3365205"/>
            <a:ext cx="6393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2520F363-8C4E-4AF9-84B1-55786123C1FE}"/>
              </a:ext>
            </a:extLst>
          </p:cNvPr>
          <p:cNvSpPr txBox="1"/>
          <p:nvPr/>
        </p:nvSpPr>
        <p:spPr>
          <a:xfrm>
            <a:off x="5964342" y="3827863"/>
            <a:ext cx="173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 POSITION 50%</a:t>
            </a:r>
          </a:p>
          <a:p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7BA044B-1820-4D35-A9E5-BA5956804E0A}"/>
              </a:ext>
            </a:extLst>
          </p:cNvPr>
          <p:cNvSpPr/>
          <p:nvPr/>
        </p:nvSpPr>
        <p:spPr>
          <a:xfrm>
            <a:off x="5655052" y="3613862"/>
            <a:ext cx="196553" cy="4600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37B02D31-554E-49A1-9397-F8EBAD03D13F}"/>
              </a:ext>
            </a:extLst>
          </p:cNvPr>
          <p:cNvGrpSpPr/>
          <p:nvPr/>
        </p:nvGrpSpPr>
        <p:grpSpPr>
          <a:xfrm rot="17523008">
            <a:off x="7477077" y="2701562"/>
            <a:ext cx="262253" cy="262253"/>
            <a:chOff x="914519" y="2673285"/>
            <a:chExt cx="1371600" cy="1371600"/>
          </a:xfrm>
        </p:grpSpPr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66BDE7BF-175C-4502-99DE-6D396C996A5F}"/>
                </a:ext>
              </a:extLst>
            </p:cNvPr>
            <p:cNvSpPr/>
            <p:nvPr/>
          </p:nvSpPr>
          <p:spPr>
            <a:xfrm>
              <a:off x="914519" y="2673285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F09350AC-3411-4485-ABF8-26AE6CD17CF5}"/>
                </a:ext>
              </a:extLst>
            </p:cNvPr>
            <p:cNvCxnSpPr/>
            <p:nvPr/>
          </p:nvCxnSpPr>
          <p:spPr>
            <a:xfrm flipH="1">
              <a:off x="1324311" y="3054495"/>
              <a:ext cx="552017" cy="60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6" name="TextBox 245">
            <a:extLst>
              <a:ext uri="{FF2B5EF4-FFF2-40B4-BE49-F238E27FC236}">
                <a16:creationId xmlns:a16="http://schemas.microsoft.com/office/drawing/2014/main" id="{964427A1-3E52-4A6F-AE46-2EAE1DE7DB00}"/>
              </a:ext>
            </a:extLst>
          </p:cNvPr>
          <p:cNvSpPr txBox="1"/>
          <p:nvPr/>
        </p:nvSpPr>
        <p:spPr>
          <a:xfrm>
            <a:off x="5851605" y="586811"/>
            <a:ext cx="379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F1FC08D3-4789-4ECB-A3EE-DA996D4B6837}"/>
              </a:ext>
            </a:extLst>
          </p:cNvPr>
          <p:cNvSpPr txBox="1"/>
          <p:nvPr/>
        </p:nvSpPr>
        <p:spPr>
          <a:xfrm>
            <a:off x="6606969" y="586811"/>
            <a:ext cx="379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54CEF799-ABF4-475D-8E01-C495723D4E0A}"/>
              </a:ext>
            </a:extLst>
          </p:cNvPr>
          <p:cNvSpPr txBox="1"/>
          <p:nvPr/>
        </p:nvSpPr>
        <p:spPr>
          <a:xfrm>
            <a:off x="6424029" y="969503"/>
            <a:ext cx="4861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</a:p>
        </p:txBody>
      </p: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829F0C54-34BB-47FE-8C9C-4664F32429B7}"/>
              </a:ext>
            </a:extLst>
          </p:cNvPr>
          <p:cNvGrpSpPr/>
          <p:nvPr/>
        </p:nvGrpSpPr>
        <p:grpSpPr>
          <a:xfrm rot="19036029">
            <a:off x="7903863" y="2045911"/>
            <a:ext cx="262253" cy="262253"/>
            <a:chOff x="914519" y="2673285"/>
            <a:chExt cx="1371600" cy="1371600"/>
          </a:xfrm>
        </p:grpSpPr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53919692-621B-4C63-B36D-C87D608BCF85}"/>
                </a:ext>
              </a:extLst>
            </p:cNvPr>
            <p:cNvSpPr/>
            <p:nvPr/>
          </p:nvSpPr>
          <p:spPr>
            <a:xfrm>
              <a:off x="914519" y="2673285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838701F3-3FEF-447C-BC24-08ED563798CD}"/>
                </a:ext>
              </a:extLst>
            </p:cNvPr>
            <p:cNvCxnSpPr/>
            <p:nvPr/>
          </p:nvCxnSpPr>
          <p:spPr>
            <a:xfrm flipH="1">
              <a:off x="1324311" y="3054495"/>
              <a:ext cx="552017" cy="60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5C359D30-C4F7-4FD5-A47D-6E10F2FD501F}"/>
              </a:ext>
            </a:extLst>
          </p:cNvPr>
          <p:cNvGrpSpPr/>
          <p:nvPr/>
        </p:nvGrpSpPr>
        <p:grpSpPr>
          <a:xfrm>
            <a:off x="8337103" y="2709490"/>
            <a:ext cx="262253" cy="262253"/>
            <a:chOff x="914519" y="2673285"/>
            <a:chExt cx="1371600" cy="1371600"/>
          </a:xfrm>
        </p:grpSpPr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67DBCD62-4BBA-421B-B6A0-C3C21B1DBFBA}"/>
                </a:ext>
              </a:extLst>
            </p:cNvPr>
            <p:cNvSpPr/>
            <p:nvPr/>
          </p:nvSpPr>
          <p:spPr>
            <a:xfrm>
              <a:off x="914519" y="2673285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70C111DB-182B-4EBB-88AC-F0940B82C8F8}"/>
                </a:ext>
              </a:extLst>
            </p:cNvPr>
            <p:cNvCxnSpPr/>
            <p:nvPr/>
          </p:nvCxnSpPr>
          <p:spPr>
            <a:xfrm flipH="1">
              <a:off x="1324311" y="3054495"/>
              <a:ext cx="552017" cy="60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B2775AD2-2173-4F0A-BCC0-E7576AED5262}"/>
              </a:ext>
            </a:extLst>
          </p:cNvPr>
          <p:cNvSpPr txBox="1"/>
          <p:nvPr/>
        </p:nvSpPr>
        <p:spPr>
          <a:xfrm>
            <a:off x="7371608" y="671429"/>
            <a:ext cx="147766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11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RCVC</a:t>
            </a:r>
            <a:r>
              <a:rPr lang="en-US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</a:t>
            </a:r>
            <a:r>
              <a:rPr lang="en-US" sz="11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VPC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2EA51F-84D7-4246-8FE4-0384219680A3}"/>
              </a:ext>
            </a:extLst>
          </p:cNvPr>
          <p:cNvCxnSpPr>
            <a:stCxn id="245" idx="2"/>
            <a:endCxn id="245" idx="4"/>
          </p:cNvCxnSpPr>
          <p:nvPr/>
        </p:nvCxnSpPr>
        <p:spPr>
          <a:xfrm>
            <a:off x="6191200" y="797002"/>
            <a:ext cx="228600" cy="228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extBox 262">
            <a:extLst>
              <a:ext uri="{FF2B5EF4-FFF2-40B4-BE49-F238E27FC236}">
                <a16:creationId xmlns:a16="http://schemas.microsoft.com/office/drawing/2014/main" id="{80A9A59A-7826-4C52-BAEE-7A7DA0466D0E}"/>
              </a:ext>
            </a:extLst>
          </p:cNvPr>
          <p:cNvSpPr txBox="1"/>
          <p:nvPr/>
        </p:nvSpPr>
        <p:spPr>
          <a:xfrm>
            <a:off x="914666" y="2087300"/>
            <a:ext cx="813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COM 50%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POS 50%</a:t>
            </a:r>
          </a:p>
        </p:txBody>
      </p:sp>
    </p:spTree>
    <p:extLst>
      <p:ext uri="{BB962C8B-B14F-4D97-AF65-F5344CB8AC3E}">
        <p14:creationId xmlns:p14="http://schemas.microsoft.com/office/powerpoint/2010/main" val="2443565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69" descr="GV-8003 2">
            <a:extLst>
              <a:ext uri="{FF2B5EF4-FFF2-40B4-BE49-F238E27FC236}">
                <a16:creationId xmlns:a16="http://schemas.microsoft.com/office/drawing/2014/main" id="{D76E0E02-DF0D-4987-BC25-0F4B8FD4110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2" t="3570" r="34401" b="2001"/>
          <a:stretch/>
        </p:blipFill>
        <p:spPr>
          <a:xfrm>
            <a:off x="4971529" y="1584812"/>
            <a:ext cx="1763900" cy="4206240"/>
          </a:xfrm>
          <a:prstGeom prst="rect">
            <a:avLst/>
          </a:prstGeom>
        </p:spPr>
      </p:pic>
      <p:pic>
        <p:nvPicPr>
          <p:cNvPr id="298" name="Picture 297">
            <a:extLst>
              <a:ext uri="{FF2B5EF4-FFF2-40B4-BE49-F238E27FC236}">
                <a16:creationId xmlns:a16="http://schemas.microsoft.com/office/drawing/2014/main" id="{02E44B2C-6040-4E5F-82D0-DB3F6D517F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4" t="5211" r="37500" b="6389"/>
          <a:stretch/>
        </p:blipFill>
        <p:spPr>
          <a:xfrm>
            <a:off x="7380395" y="1552211"/>
            <a:ext cx="1289387" cy="2358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39C8AA-85C6-43F5-836C-D2F48C086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4" y="20217"/>
            <a:ext cx="9143999" cy="444500"/>
          </a:xfrm>
        </p:spPr>
        <p:txBody>
          <a:bodyPr>
            <a:normAutofit/>
          </a:bodyPr>
          <a:lstStyle/>
          <a:p>
            <a:r>
              <a:rPr lang="en-US" dirty="0"/>
              <a:t>RCVC w PCO How it Works – VPC-SA-BV in Control – PCO Engaged</a:t>
            </a:r>
          </a:p>
        </p:txBody>
      </p:sp>
      <p:cxnSp>
        <p:nvCxnSpPr>
          <p:cNvPr id="124" name="Elbow Connector 145">
            <a:extLst>
              <a:ext uri="{FF2B5EF4-FFF2-40B4-BE49-F238E27FC236}">
                <a16:creationId xmlns:a16="http://schemas.microsoft.com/office/drawing/2014/main" id="{3F334D46-0ED2-41E9-B5D4-96DCE2FA31F6}"/>
              </a:ext>
            </a:extLst>
          </p:cNvPr>
          <p:cNvCxnSpPr>
            <a:cxnSpLocks/>
            <a:stCxn id="261" idx="4"/>
            <a:endCxn id="230" idx="3"/>
          </p:cNvCxnSpPr>
          <p:nvPr/>
        </p:nvCxnSpPr>
        <p:spPr>
          <a:xfrm rot="16200000" flipH="1">
            <a:off x="2560710" y="1773378"/>
            <a:ext cx="1650291" cy="490009"/>
          </a:xfrm>
          <a:prstGeom prst="bentConnector2">
            <a:avLst/>
          </a:prstGeom>
          <a:ln w="19050">
            <a:solidFill>
              <a:srgbClr val="C00000"/>
            </a:solidFill>
          </a:ln>
          <a:effectLst>
            <a:glow rad="101600">
              <a:schemeClr val="bg1"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2CB11F6-C5D4-4CDF-8E01-CC30879FB943}"/>
              </a:ext>
            </a:extLst>
          </p:cNvPr>
          <p:cNvGrpSpPr/>
          <p:nvPr/>
        </p:nvGrpSpPr>
        <p:grpSpPr>
          <a:xfrm>
            <a:off x="1563896" y="1322050"/>
            <a:ext cx="238518" cy="281571"/>
            <a:chOff x="1698975" y="2250464"/>
            <a:chExt cx="301423" cy="355830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E3705F93-9F58-4F9D-8D60-B669A9F14A5C}"/>
                </a:ext>
              </a:extLst>
            </p:cNvPr>
            <p:cNvGrpSpPr/>
            <p:nvPr/>
          </p:nvGrpSpPr>
          <p:grpSpPr>
            <a:xfrm>
              <a:off x="1698975" y="2452470"/>
              <a:ext cx="213585" cy="153824"/>
              <a:chOff x="1638300" y="2633472"/>
              <a:chExt cx="1371600" cy="795528"/>
            </a:xfrm>
          </p:grpSpPr>
          <p:sp>
            <p:nvSpPr>
              <p:cNvPr id="243" name="Isosceles Triangle 242">
                <a:extLst>
                  <a:ext uri="{FF2B5EF4-FFF2-40B4-BE49-F238E27FC236}">
                    <a16:creationId xmlns:a16="http://schemas.microsoft.com/office/drawing/2014/main" id="{D9275703-E903-406E-9B8E-9267A305D17C}"/>
                  </a:ext>
                </a:extLst>
              </p:cNvPr>
              <p:cNvSpPr/>
              <p:nvPr/>
            </p:nvSpPr>
            <p:spPr>
              <a:xfrm rot="16200000" flipV="1">
                <a:off x="15834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44" name="Isosceles Triangle 243">
                <a:extLst>
                  <a:ext uri="{FF2B5EF4-FFF2-40B4-BE49-F238E27FC236}">
                    <a16:creationId xmlns:a16="http://schemas.microsoft.com/office/drawing/2014/main" id="{5B3CA78B-9F61-449A-9A66-90B302DFE316}"/>
                  </a:ext>
                </a:extLst>
              </p:cNvPr>
              <p:cNvSpPr/>
              <p:nvPr/>
            </p:nvSpPr>
            <p:spPr>
              <a:xfrm rot="16200000">
                <a:off x="22692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EDBDFE17-7670-4558-89DB-A822ED4070B9}"/>
                </a:ext>
              </a:extLst>
            </p:cNvPr>
            <p:cNvCxnSpPr/>
            <p:nvPr/>
          </p:nvCxnSpPr>
          <p:spPr>
            <a:xfrm rot="16200000" flipV="1">
              <a:off x="1713473" y="2435053"/>
              <a:ext cx="18458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Chord 240">
              <a:extLst>
                <a:ext uri="{FF2B5EF4-FFF2-40B4-BE49-F238E27FC236}">
                  <a16:creationId xmlns:a16="http://schemas.microsoft.com/office/drawing/2014/main" id="{BA363DE0-DC97-45B3-8AD5-D6B664E7E624}"/>
                </a:ext>
              </a:extLst>
            </p:cNvPr>
            <p:cNvSpPr/>
            <p:nvPr/>
          </p:nvSpPr>
          <p:spPr>
            <a:xfrm rot="5400000">
              <a:off x="1713473" y="2250464"/>
              <a:ext cx="184589" cy="184589"/>
            </a:xfrm>
            <a:prstGeom prst="chord">
              <a:avLst>
                <a:gd name="adj1" fmla="val 5314374"/>
                <a:gd name="adj2" fmla="val 16200000"/>
              </a:avLst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cxnSp>
          <p:nvCxnSpPr>
            <p:cNvPr id="242" name="Elbow Connector 69">
              <a:extLst>
                <a:ext uri="{FF2B5EF4-FFF2-40B4-BE49-F238E27FC236}">
                  <a16:creationId xmlns:a16="http://schemas.microsoft.com/office/drawing/2014/main" id="{88D6815D-319E-41ED-8796-AD9FEB27DF4C}"/>
                </a:ext>
              </a:extLst>
            </p:cNvPr>
            <p:cNvCxnSpPr/>
            <p:nvPr/>
          </p:nvCxnSpPr>
          <p:spPr>
            <a:xfrm>
              <a:off x="1854991" y="2298646"/>
              <a:ext cx="145407" cy="221507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79DE2C4E-2567-4D10-8EB8-0EC96288313B}"/>
              </a:ext>
            </a:extLst>
          </p:cNvPr>
          <p:cNvSpPr/>
          <p:nvPr/>
        </p:nvSpPr>
        <p:spPr>
          <a:xfrm>
            <a:off x="5186525" y="2380375"/>
            <a:ext cx="87154" cy="87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B38FD87-0975-437E-BDCF-5186309DD7B0}"/>
              </a:ext>
            </a:extLst>
          </p:cNvPr>
          <p:cNvSpPr/>
          <p:nvPr/>
        </p:nvSpPr>
        <p:spPr>
          <a:xfrm>
            <a:off x="5186525" y="3338670"/>
            <a:ext cx="87154" cy="87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0A826B9-2C57-45E3-86E1-B31B47885382}"/>
              </a:ext>
            </a:extLst>
          </p:cNvPr>
          <p:cNvSpPr/>
          <p:nvPr/>
        </p:nvSpPr>
        <p:spPr>
          <a:xfrm>
            <a:off x="2216644" y="2644374"/>
            <a:ext cx="87154" cy="87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2030FED0-B393-4BDC-93F9-B2B6658AE47F}"/>
              </a:ext>
            </a:extLst>
          </p:cNvPr>
          <p:cNvCxnSpPr/>
          <p:nvPr/>
        </p:nvCxnSpPr>
        <p:spPr>
          <a:xfrm>
            <a:off x="672838" y="1536590"/>
            <a:ext cx="89529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024">
            <a:extLst>
              <a:ext uri="{FF2B5EF4-FFF2-40B4-BE49-F238E27FC236}">
                <a16:creationId xmlns:a16="http://schemas.microsoft.com/office/drawing/2014/main" id="{A908B792-67DF-476D-ACC5-68C7771D2927}"/>
              </a:ext>
            </a:extLst>
          </p:cNvPr>
          <p:cNvCxnSpPr>
            <a:cxnSpLocks/>
            <a:stCxn id="244" idx="3"/>
            <a:endCxn id="261" idx="2"/>
          </p:cNvCxnSpPr>
          <p:nvPr/>
        </p:nvCxnSpPr>
        <p:spPr>
          <a:xfrm flipV="1">
            <a:off x="1732907" y="1167913"/>
            <a:ext cx="1382619" cy="374847"/>
          </a:xfrm>
          <a:prstGeom prst="bentConnector3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C8B9B7C-E566-4A5D-8D88-23FF898801D5}"/>
              </a:ext>
            </a:extLst>
          </p:cNvPr>
          <p:cNvGrpSpPr/>
          <p:nvPr/>
        </p:nvGrpSpPr>
        <p:grpSpPr>
          <a:xfrm>
            <a:off x="3484330" y="3136231"/>
            <a:ext cx="87154" cy="315754"/>
            <a:chOff x="4397615" y="2813617"/>
            <a:chExt cx="110139" cy="399028"/>
          </a:xfrm>
          <a:noFill/>
        </p:grpSpPr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FA967BD7-07F3-457D-91C3-DE374A164A18}"/>
                </a:ext>
              </a:extLst>
            </p:cNvPr>
            <p:cNvSpPr/>
            <p:nvPr/>
          </p:nvSpPr>
          <p:spPr>
            <a:xfrm>
              <a:off x="4397615" y="2813617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948C2812-6D98-4041-B367-CF96B17EE39D}"/>
                </a:ext>
              </a:extLst>
            </p:cNvPr>
            <p:cNvSpPr/>
            <p:nvPr/>
          </p:nvSpPr>
          <p:spPr>
            <a:xfrm>
              <a:off x="4397615" y="2959927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F68F526F-EC6B-48F9-B363-5C37E6CBA5EE}"/>
                </a:ext>
              </a:extLst>
            </p:cNvPr>
            <p:cNvSpPr/>
            <p:nvPr/>
          </p:nvSpPr>
          <p:spPr>
            <a:xfrm>
              <a:off x="4397615" y="3102506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9C2D3F2-396D-429D-A69E-55DC2B564A25}"/>
              </a:ext>
            </a:extLst>
          </p:cNvPr>
          <p:cNvSpPr/>
          <p:nvPr/>
        </p:nvSpPr>
        <p:spPr>
          <a:xfrm>
            <a:off x="3484330" y="4027918"/>
            <a:ext cx="87154" cy="87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4C926AB1-BAF7-420B-BD03-8497ECE402FB}"/>
              </a:ext>
            </a:extLst>
          </p:cNvPr>
          <p:cNvSpPr/>
          <p:nvPr/>
        </p:nvSpPr>
        <p:spPr>
          <a:xfrm>
            <a:off x="4628299" y="1894564"/>
            <a:ext cx="50650" cy="5065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92F8FFC-FA52-487A-AAAC-34429DB6CC0E}"/>
              </a:ext>
            </a:extLst>
          </p:cNvPr>
          <p:cNvGrpSpPr/>
          <p:nvPr/>
        </p:nvGrpSpPr>
        <p:grpSpPr>
          <a:xfrm>
            <a:off x="2563726" y="1109229"/>
            <a:ext cx="169011" cy="121722"/>
            <a:chOff x="4540531" y="917481"/>
            <a:chExt cx="213585" cy="153824"/>
          </a:xfrm>
        </p:grpSpPr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3FCB9AD1-EDFC-4BAB-B60F-C51A25AE06F6}"/>
                </a:ext>
              </a:extLst>
            </p:cNvPr>
            <p:cNvGrpSpPr/>
            <p:nvPr/>
          </p:nvGrpSpPr>
          <p:grpSpPr>
            <a:xfrm>
              <a:off x="4540531" y="917481"/>
              <a:ext cx="213585" cy="153824"/>
              <a:chOff x="1638300" y="2633472"/>
              <a:chExt cx="1371600" cy="795528"/>
            </a:xfrm>
          </p:grpSpPr>
          <p:sp>
            <p:nvSpPr>
              <p:cNvPr id="234" name="Isosceles Triangle 233">
                <a:extLst>
                  <a:ext uri="{FF2B5EF4-FFF2-40B4-BE49-F238E27FC236}">
                    <a16:creationId xmlns:a16="http://schemas.microsoft.com/office/drawing/2014/main" id="{F7AFE845-E829-47EE-9BE7-8623CACC2549}"/>
                  </a:ext>
                </a:extLst>
              </p:cNvPr>
              <p:cNvSpPr/>
              <p:nvPr/>
            </p:nvSpPr>
            <p:spPr>
              <a:xfrm rot="16200000" flipV="1">
                <a:off x="15834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35" name="Isosceles Triangle 234">
                <a:extLst>
                  <a:ext uri="{FF2B5EF4-FFF2-40B4-BE49-F238E27FC236}">
                    <a16:creationId xmlns:a16="http://schemas.microsoft.com/office/drawing/2014/main" id="{C8DA6656-7B78-45A0-8E7A-4D3AC53D4394}"/>
                  </a:ext>
                </a:extLst>
              </p:cNvPr>
              <p:cNvSpPr/>
              <p:nvPr/>
            </p:nvSpPr>
            <p:spPr>
              <a:xfrm rot="16200000">
                <a:off x="22692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4F9FF856-2FC9-42AE-A833-7F03467E3476}"/>
                </a:ext>
              </a:extLst>
            </p:cNvPr>
            <p:cNvSpPr/>
            <p:nvPr/>
          </p:nvSpPr>
          <p:spPr>
            <a:xfrm>
              <a:off x="4601603" y="948673"/>
              <a:ext cx="91440" cy="914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D9EFEEB0-8C55-4142-9D29-F961505B6FF3}"/>
              </a:ext>
            </a:extLst>
          </p:cNvPr>
          <p:cNvSpPr txBox="1"/>
          <p:nvPr/>
        </p:nvSpPr>
        <p:spPr>
          <a:xfrm>
            <a:off x="4003581" y="3209051"/>
            <a:ext cx="721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83B895D9-85F5-433A-9A7B-70E0E75220A8}"/>
              </a:ext>
            </a:extLst>
          </p:cNvPr>
          <p:cNvSpPr txBox="1"/>
          <p:nvPr/>
        </p:nvSpPr>
        <p:spPr>
          <a:xfrm>
            <a:off x="3637450" y="2037495"/>
            <a:ext cx="721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5F33C6D5-970D-400B-8F59-F43A9ECCFFEA}"/>
              </a:ext>
            </a:extLst>
          </p:cNvPr>
          <p:cNvSpPr txBox="1"/>
          <p:nvPr/>
        </p:nvSpPr>
        <p:spPr>
          <a:xfrm>
            <a:off x="1120484" y="1096395"/>
            <a:ext cx="12223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Supply Regulator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5935BC7A-CBDF-43A9-A76B-67E112E82B44}"/>
              </a:ext>
            </a:extLst>
          </p:cNvPr>
          <p:cNvSpPr txBox="1"/>
          <p:nvPr/>
        </p:nvSpPr>
        <p:spPr>
          <a:xfrm>
            <a:off x="369778" y="1296185"/>
            <a:ext cx="12591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Line Pressure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0FAB5B1-1786-493D-8260-CFCC8C02C01E}"/>
              </a:ext>
            </a:extLst>
          </p:cNvPr>
          <p:cNvSpPr txBox="1"/>
          <p:nvPr/>
        </p:nvSpPr>
        <p:spPr>
          <a:xfrm>
            <a:off x="4584574" y="2305511"/>
            <a:ext cx="138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LD Series Linear Diaphragm Actuator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7AD7B1B1-FC63-4525-B121-DC6D092AF5B4}"/>
              </a:ext>
            </a:extLst>
          </p:cNvPr>
          <p:cNvSpPr txBox="1"/>
          <p:nvPr/>
        </p:nvSpPr>
        <p:spPr>
          <a:xfrm>
            <a:off x="5195540" y="5004407"/>
            <a:ext cx="138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CVET Series 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Control Valve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D1451AD-2EF8-4FCA-BE51-C0779AC4AC32}"/>
              </a:ext>
            </a:extLst>
          </p:cNvPr>
          <p:cNvSpPr txBox="1"/>
          <p:nvPr/>
        </p:nvSpPr>
        <p:spPr>
          <a:xfrm>
            <a:off x="3074440" y="4579573"/>
            <a:ext cx="18805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Feedback Signal = 12 mA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B618593-2A71-43C2-8EED-9BC6765A6C39}"/>
              </a:ext>
            </a:extLst>
          </p:cNvPr>
          <p:cNvSpPr txBox="1"/>
          <p:nvPr/>
        </p:nvSpPr>
        <p:spPr>
          <a:xfrm>
            <a:off x="3393524" y="4028475"/>
            <a:ext cx="3359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01DF1AD-F373-40CB-8D03-A5B46DF230A1}"/>
              </a:ext>
            </a:extLst>
          </p:cNvPr>
          <p:cNvGrpSpPr/>
          <p:nvPr/>
        </p:nvGrpSpPr>
        <p:grpSpPr>
          <a:xfrm>
            <a:off x="3630860" y="2374742"/>
            <a:ext cx="278697" cy="553947"/>
            <a:chOff x="4997068" y="2066878"/>
            <a:chExt cx="352198" cy="700040"/>
          </a:xfrm>
        </p:grpSpPr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B6DD1DD5-3C67-4E55-82F3-B337281704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71879" y="2349896"/>
              <a:ext cx="1288" cy="3062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E4D48735-36E4-4F94-9EB8-F370A6F553AB}"/>
                </a:ext>
              </a:extLst>
            </p:cNvPr>
            <p:cNvSpPr txBox="1"/>
            <p:nvPr/>
          </p:nvSpPr>
          <p:spPr>
            <a:xfrm>
              <a:off x="5036007" y="2066878"/>
              <a:ext cx="274321" cy="2917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900" b="1" dirty="0"/>
                <a:t>S</a:t>
              </a:r>
            </a:p>
          </p:txBody>
        </p: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B84E5671-3C5F-4737-98C5-3445DD31DF4D}"/>
                </a:ext>
              </a:extLst>
            </p:cNvPr>
            <p:cNvGrpSpPr/>
            <p:nvPr/>
          </p:nvGrpSpPr>
          <p:grpSpPr>
            <a:xfrm>
              <a:off x="4997068" y="2551679"/>
              <a:ext cx="352198" cy="215239"/>
              <a:chOff x="4909338" y="2702107"/>
              <a:chExt cx="484820" cy="296287"/>
            </a:xfrm>
            <a:solidFill>
              <a:schemeClr val="bg1"/>
            </a:solidFill>
          </p:grpSpPr>
          <p:sp>
            <p:nvSpPr>
              <p:cNvPr id="230" name="Isosceles Triangle 229">
                <a:extLst>
                  <a:ext uri="{FF2B5EF4-FFF2-40B4-BE49-F238E27FC236}">
                    <a16:creationId xmlns:a16="http://schemas.microsoft.com/office/drawing/2014/main" id="{484B6E48-9778-4B22-BF1F-5A76DB38E7F9}"/>
                  </a:ext>
                </a:extLst>
              </p:cNvPr>
              <p:cNvSpPr/>
              <p:nvPr/>
            </p:nvSpPr>
            <p:spPr>
              <a:xfrm rot="5400000">
                <a:off x="4888904" y="2722541"/>
                <a:ext cx="296287" cy="255420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31" name="Isosceles Triangle 230">
                <a:extLst>
                  <a:ext uri="{FF2B5EF4-FFF2-40B4-BE49-F238E27FC236}">
                    <a16:creationId xmlns:a16="http://schemas.microsoft.com/office/drawing/2014/main" id="{1C65AED4-B08C-43A9-A385-D2080779CFC5}"/>
                  </a:ext>
                </a:extLst>
              </p:cNvPr>
              <p:cNvSpPr/>
              <p:nvPr/>
            </p:nvSpPr>
            <p:spPr>
              <a:xfrm rot="16200000">
                <a:off x="5118304" y="2722541"/>
                <a:ext cx="296287" cy="25542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</p:grpSp>
      <p:sp>
        <p:nvSpPr>
          <p:cNvPr id="147" name="Right Bracket 146">
            <a:extLst>
              <a:ext uri="{FF2B5EF4-FFF2-40B4-BE49-F238E27FC236}">
                <a16:creationId xmlns:a16="http://schemas.microsoft.com/office/drawing/2014/main" id="{D6DD6475-093C-4222-8511-F33806E21763}"/>
              </a:ext>
            </a:extLst>
          </p:cNvPr>
          <p:cNvSpPr/>
          <p:nvPr/>
        </p:nvSpPr>
        <p:spPr>
          <a:xfrm rot="5400000">
            <a:off x="3683385" y="4302377"/>
            <a:ext cx="86829" cy="180893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7F10C03-AFB1-4D46-BED8-0D3D9369C720}"/>
              </a:ext>
            </a:extLst>
          </p:cNvPr>
          <p:cNvSpPr txBox="1"/>
          <p:nvPr/>
        </p:nvSpPr>
        <p:spPr>
          <a:xfrm>
            <a:off x="4048305" y="3582839"/>
            <a:ext cx="217071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800" b="1" dirty="0"/>
              <a:t>S</a:t>
            </a: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EDE5C77D-1B5A-4B37-9A26-0FFE049BE8B0}"/>
              </a:ext>
            </a:extLst>
          </p:cNvPr>
          <p:cNvGrpSpPr/>
          <p:nvPr/>
        </p:nvGrpSpPr>
        <p:grpSpPr>
          <a:xfrm>
            <a:off x="4017492" y="3958773"/>
            <a:ext cx="278697" cy="170320"/>
            <a:chOff x="4909338" y="2702107"/>
            <a:chExt cx="484820" cy="296287"/>
          </a:xfrm>
          <a:solidFill>
            <a:schemeClr val="bg1"/>
          </a:solidFill>
        </p:grpSpPr>
        <p:sp>
          <p:nvSpPr>
            <p:cNvPr id="223" name="Isosceles Triangle 222">
              <a:extLst>
                <a:ext uri="{FF2B5EF4-FFF2-40B4-BE49-F238E27FC236}">
                  <a16:creationId xmlns:a16="http://schemas.microsoft.com/office/drawing/2014/main" id="{CE577CC9-A762-475A-BC11-44AAD4E53FDC}"/>
                </a:ext>
              </a:extLst>
            </p:cNvPr>
            <p:cNvSpPr/>
            <p:nvPr/>
          </p:nvSpPr>
          <p:spPr>
            <a:xfrm rot="5400000">
              <a:off x="4888904" y="2722541"/>
              <a:ext cx="296287" cy="25542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24" name="Isosceles Triangle 223">
              <a:extLst>
                <a:ext uri="{FF2B5EF4-FFF2-40B4-BE49-F238E27FC236}">
                  <a16:creationId xmlns:a16="http://schemas.microsoft.com/office/drawing/2014/main" id="{01EFCECC-D475-4497-8216-6A8001B18BC6}"/>
                </a:ext>
              </a:extLst>
            </p:cNvPr>
            <p:cNvSpPr/>
            <p:nvPr/>
          </p:nvSpPr>
          <p:spPr>
            <a:xfrm rot="16200000">
              <a:off x="5118304" y="2722541"/>
              <a:ext cx="296287" cy="25542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</p:grpSp>
      <p:cxnSp>
        <p:nvCxnSpPr>
          <p:cNvPr id="150" name="Elbow Connector 208">
            <a:extLst>
              <a:ext uri="{FF2B5EF4-FFF2-40B4-BE49-F238E27FC236}">
                <a16:creationId xmlns:a16="http://schemas.microsoft.com/office/drawing/2014/main" id="{987AD14A-7B83-4942-B825-5158039259A5}"/>
              </a:ext>
            </a:extLst>
          </p:cNvPr>
          <p:cNvCxnSpPr>
            <a:stCxn id="224" idx="3"/>
            <a:endCxn id="133" idx="4"/>
          </p:cNvCxnSpPr>
          <p:nvPr/>
        </p:nvCxnSpPr>
        <p:spPr>
          <a:xfrm flipV="1">
            <a:off x="4296189" y="1945214"/>
            <a:ext cx="357436" cy="2098719"/>
          </a:xfrm>
          <a:prstGeom prst="bentConnector2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211">
            <a:extLst>
              <a:ext uri="{FF2B5EF4-FFF2-40B4-BE49-F238E27FC236}">
                <a16:creationId xmlns:a16="http://schemas.microsoft.com/office/drawing/2014/main" id="{D567074B-37E8-422E-A463-0A966B7DC101}"/>
              </a:ext>
            </a:extLst>
          </p:cNvPr>
          <p:cNvCxnSpPr>
            <a:stCxn id="147" idx="2"/>
            <a:endCxn id="223" idx="3"/>
          </p:cNvCxnSpPr>
          <p:nvPr/>
        </p:nvCxnSpPr>
        <p:spPr>
          <a:xfrm rot="5400000" flipH="1" flipV="1">
            <a:off x="3675993" y="4094739"/>
            <a:ext cx="392305" cy="290693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82A5F4F6-13A2-44C6-9436-A8F86DEE90DE}"/>
              </a:ext>
            </a:extLst>
          </p:cNvPr>
          <p:cNvSpPr txBox="1"/>
          <p:nvPr/>
        </p:nvSpPr>
        <p:spPr>
          <a:xfrm>
            <a:off x="5720805" y="2585179"/>
            <a:ext cx="138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Spring to 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B8558E91-BB02-4BAA-BB05-FD9E192FFEDE}"/>
              </a:ext>
            </a:extLst>
          </p:cNvPr>
          <p:cNvCxnSpPr>
            <a:cxnSpLocks/>
          </p:cNvCxnSpPr>
          <p:nvPr/>
        </p:nvCxnSpPr>
        <p:spPr>
          <a:xfrm>
            <a:off x="4155821" y="3799095"/>
            <a:ext cx="0" cy="2423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tangle 155">
            <a:extLst>
              <a:ext uri="{FF2B5EF4-FFF2-40B4-BE49-F238E27FC236}">
                <a16:creationId xmlns:a16="http://schemas.microsoft.com/office/drawing/2014/main" id="{159C279F-C803-4501-A431-1F07E7241783}"/>
              </a:ext>
            </a:extLst>
          </p:cNvPr>
          <p:cNvSpPr/>
          <p:nvPr/>
        </p:nvSpPr>
        <p:spPr>
          <a:xfrm>
            <a:off x="2216644" y="2644374"/>
            <a:ext cx="87154" cy="87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1EFD51CB-86C3-4113-A3C2-19090B0BBE24}"/>
              </a:ext>
            </a:extLst>
          </p:cNvPr>
          <p:cNvSpPr/>
          <p:nvPr/>
        </p:nvSpPr>
        <p:spPr>
          <a:xfrm>
            <a:off x="1320085" y="4204756"/>
            <a:ext cx="87154" cy="87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1CB4EA36-D71C-4A66-94C5-E9A85A8A0026}"/>
              </a:ext>
            </a:extLst>
          </p:cNvPr>
          <p:cNvSpPr/>
          <p:nvPr/>
        </p:nvSpPr>
        <p:spPr>
          <a:xfrm>
            <a:off x="2208304" y="3833500"/>
            <a:ext cx="87154" cy="87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4D92F906-F1A0-4A1C-8FD8-F4BDCE4E368C}"/>
              </a:ext>
            </a:extLst>
          </p:cNvPr>
          <p:cNvSpPr/>
          <p:nvPr/>
        </p:nvSpPr>
        <p:spPr>
          <a:xfrm>
            <a:off x="1173729" y="4205923"/>
            <a:ext cx="87154" cy="87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73559F0A-61C5-4004-8A46-2970D2F16685}"/>
              </a:ext>
            </a:extLst>
          </p:cNvPr>
          <p:cNvGrpSpPr/>
          <p:nvPr/>
        </p:nvGrpSpPr>
        <p:grpSpPr>
          <a:xfrm>
            <a:off x="1754120" y="3427211"/>
            <a:ext cx="196834" cy="762733"/>
            <a:chOff x="2351117" y="3073416"/>
            <a:chExt cx="248745" cy="1278739"/>
          </a:xfrm>
          <a:noFill/>
        </p:grpSpPr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0DF142EB-A31E-4961-9940-ADA4DC7DC6E9}"/>
                </a:ext>
              </a:extLst>
            </p:cNvPr>
            <p:cNvSpPr/>
            <p:nvPr/>
          </p:nvSpPr>
          <p:spPr>
            <a:xfrm>
              <a:off x="2351117" y="3321161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5F2AB4F9-698C-4766-9652-1F851A39722D}"/>
                </a:ext>
              </a:extLst>
            </p:cNvPr>
            <p:cNvSpPr/>
            <p:nvPr/>
          </p:nvSpPr>
          <p:spPr>
            <a:xfrm>
              <a:off x="2351117" y="3579807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330B1897-9A4A-4C23-8A86-9C435EABBF0E}"/>
                </a:ext>
              </a:extLst>
            </p:cNvPr>
            <p:cNvSpPr/>
            <p:nvPr/>
          </p:nvSpPr>
          <p:spPr>
            <a:xfrm>
              <a:off x="2351117" y="3841901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37DD79F7-98A3-4FB7-8A09-D7C2C22FB2A8}"/>
                </a:ext>
              </a:extLst>
            </p:cNvPr>
            <p:cNvSpPr/>
            <p:nvPr/>
          </p:nvSpPr>
          <p:spPr>
            <a:xfrm>
              <a:off x="2351117" y="3073416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3BE7B200-5727-4F3C-A6E7-8E9FD23D9A28}"/>
                </a:ext>
              </a:extLst>
            </p:cNvPr>
            <p:cNvSpPr/>
            <p:nvPr/>
          </p:nvSpPr>
          <p:spPr>
            <a:xfrm>
              <a:off x="2351117" y="4099564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</p:grp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2FB5230-64A1-4220-A902-B2DB5FBDC6BD}"/>
              </a:ext>
            </a:extLst>
          </p:cNvPr>
          <p:cNvSpPr/>
          <p:nvPr/>
        </p:nvSpPr>
        <p:spPr>
          <a:xfrm>
            <a:off x="752038" y="3768483"/>
            <a:ext cx="196834" cy="199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cxnSp>
        <p:nvCxnSpPr>
          <p:cNvPr id="162" name="Elbow Connector 203">
            <a:extLst>
              <a:ext uri="{FF2B5EF4-FFF2-40B4-BE49-F238E27FC236}">
                <a16:creationId xmlns:a16="http://schemas.microsoft.com/office/drawing/2014/main" id="{9F07E1FF-78FB-46F2-9DA2-92866BC35BA9}"/>
              </a:ext>
            </a:extLst>
          </p:cNvPr>
          <p:cNvCxnSpPr/>
          <p:nvPr/>
        </p:nvCxnSpPr>
        <p:spPr>
          <a:xfrm flipV="1">
            <a:off x="1950954" y="2383672"/>
            <a:ext cx="1796280" cy="1118870"/>
          </a:xfrm>
          <a:prstGeom prst="bentConnector4">
            <a:avLst>
              <a:gd name="adj1" fmla="val 47467"/>
              <a:gd name="adj2" fmla="val 116167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Elbow Connector 203">
            <a:extLst>
              <a:ext uri="{FF2B5EF4-FFF2-40B4-BE49-F238E27FC236}">
                <a16:creationId xmlns:a16="http://schemas.microsoft.com/office/drawing/2014/main" id="{BAA818AF-AE41-4F9D-984B-A56CE9C40393}"/>
              </a:ext>
            </a:extLst>
          </p:cNvPr>
          <p:cNvCxnSpPr>
            <a:stCxn id="216" idx="3"/>
            <a:endCxn id="148" idx="0"/>
          </p:cNvCxnSpPr>
          <p:nvPr/>
        </p:nvCxnSpPr>
        <p:spPr>
          <a:xfrm flipV="1">
            <a:off x="1950954" y="3582839"/>
            <a:ext cx="2205887" cy="67477"/>
          </a:xfrm>
          <a:prstGeom prst="bentConnector4">
            <a:avLst>
              <a:gd name="adj1" fmla="val 47540"/>
              <a:gd name="adj2" fmla="val 450423"/>
            </a:avLst>
          </a:prstGeom>
          <a:ln w="19050">
            <a:solidFill>
              <a:schemeClr val="tx1"/>
            </a:solidFill>
            <a:prstDash val="lgDashDot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203">
            <a:extLst>
              <a:ext uri="{FF2B5EF4-FFF2-40B4-BE49-F238E27FC236}">
                <a16:creationId xmlns:a16="http://schemas.microsoft.com/office/drawing/2014/main" id="{83A21EB2-133F-4499-AC25-E88EA349BEE4}"/>
              </a:ext>
            </a:extLst>
          </p:cNvPr>
          <p:cNvCxnSpPr>
            <a:stCxn id="220" idx="3"/>
            <a:endCxn id="166" idx="3"/>
          </p:cNvCxnSpPr>
          <p:nvPr/>
        </p:nvCxnSpPr>
        <p:spPr>
          <a:xfrm>
            <a:off x="1950954" y="4114612"/>
            <a:ext cx="130279" cy="673986"/>
          </a:xfrm>
          <a:prstGeom prst="bentConnector3">
            <a:avLst>
              <a:gd name="adj1" fmla="val 275470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F5402F37-7EDC-469B-B9B6-7CE157989CD9}"/>
              </a:ext>
            </a:extLst>
          </p:cNvPr>
          <p:cNvSpPr txBox="1"/>
          <p:nvPr/>
        </p:nvSpPr>
        <p:spPr>
          <a:xfrm>
            <a:off x="1192901" y="4885867"/>
            <a:ext cx="9245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24 VDC Power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29245097-99FB-4F1F-9341-80F732FE491E}"/>
              </a:ext>
            </a:extLst>
          </p:cNvPr>
          <p:cNvSpPr txBox="1"/>
          <p:nvPr/>
        </p:nvSpPr>
        <p:spPr>
          <a:xfrm>
            <a:off x="619509" y="4680876"/>
            <a:ext cx="1461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Command Signal = 12 mA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801FDC00-BF8E-436D-BA82-ED702B14A5AC}"/>
              </a:ext>
            </a:extLst>
          </p:cNvPr>
          <p:cNvSpPr txBox="1"/>
          <p:nvPr/>
        </p:nvSpPr>
        <p:spPr>
          <a:xfrm>
            <a:off x="437224" y="5186962"/>
            <a:ext cx="1470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HART Handheld Communicator</a:t>
            </a:r>
          </a:p>
        </p:txBody>
      </p:sp>
      <p:cxnSp>
        <p:nvCxnSpPr>
          <p:cNvPr id="168" name="Elbow Connector 203">
            <a:extLst>
              <a:ext uri="{FF2B5EF4-FFF2-40B4-BE49-F238E27FC236}">
                <a16:creationId xmlns:a16="http://schemas.microsoft.com/office/drawing/2014/main" id="{6065932D-89B6-4D72-9CC7-1D0CC772BEF4}"/>
              </a:ext>
            </a:extLst>
          </p:cNvPr>
          <p:cNvCxnSpPr>
            <a:stCxn id="218" idx="3"/>
            <a:endCxn id="165" idx="3"/>
          </p:cNvCxnSpPr>
          <p:nvPr/>
        </p:nvCxnSpPr>
        <p:spPr>
          <a:xfrm>
            <a:off x="1950954" y="3960923"/>
            <a:ext cx="166517" cy="1032666"/>
          </a:xfrm>
          <a:prstGeom prst="bentConnector3">
            <a:avLst>
              <a:gd name="adj1" fmla="val 310501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lbow Connector 203">
            <a:extLst>
              <a:ext uri="{FF2B5EF4-FFF2-40B4-BE49-F238E27FC236}">
                <a16:creationId xmlns:a16="http://schemas.microsoft.com/office/drawing/2014/main" id="{1F70FABA-A665-4D1C-966F-80F8872B6D07}"/>
              </a:ext>
            </a:extLst>
          </p:cNvPr>
          <p:cNvCxnSpPr>
            <a:stCxn id="161" idx="1"/>
            <a:endCxn id="167" idx="1"/>
          </p:cNvCxnSpPr>
          <p:nvPr/>
        </p:nvCxnSpPr>
        <p:spPr>
          <a:xfrm rot="10800000" flipV="1">
            <a:off x="437224" y="3868421"/>
            <a:ext cx="314814" cy="1487817"/>
          </a:xfrm>
          <a:prstGeom prst="bentConnector3">
            <a:avLst>
              <a:gd name="adj1" fmla="val 172614"/>
            </a:avLst>
          </a:prstGeom>
          <a:ln w="19050"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37F9A56C-452A-4942-9EEA-AD757304FA0A}"/>
              </a:ext>
            </a:extLst>
          </p:cNvPr>
          <p:cNvSpPr txBox="1"/>
          <p:nvPr/>
        </p:nvSpPr>
        <p:spPr>
          <a:xfrm>
            <a:off x="1386972" y="2590370"/>
            <a:ext cx="1433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RED CIRCLE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VALVE CONTROLLER</a:t>
            </a:r>
          </a:p>
        </p:txBody>
      </p:sp>
      <p:pic>
        <p:nvPicPr>
          <p:cNvPr id="172" name="Picture 171">
            <a:extLst>
              <a:ext uri="{FF2B5EF4-FFF2-40B4-BE49-F238E27FC236}">
                <a16:creationId xmlns:a16="http://schemas.microsoft.com/office/drawing/2014/main" id="{9C97947A-7BBA-4483-9196-6D1B7D2338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15" b="92231" l="31811" r="682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78" t="6721" r="28929" b="5401"/>
          <a:stretch/>
        </p:blipFill>
        <p:spPr>
          <a:xfrm>
            <a:off x="477936" y="1731049"/>
            <a:ext cx="1778293" cy="2755370"/>
          </a:xfrm>
          <a:prstGeom prst="rect">
            <a:avLst/>
          </a:prstGeom>
        </p:spPr>
      </p:pic>
      <p:cxnSp>
        <p:nvCxnSpPr>
          <p:cNvPr id="174" name="Elbow Connector 203">
            <a:extLst>
              <a:ext uri="{FF2B5EF4-FFF2-40B4-BE49-F238E27FC236}">
                <a16:creationId xmlns:a16="http://schemas.microsoft.com/office/drawing/2014/main" id="{BDDBEE7C-F41B-4DDB-AB48-74DD161C5328}"/>
              </a:ext>
            </a:extLst>
          </p:cNvPr>
          <p:cNvCxnSpPr>
            <a:stCxn id="217" idx="3"/>
            <a:endCxn id="179" idx="1"/>
          </p:cNvCxnSpPr>
          <p:nvPr/>
        </p:nvCxnSpPr>
        <p:spPr>
          <a:xfrm>
            <a:off x="1950954" y="3804591"/>
            <a:ext cx="2505763" cy="79063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Elbow Connector 207">
            <a:extLst>
              <a:ext uri="{FF2B5EF4-FFF2-40B4-BE49-F238E27FC236}">
                <a16:creationId xmlns:a16="http://schemas.microsoft.com/office/drawing/2014/main" id="{6AB82044-A029-4C2A-A199-8B479633BA03}"/>
              </a:ext>
            </a:extLst>
          </p:cNvPr>
          <p:cNvCxnSpPr>
            <a:cxnSpLocks/>
            <a:stCxn id="133" idx="6"/>
            <a:endCxn id="245" idx="2"/>
          </p:cNvCxnSpPr>
          <p:nvPr/>
        </p:nvCxnSpPr>
        <p:spPr>
          <a:xfrm flipV="1">
            <a:off x="4678949" y="797002"/>
            <a:ext cx="1512251" cy="1122887"/>
          </a:xfrm>
          <a:prstGeom prst="bentConnector3">
            <a:avLst>
              <a:gd name="adj1" fmla="val 1911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3D119678-A7E4-4B76-8D70-467F1A8D1591}"/>
              </a:ext>
            </a:extLst>
          </p:cNvPr>
          <p:cNvGrpSpPr/>
          <p:nvPr/>
        </p:nvGrpSpPr>
        <p:grpSpPr>
          <a:xfrm>
            <a:off x="5600087" y="2995421"/>
            <a:ext cx="268973" cy="929879"/>
            <a:chOff x="8434860" y="2308441"/>
            <a:chExt cx="396526" cy="1370845"/>
          </a:xfrm>
        </p:grpSpPr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B647C63E-B95F-4DBE-8844-ED7A323E6CEF}"/>
                </a:ext>
              </a:extLst>
            </p:cNvPr>
            <p:cNvGrpSpPr/>
            <p:nvPr/>
          </p:nvGrpSpPr>
          <p:grpSpPr>
            <a:xfrm>
              <a:off x="8474723" y="2308441"/>
              <a:ext cx="316800" cy="1210074"/>
              <a:chOff x="301904" y="1195992"/>
              <a:chExt cx="516729" cy="1973738"/>
            </a:xfrm>
          </p:grpSpPr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BECC4070-D170-4EE6-8D70-DD2473781E3D}"/>
                  </a:ext>
                </a:extLst>
              </p:cNvPr>
              <p:cNvSpPr/>
              <p:nvPr/>
            </p:nvSpPr>
            <p:spPr>
              <a:xfrm>
                <a:off x="301904" y="1409729"/>
                <a:ext cx="516729" cy="51672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943AE8E1-F262-4BA7-BEDC-393A58110BD1}"/>
                  </a:ext>
                </a:extLst>
              </p:cNvPr>
              <p:cNvSpPr/>
              <p:nvPr/>
            </p:nvSpPr>
            <p:spPr>
              <a:xfrm>
                <a:off x="527161" y="1928316"/>
                <a:ext cx="66214" cy="1241414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BD08A7B4-DA26-4168-A98D-FDFC4965284E}"/>
                  </a:ext>
                </a:extLst>
              </p:cNvPr>
              <p:cNvSpPr/>
              <p:nvPr/>
            </p:nvSpPr>
            <p:spPr>
              <a:xfrm>
                <a:off x="301904" y="1298382"/>
                <a:ext cx="516729" cy="105846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9B22C96D-6E8F-44BB-89DD-AB9D87E64EC5}"/>
                  </a:ext>
                </a:extLst>
              </p:cNvPr>
              <p:cNvSpPr/>
              <p:nvPr/>
            </p:nvSpPr>
            <p:spPr>
              <a:xfrm>
                <a:off x="468828" y="1195992"/>
                <a:ext cx="182880" cy="105846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FE2B460A-EAEA-486A-B203-FB039C519277}"/>
                  </a:ext>
                </a:extLst>
              </p:cNvPr>
              <p:cNvSpPr/>
              <p:nvPr/>
            </p:nvSpPr>
            <p:spPr>
              <a:xfrm>
                <a:off x="638311" y="1547580"/>
                <a:ext cx="161645" cy="14965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62B025FA-74C9-46FD-9CC3-89F16EB68EF7}"/>
                </a:ext>
              </a:extLst>
            </p:cNvPr>
            <p:cNvGrpSpPr/>
            <p:nvPr/>
          </p:nvGrpSpPr>
          <p:grpSpPr>
            <a:xfrm>
              <a:off x="8434860" y="2750063"/>
              <a:ext cx="396526" cy="929223"/>
              <a:chOff x="8397512" y="2750063"/>
              <a:chExt cx="433874" cy="929223"/>
            </a:xfrm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E71B7A57-383D-4600-8437-6C1DD35B0A63}"/>
                  </a:ext>
                </a:extLst>
              </p:cNvPr>
              <p:cNvSpPr/>
              <p:nvPr/>
            </p:nvSpPr>
            <p:spPr>
              <a:xfrm>
                <a:off x="8397512" y="2789390"/>
                <a:ext cx="433874" cy="889896"/>
              </a:xfrm>
              <a:prstGeom prst="rect">
                <a:avLst/>
              </a:prstGeom>
              <a:gradFill>
                <a:gsLst>
                  <a:gs pos="75000">
                    <a:schemeClr val="bg1">
                      <a:lumMod val="6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05C6D6F4-52D9-42F7-9896-E31FB5D7AB85}"/>
                  </a:ext>
                </a:extLst>
              </p:cNvPr>
              <p:cNvSpPr/>
              <p:nvPr/>
            </p:nvSpPr>
            <p:spPr>
              <a:xfrm>
                <a:off x="8397512" y="2750063"/>
                <a:ext cx="433874" cy="45719"/>
              </a:xfrm>
              <a:prstGeom prst="rect">
                <a:avLst/>
              </a:prstGeom>
              <a:gradFill>
                <a:gsLst>
                  <a:gs pos="75000">
                    <a:schemeClr val="bg1">
                      <a:lumMod val="6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DC877890-61DB-4581-BB85-42F27A0CCFDA}"/>
                  </a:ext>
                </a:extLst>
              </p:cNvPr>
              <p:cNvSpPr/>
              <p:nvPr/>
            </p:nvSpPr>
            <p:spPr>
              <a:xfrm>
                <a:off x="8481234" y="2895733"/>
                <a:ext cx="266431" cy="66003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4E16F2E0-FA86-4FEF-94AA-05168272D31D}"/>
                  </a:ext>
                </a:extLst>
              </p:cNvPr>
              <p:cNvGrpSpPr/>
              <p:nvPr/>
            </p:nvGrpSpPr>
            <p:grpSpPr>
              <a:xfrm>
                <a:off x="8537549" y="2964493"/>
                <a:ext cx="153801" cy="474980"/>
                <a:chOff x="150348" y="306613"/>
                <a:chExt cx="142865" cy="737399"/>
              </a:xfrm>
            </p:grpSpPr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F739C329-0C51-4099-BC03-76DD6A37E5FB}"/>
                    </a:ext>
                  </a:extLst>
                </p:cNvPr>
                <p:cNvCxnSpPr/>
                <p:nvPr/>
              </p:nvCxnSpPr>
              <p:spPr>
                <a:xfrm>
                  <a:off x="150348" y="306613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F960BA2E-A080-46BA-BF51-07631CAAEEAE}"/>
                    </a:ext>
                  </a:extLst>
                </p:cNvPr>
                <p:cNvCxnSpPr/>
                <p:nvPr/>
              </p:nvCxnSpPr>
              <p:spPr>
                <a:xfrm>
                  <a:off x="150348" y="466606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19B06F67-A125-4BC2-91F7-79220DA744FD}"/>
                    </a:ext>
                  </a:extLst>
                </p:cNvPr>
                <p:cNvCxnSpPr/>
                <p:nvPr/>
              </p:nvCxnSpPr>
              <p:spPr>
                <a:xfrm>
                  <a:off x="150348" y="611516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id="{2252A47E-A790-4BA5-94F7-C87071BDCE46}"/>
                    </a:ext>
                  </a:extLst>
                </p:cNvPr>
                <p:cNvCxnSpPr/>
                <p:nvPr/>
              </p:nvCxnSpPr>
              <p:spPr>
                <a:xfrm>
                  <a:off x="150348" y="739109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60DF83BE-2052-455B-9EDC-9AE47861D19E}"/>
                    </a:ext>
                  </a:extLst>
                </p:cNvPr>
                <p:cNvCxnSpPr/>
                <p:nvPr/>
              </p:nvCxnSpPr>
              <p:spPr>
                <a:xfrm>
                  <a:off x="150348" y="899102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29024CE5-42DF-4F10-BC21-087FE7A021DC}"/>
                    </a:ext>
                  </a:extLst>
                </p:cNvPr>
                <p:cNvCxnSpPr/>
                <p:nvPr/>
              </p:nvCxnSpPr>
              <p:spPr>
                <a:xfrm>
                  <a:off x="150348" y="1044012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78" name="Rectangle 177">
            <a:extLst>
              <a:ext uri="{FF2B5EF4-FFF2-40B4-BE49-F238E27FC236}">
                <a16:creationId xmlns:a16="http://schemas.microsoft.com/office/drawing/2014/main" id="{746DD8D4-1E98-4FDA-8EF1-37DD76E2847D}"/>
              </a:ext>
            </a:extLst>
          </p:cNvPr>
          <p:cNvSpPr/>
          <p:nvPr/>
        </p:nvSpPr>
        <p:spPr>
          <a:xfrm>
            <a:off x="4250327" y="4491937"/>
            <a:ext cx="206575" cy="206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DC6628B3-D813-4BB2-B78E-10DDEBA892F5}"/>
              </a:ext>
            </a:extLst>
          </p:cNvPr>
          <p:cNvSpPr/>
          <p:nvPr/>
        </p:nvSpPr>
        <p:spPr>
          <a:xfrm>
            <a:off x="4456717" y="4491937"/>
            <a:ext cx="206575" cy="206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cxnSp>
        <p:nvCxnSpPr>
          <p:cNvPr id="180" name="Elbow Connector 203">
            <a:extLst>
              <a:ext uri="{FF2B5EF4-FFF2-40B4-BE49-F238E27FC236}">
                <a16:creationId xmlns:a16="http://schemas.microsoft.com/office/drawing/2014/main" id="{58D5B06E-7715-4B29-9749-90DCC0C7DB25}"/>
              </a:ext>
            </a:extLst>
          </p:cNvPr>
          <p:cNvCxnSpPr>
            <a:stCxn id="204" idx="1"/>
            <a:endCxn id="178" idx="3"/>
          </p:cNvCxnSpPr>
          <p:nvPr/>
        </p:nvCxnSpPr>
        <p:spPr>
          <a:xfrm rot="10800000" flipV="1">
            <a:off x="4456903" y="3191755"/>
            <a:ext cx="1170225" cy="140347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1" name="Picture 2" descr="Image result for balluff logo">
            <a:extLst>
              <a:ext uri="{FF2B5EF4-FFF2-40B4-BE49-F238E27FC236}">
                <a16:creationId xmlns:a16="http://schemas.microsoft.com/office/drawing/2014/main" id="{36A4D5F7-4107-4A34-8E3B-CF25612CF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917" y="3179808"/>
            <a:ext cx="561493" cy="12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2" name="Group 181">
            <a:extLst>
              <a:ext uri="{FF2B5EF4-FFF2-40B4-BE49-F238E27FC236}">
                <a16:creationId xmlns:a16="http://schemas.microsoft.com/office/drawing/2014/main" id="{57B41903-ECA0-4FF5-A3C1-8CF282B46E0D}"/>
              </a:ext>
            </a:extLst>
          </p:cNvPr>
          <p:cNvGrpSpPr/>
          <p:nvPr/>
        </p:nvGrpSpPr>
        <p:grpSpPr>
          <a:xfrm>
            <a:off x="4549754" y="1569510"/>
            <a:ext cx="182858" cy="327989"/>
            <a:chOff x="5949392" y="940303"/>
            <a:chExt cx="231083" cy="414490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362F38C-635F-4647-9AF1-105FB9345561}"/>
                </a:ext>
              </a:extLst>
            </p:cNvPr>
            <p:cNvGrpSpPr/>
            <p:nvPr/>
          </p:nvGrpSpPr>
          <p:grpSpPr>
            <a:xfrm>
              <a:off x="5949392" y="940303"/>
              <a:ext cx="231083" cy="231083"/>
              <a:chOff x="914519" y="2673285"/>
              <a:chExt cx="1371600" cy="1371600"/>
            </a:xfrm>
          </p:grpSpPr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DC28447A-8E5C-4952-AACC-600B139104D2}"/>
                  </a:ext>
                </a:extLst>
              </p:cNvPr>
              <p:cNvSpPr/>
              <p:nvPr/>
            </p:nvSpPr>
            <p:spPr>
              <a:xfrm>
                <a:off x="914519" y="2673285"/>
                <a:ext cx="1371600" cy="1371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/>
              </a:p>
            </p:txBody>
          </p: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BC758233-6F08-4B59-A3AA-A0301BD2372B}"/>
                  </a:ext>
                </a:extLst>
              </p:cNvPr>
              <p:cNvCxnSpPr/>
              <p:nvPr/>
            </p:nvCxnSpPr>
            <p:spPr>
              <a:xfrm flipH="1">
                <a:off x="1324311" y="3054495"/>
                <a:ext cx="552017" cy="6091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8A2C3ED8-C888-4358-A1C0-F1632D523C87}"/>
                </a:ext>
              </a:extLst>
            </p:cNvPr>
            <p:cNvCxnSpPr/>
            <p:nvPr/>
          </p:nvCxnSpPr>
          <p:spPr>
            <a:xfrm rot="5400000">
              <a:off x="5982371" y="1263353"/>
              <a:ext cx="18288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F43988CA-CCC2-4C7D-8DEF-D38020DB012E}"/>
              </a:ext>
            </a:extLst>
          </p:cNvPr>
          <p:cNvGrpSpPr/>
          <p:nvPr/>
        </p:nvGrpSpPr>
        <p:grpSpPr>
          <a:xfrm>
            <a:off x="3047068" y="814599"/>
            <a:ext cx="182858" cy="327989"/>
            <a:chOff x="5949392" y="940303"/>
            <a:chExt cx="231083" cy="414490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4BBFA4D0-ECF5-46EC-A998-554686C9C76B}"/>
                </a:ext>
              </a:extLst>
            </p:cNvPr>
            <p:cNvGrpSpPr/>
            <p:nvPr/>
          </p:nvGrpSpPr>
          <p:grpSpPr>
            <a:xfrm>
              <a:off x="5949392" y="940303"/>
              <a:ext cx="231083" cy="231083"/>
              <a:chOff x="914519" y="2673285"/>
              <a:chExt cx="1371600" cy="1371600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A19BFD0A-219C-42BF-BA4C-1479FA8683F9}"/>
                  </a:ext>
                </a:extLst>
              </p:cNvPr>
              <p:cNvSpPr/>
              <p:nvPr/>
            </p:nvSpPr>
            <p:spPr>
              <a:xfrm>
                <a:off x="914519" y="2673285"/>
                <a:ext cx="1371600" cy="1371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/>
              </a:p>
            </p:txBody>
          </p: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ABA07A9D-B8F7-42E5-BD48-86B6094D7FE0}"/>
                  </a:ext>
                </a:extLst>
              </p:cNvPr>
              <p:cNvCxnSpPr/>
              <p:nvPr/>
            </p:nvCxnSpPr>
            <p:spPr>
              <a:xfrm flipH="1">
                <a:off x="1324311" y="3054495"/>
                <a:ext cx="552017" cy="6091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E3EE780E-412F-4615-A39A-CA0A1399CAFA}"/>
                </a:ext>
              </a:extLst>
            </p:cNvPr>
            <p:cNvCxnSpPr/>
            <p:nvPr/>
          </p:nvCxnSpPr>
          <p:spPr>
            <a:xfrm rot="5400000">
              <a:off x="5982371" y="1263353"/>
              <a:ext cx="18288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1" name="Elbow Connector 207">
            <a:extLst>
              <a:ext uri="{FF2B5EF4-FFF2-40B4-BE49-F238E27FC236}">
                <a16:creationId xmlns:a16="http://schemas.microsoft.com/office/drawing/2014/main" id="{762495FD-F9A1-46ED-A509-5A0B239EB461}"/>
              </a:ext>
            </a:extLst>
          </p:cNvPr>
          <p:cNvCxnSpPr>
            <a:cxnSpLocks/>
            <a:stCxn id="231" idx="3"/>
            <a:endCxn id="133" idx="2"/>
          </p:cNvCxnSpPr>
          <p:nvPr/>
        </p:nvCxnSpPr>
        <p:spPr>
          <a:xfrm flipV="1">
            <a:off x="3909557" y="1919889"/>
            <a:ext cx="718742" cy="92364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Rectangle 254">
            <a:extLst>
              <a:ext uri="{FF2B5EF4-FFF2-40B4-BE49-F238E27FC236}">
                <a16:creationId xmlns:a16="http://schemas.microsoft.com/office/drawing/2014/main" id="{03DBF9BD-BB3B-4DED-A626-4BD17D910AD6}"/>
              </a:ext>
            </a:extLst>
          </p:cNvPr>
          <p:cNvSpPr/>
          <p:nvPr/>
        </p:nvSpPr>
        <p:spPr>
          <a:xfrm>
            <a:off x="8265881" y="2144609"/>
            <a:ext cx="143376" cy="143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CD700339-69D2-400F-B517-1A6562C6B088}"/>
              </a:ext>
            </a:extLst>
          </p:cNvPr>
          <p:cNvSpPr/>
          <p:nvPr/>
        </p:nvSpPr>
        <p:spPr>
          <a:xfrm>
            <a:off x="7542374" y="3475917"/>
            <a:ext cx="143376" cy="143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D814A757-DAA1-4997-B052-876B559C2635}"/>
              </a:ext>
            </a:extLst>
          </p:cNvPr>
          <p:cNvSpPr/>
          <p:nvPr/>
        </p:nvSpPr>
        <p:spPr>
          <a:xfrm>
            <a:off x="8405783" y="3029379"/>
            <a:ext cx="143376" cy="143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2" name="Elbow Connector 145">
            <a:extLst>
              <a:ext uri="{FF2B5EF4-FFF2-40B4-BE49-F238E27FC236}">
                <a16:creationId xmlns:a16="http://schemas.microsoft.com/office/drawing/2014/main" id="{78EFEB40-CC79-4723-8E56-E1428072CAA9}"/>
              </a:ext>
            </a:extLst>
          </p:cNvPr>
          <p:cNvCxnSpPr>
            <a:cxnSpLocks/>
            <a:stCxn id="261" idx="6"/>
            <a:endCxn id="257" idx="3"/>
          </p:cNvCxnSpPr>
          <p:nvPr/>
        </p:nvCxnSpPr>
        <p:spPr>
          <a:xfrm>
            <a:off x="3166176" y="1167913"/>
            <a:ext cx="5382983" cy="1933154"/>
          </a:xfrm>
          <a:prstGeom prst="bentConnector3">
            <a:avLst>
              <a:gd name="adj1" fmla="val 104247"/>
            </a:avLst>
          </a:prstGeom>
          <a:ln w="19050">
            <a:solidFill>
              <a:srgbClr val="C00000"/>
            </a:solidFill>
          </a:ln>
          <a:effectLst>
            <a:glow rad="101600">
              <a:schemeClr val="bg1"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Oval 260">
            <a:extLst>
              <a:ext uri="{FF2B5EF4-FFF2-40B4-BE49-F238E27FC236}">
                <a16:creationId xmlns:a16="http://schemas.microsoft.com/office/drawing/2014/main" id="{503A5B9A-04DA-4107-B01A-63C71FA21366}"/>
              </a:ext>
            </a:extLst>
          </p:cNvPr>
          <p:cNvSpPr/>
          <p:nvPr/>
        </p:nvSpPr>
        <p:spPr>
          <a:xfrm>
            <a:off x="3115526" y="1142588"/>
            <a:ext cx="50650" cy="5065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cxnSp>
        <p:nvCxnSpPr>
          <p:cNvPr id="254" name="Elbow Connector 207">
            <a:extLst>
              <a:ext uri="{FF2B5EF4-FFF2-40B4-BE49-F238E27FC236}">
                <a16:creationId xmlns:a16="http://schemas.microsoft.com/office/drawing/2014/main" id="{049CD28E-A078-427D-AACD-915AAD670FD1}"/>
              </a:ext>
            </a:extLst>
          </p:cNvPr>
          <p:cNvCxnSpPr>
            <a:cxnSpLocks/>
            <a:stCxn id="256" idx="2"/>
            <a:endCxn id="245" idx="6"/>
          </p:cNvCxnSpPr>
          <p:nvPr/>
        </p:nvCxnSpPr>
        <p:spPr>
          <a:xfrm rot="5400000" flipH="1">
            <a:off x="5720085" y="1725317"/>
            <a:ext cx="2822291" cy="965662"/>
          </a:xfrm>
          <a:prstGeom prst="bentConnector4">
            <a:avLst>
              <a:gd name="adj1" fmla="val -8100"/>
              <a:gd name="adj2" fmla="val 53712"/>
            </a:avLst>
          </a:prstGeom>
          <a:ln w="19050">
            <a:solidFill>
              <a:srgbClr val="002060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Elbow Connector 145">
            <a:extLst>
              <a:ext uri="{FF2B5EF4-FFF2-40B4-BE49-F238E27FC236}">
                <a16:creationId xmlns:a16="http://schemas.microsoft.com/office/drawing/2014/main" id="{C52D0396-A32A-4E76-9E2E-FA0C82941A8D}"/>
              </a:ext>
            </a:extLst>
          </p:cNvPr>
          <p:cNvCxnSpPr>
            <a:cxnSpLocks/>
            <a:stCxn id="255" idx="0"/>
            <a:endCxn id="324" idx="2"/>
          </p:cNvCxnSpPr>
          <p:nvPr/>
        </p:nvCxnSpPr>
        <p:spPr>
          <a:xfrm rot="16200000" flipH="1" flipV="1">
            <a:off x="4209855" y="1331126"/>
            <a:ext cx="3314232" cy="4941197"/>
          </a:xfrm>
          <a:prstGeom prst="bentConnector5">
            <a:avLst>
              <a:gd name="adj1" fmla="val -6898"/>
              <a:gd name="adj2" fmla="val -13042"/>
              <a:gd name="adj3" fmla="val 112071"/>
            </a:avLst>
          </a:prstGeom>
          <a:ln w="19050">
            <a:solidFill>
              <a:schemeClr val="accent6">
                <a:lumMod val="50000"/>
              </a:schemeClr>
            </a:solidFill>
          </a:ln>
          <a:effectLst>
            <a:glow rad="101600">
              <a:schemeClr val="bg1"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TextBox 286">
            <a:extLst>
              <a:ext uri="{FF2B5EF4-FFF2-40B4-BE49-F238E27FC236}">
                <a16:creationId xmlns:a16="http://schemas.microsoft.com/office/drawing/2014/main" id="{CCCA9D68-F49B-4346-A0C9-C7DC5D79F5AF}"/>
              </a:ext>
            </a:extLst>
          </p:cNvPr>
          <p:cNvSpPr txBox="1"/>
          <p:nvPr/>
        </p:nvSpPr>
        <p:spPr>
          <a:xfrm>
            <a:off x="3002063" y="5472625"/>
            <a:ext cx="423514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91" name="Elbow Connector 207">
            <a:extLst>
              <a:ext uri="{FF2B5EF4-FFF2-40B4-BE49-F238E27FC236}">
                <a16:creationId xmlns:a16="http://schemas.microsoft.com/office/drawing/2014/main" id="{320FEDF0-C74A-45F6-A9A7-9DC0157B1895}"/>
              </a:ext>
            </a:extLst>
          </p:cNvPr>
          <p:cNvCxnSpPr>
            <a:cxnSpLocks/>
            <a:stCxn id="149" idx="3"/>
            <a:endCxn id="245" idx="4"/>
          </p:cNvCxnSpPr>
          <p:nvPr/>
        </p:nvCxnSpPr>
        <p:spPr>
          <a:xfrm rot="5400000" flipH="1" flipV="1">
            <a:off x="5823275" y="1055806"/>
            <a:ext cx="626729" cy="566322"/>
          </a:xfrm>
          <a:prstGeom prst="bentConnector3">
            <a:avLst>
              <a:gd name="adj1" fmla="val 50000"/>
            </a:avLst>
          </a:prstGeom>
          <a:ln w="19050">
            <a:solidFill>
              <a:srgbClr val="002060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TextBox 244">
            <a:extLst>
              <a:ext uri="{FF2B5EF4-FFF2-40B4-BE49-F238E27FC236}">
                <a16:creationId xmlns:a16="http://schemas.microsoft.com/office/drawing/2014/main" id="{AF943A10-0E20-428C-9C55-CEEAB415A80A}"/>
              </a:ext>
            </a:extLst>
          </p:cNvPr>
          <p:cNvSpPr txBox="1">
            <a:spLocks/>
          </p:cNvSpPr>
          <p:nvPr/>
        </p:nvSpPr>
        <p:spPr>
          <a:xfrm>
            <a:off x="6191200" y="568402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HSR</a:t>
            </a:r>
          </a:p>
        </p:txBody>
      </p: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6C73B9E0-FBD0-4774-BB28-835D087CF737}"/>
              </a:ext>
            </a:extLst>
          </p:cNvPr>
          <p:cNvGrpSpPr/>
          <p:nvPr/>
        </p:nvGrpSpPr>
        <p:grpSpPr>
          <a:xfrm>
            <a:off x="6633943" y="4558189"/>
            <a:ext cx="2232490" cy="1148106"/>
            <a:chOff x="6400750" y="4556220"/>
            <a:chExt cx="2232490" cy="1148106"/>
          </a:xfrm>
        </p:grpSpPr>
        <p:pic>
          <p:nvPicPr>
            <p:cNvPr id="316" name="Picture 2" descr="C:\Users\VRG Vontrols\Documents\VRG\Marketing Documents\BVR Brochure\BVR Brochure Final lmages\PA-8200_11.jpg">
              <a:extLst>
                <a:ext uri="{FF2B5EF4-FFF2-40B4-BE49-F238E27FC236}">
                  <a16:creationId xmlns:a16="http://schemas.microsoft.com/office/drawing/2014/main" id="{B4E72A44-25F0-422F-8AE4-1F7F80C2F9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967" b="97900" l="33490" r="687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36" t="61187" r="31374" b="2094"/>
            <a:stretch/>
          </p:blipFill>
          <p:spPr bwMode="auto">
            <a:xfrm flipH="1" flipV="1">
              <a:off x="6400750" y="4556220"/>
              <a:ext cx="145329" cy="1148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" name="Picture 2" descr="C:\Users\VRG Vontrols\Documents\VRG\Marketing Documents\BVR Brochure\BVR Brochure Final lmages\PA-8200_11.jpg">
              <a:extLst>
                <a:ext uri="{FF2B5EF4-FFF2-40B4-BE49-F238E27FC236}">
                  <a16:creationId xmlns:a16="http://schemas.microsoft.com/office/drawing/2014/main" id="{2525FF36-3439-41A1-AF21-34A235FA65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967" b="97900" l="33490" r="687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54" t="61187" r="32185" b="2094"/>
            <a:stretch/>
          </p:blipFill>
          <p:spPr bwMode="auto">
            <a:xfrm rot="10800000" flipH="1">
              <a:off x="6546080" y="4817024"/>
              <a:ext cx="2087160" cy="638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044704D6-AA59-4D44-9461-F63D6C76BC1A}"/>
                </a:ext>
              </a:extLst>
            </p:cNvPr>
            <p:cNvGrpSpPr/>
            <p:nvPr/>
          </p:nvGrpSpPr>
          <p:grpSpPr>
            <a:xfrm rot="10800000">
              <a:off x="6759334" y="5011438"/>
              <a:ext cx="1062420" cy="330473"/>
              <a:chOff x="2107500" y="4761070"/>
              <a:chExt cx="1062420" cy="286562"/>
            </a:xfrm>
            <a:solidFill>
              <a:srgbClr val="C00000"/>
            </a:solidFill>
          </p:grpSpPr>
          <p:sp>
            <p:nvSpPr>
              <p:cNvPr id="313" name="Chevron 12">
                <a:extLst>
                  <a:ext uri="{FF2B5EF4-FFF2-40B4-BE49-F238E27FC236}">
                    <a16:creationId xmlns:a16="http://schemas.microsoft.com/office/drawing/2014/main" id="{D343A110-A078-40AC-87BD-846C5A13B0F6}"/>
                  </a:ext>
                </a:extLst>
              </p:cNvPr>
              <p:cNvSpPr/>
              <p:nvPr/>
            </p:nvSpPr>
            <p:spPr>
              <a:xfrm>
                <a:off x="2796540" y="4761070"/>
                <a:ext cx="373380" cy="286562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4" name="Chevron 13">
                <a:extLst>
                  <a:ext uri="{FF2B5EF4-FFF2-40B4-BE49-F238E27FC236}">
                    <a16:creationId xmlns:a16="http://schemas.microsoft.com/office/drawing/2014/main" id="{6F00FFE8-6B8B-470E-A1FF-72752D42118F}"/>
                  </a:ext>
                </a:extLst>
              </p:cNvPr>
              <p:cNvSpPr/>
              <p:nvPr/>
            </p:nvSpPr>
            <p:spPr>
              <a:xfrm>
                <a:off x="2458020" y="4761070"/>
                <a:ext cx="373380" cy="286562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5" name="Chevron 14">
                <a:extLst>
                  <a:ext uri="{FF2B5EF4-FFF2-40B4-BE49-F238E27FC236}">
                    <a16:creationId xmlns:a16="http://schemas.microsoft.com/office/drawing/2014/main" id="{64362561-BA93-4C69-8536-778FEF3BCF03}"/>
                  </a:ext>
                </a:extLst>
              </p:cNvPr>
              <p:cNvSpPr/>
              <p:nvPr/>
            </p:nvSpPr>
            <p:spPr>
              <a:xfrm>
                <a:off x="2107500" y="4761070"/>
                <a:ext cx="373380" cy="286562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9F293129-991D-4579-A6F0-08BBA7A67DED}"/>
                </a:ext>
              </a:extLst>
            </p:cNvPr>
            <p:cNvSpPr/>
            <p:nvPr/>
          </p:nvSpPr>
          <p:spPr>
            <a:xfrm rot="10800000">
              <a:off x="8450359" y="5214645"/>
              <a:ext cx="182880" cy="2109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1" name="Picture 2" descr="C:\Users\VRG Vontrols\Documents\VRG\Marketing Documents\BVR Brochure\BVR Brochure Final lmages\PA-8200_11.jpg">
            <a:extLst>
              <a:ext uri="{FF2B5EF4-FFF2-40B4-BE49-F238E27FC236}">
                <a16:creationId xmlns:a16="http://schemas.microsoft.com/office/drawing/2014/main" id="{2E80612F-14C1-4ED6-8348-63BC28A3D1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67" b="97900" l="33490" r="687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836" t="61187" r="31374" b="2094"/>
          <a:stretch/>
        </p:blipFill>
        <p:spPr bwMode="auto">
          <a:xfrm rot="10800000" flipH="1" flipV="1">
            <a:off x="4896712" y="4660174"/>
            <a:ext cx="145329" cy="11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" name="Picture 2" descr="C:\Users\VRG Vontrols\Documents\VRG\Marketing Documents\BVR Brochure\BVR Brochure Final lmages\PA-8200_11.jpg">
            <a:extLst>
              <a:ext uri="{FF2B5EF4-FFF2-40B4-BE49-F238E27FC236}">
                <a16:creationId xmlns:a16="http://schemas.microsoft.com/office/drawing/2014/main" id="{DC088BE2-03BC-43BD-A9F9-5DD5535BF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967" b="97900" l="33490" r="687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54" t="61187" r="32185" b="2094"/>
          <a:stretch/>
        </p:blipFill>
        <p:spPr bwMode="auto">
          <a:xfrm flipH="1">
            <a:off x="2809551" y="4909008"/>
            <a:ext cx="2087160" cy="63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" name="Group 322">
            <a:extLst>
              <a:ext uri="{FF2B5EF4-FFF2-40B4-BE49-F238E27FC236}">
                <a16:creationId xmlns:a16="http://schemas.microsoft.com/office/drawing/2014/main" id="{5032B5A7-D867-40DA-9C1E-E3C6680F5029}"/>
              </a:ext>
            </a:extLst>
          </p:cNvPr>
          <p:cNvGrpSpPr/>
          <p:nvPr/>
        </p:nvGrpSpPr>
        <p:grpSpPr>
          <a:xfrm rot="10800000">
            <a:off x="3621037" y="5022589"/>
            <a:ext cx="1062420" cy="330473"/>
            <a:chOff x="2107500" y="4761070"/>
            <a:chExt cx="1062420" cy="286562"/>
          </a:xfr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</p:grpSpPr>
        <p:sp>
          <p:nvSpPr>
            <p:cNvPr id="325" name="Chevron 12">
              <a:extLst>
                <a:ext uri="{FF2B5EF4-FFF2-40B4-BE49-F238E27FC236}">
                  <a16:creationId xmlns:a16="http://schemas.microsoft.com/office/drawing/2014/main" id="{9B705CB3-15D0-4FE8-BC9E-DC846904C98D}"/>
                </a:ext>
              </a:extLst>
            </p:cNvPr>
            <p:cNvSpPr/>
            <p:nvPr/>
          </p:nvSpPr>
          <p:spPr>
            <a:xfrm>
              <a:off x="2796540" y="4761070"/>
              <a:ext cx="373380" cy="28656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6" name="Chevron 13">
              <a:extLst>
                <a:ext uri="{FF2B5EF4-FFF2-40B4-BE49-F238E27FC236}">
                  <a16:creationId xmlns:a16="http://schemas.microsoft.com/office/drawing/2014/main" id="{56176D3F-968E-4D4B-B158-99AA4826F7BD}"/>
                </a:ext>
              </a:extLst>
            </p:cNvPr>
            <p:cNvSpPr/>
            <p:nvPr/>
          </p:nvSpPr>
          <p:spPr>
            <a:xfrm>
              <a:off x="2458020" y="4761070"/>
              <a:ext cx="373380" cy="28656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7" name="Chevron 14">
              <a:extLst>
                <a:ext uri="{FF2B5EF4-FFF2-40B4-BE49-F238E27FC236}">
                  <a16:creationId xmlns:a16="http://schemas.microsoft.com/office/drawing/2014/main" id="{F12E3563-88CA-4F0E-B2AF-A7B88BF1DBFD}"/>
                </a:ext>
              </a:extLst>
            </p:cNvPr>
            <p:cNvSpPr/>
            <p:nvPr/>
          </p:nvSpPr>
          <p:spPr>
            <a:xfrm>
              <a:off x="2107500" y="4761070"/>
              <a:ext cx="373380" cy="28656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24" name="Rectangle 323">
            <a:extLst>
              <a:ext uri="{FF2B5EF4-FFF2-40B4-BE49-F238E27FC236}">
                <a16:creationId xmlns:a16="http://schemas.microsoft.com/office/drawing/2014/main" id="{C7BC3AAD-88BB-4E4C-A832-CA2484B3B9D9}"/>
              </a:ext>
            </a:extLst>
          </p:cNvPr>
          <p:cNvSpPr/>
          <p:nvPr/>
        </p:nvSpPr>
        <p:spPr>
          <a:xfrm>
            <a:off x="3304932" y="5247938"/>
            <a:ext cx="182880" cy="210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1DA0AC3D-FF53-44EB-9BCC-0159B00DAE2B}"/>
              </a:ext>
            </a:extLst>
          </p:cNvPr>
          <p:cNvSpPr txBox="1"/>
          <p:nvPr/>
        </p:nvSpPr>
        <p:spPr>
          <a:xfrm>
            <a:off x="2861328" y="5014509"/>
            <a:ext cx="799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Downstream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</a:p>
        </p:txBody>
      </p:sp>
      <p:sp>
        <p:nvSpPr>
          <p:cNvPr id="149" name="Rectangle: Top Corners Snipped 148">
            <a:extLst>
              <a:ext uri="{FF2B5EF4-FFF2-40B4-BE49-F238E27FC236}">
                <a16:creationId xmlns:a16="http://schemas.microsoft.com/office/drawing/2014/main" id="{924960A2-E105-4940-842E-18F0B1B6071C}"/>
              </a:ext>
            </a:extLst>
          </p:cNvPr>
          <p:cNvSpPr/>
          <p:nvPr/>
        </p:nvSpPr>
        <p:spPr>
          <a:xfrm>
            <a:off x="5320384" y="1652331"/>
            <a:ext cx="1066188" cy="161566"/>
          </a:xfrm>
          <a:prstGeom prst="snip2SameRect">
            <a:avLst/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F3BFB1A-3307-420D-B298-DBA793D2E713}"/>
              </a:ext>
            </a:extLst>
          </p:cNvPr>
          <p:cNvSpPr txBox="1"/>
          <p:nvPr/>
        </p:nvSpPr>
        <p:spPr>
          <a:xfrm>
            <a:off x="7347395" y="1233937"/>
            <a:ext cx="1222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VPC-SA-BV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Setpoint 750 psig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7954B58F-B86A-4CE6-8A9A-A4AE0555291D}"/>
              </a:ext>
            </a:extLst>
          </p:cNvPr>
          <p:cNvSpPr txBox="1"/>
          <p:nvPr/>
        </p:nvSpPr>
        <p:spPr>
          <a:xfrm>
            <a:off x="3327406" y="5484813"/>
            <a:ext cx="12223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 = 750 psig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1BADC0E0-CE35-4A0A-9204-8BCBF1E63CDC}"/>
              </a:ext>
            </a:extLst>
          </p:cNvPr>
          <p:cNvSpPr txBox="1"/>
          <p:nvPr/>
        </p:nvSpPr>
        <p:spPr>
          <a:xfrm>
            <a:off x="8188495" y="2452162"/>
            <a:ext cx="6393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1E1917D4-47AA-4454-88F4-161B2CBBFB1C}"/>
              </a:ext>
            </a:extLst>
          </p:cNvPr>
          <p:cNvSpPr txBox="1"/>
          <p:nvPr/>
        </p:nvSpPr>
        <p:spPr>
          <a:xfrm>
            <a:off x="7244669" y="2458122"/>
            <a:ext cx="6393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FBDA7456-6F7B-4EA5-82A1-F307BDE20789}"/>
              </a:ext>
            </a:extLst>
          </p:cNvPr>
          <p:cNvSpPr txBox="1"/>
          <p:nvPr/>
        </p:nvSpPr>
        <p:spPr>
          <a:xfrm>
            <a:off x="7314166" y="1797124"/>
            <a:ext cx="6974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SENSING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C8880806-044B-4856-8DB1-6FFAFED6918F}"/>
              </a:ext>
            </a:extLst>
          </p:cNvPr>
          <p:cNvSpPr txBox="1"/>
          <p:nvPr/>
        </p:nvSpPr>
        <p:spPr>
          <a:xfrm>
            <a:off x="8310469" y="3365205"/>
            <a:ext cx="6393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2520F363-8C4E-4AF9-84B1-55786123C1FE}"/>
              </a:ext>
            </a:extLst>
          </p:cNvPr>
          <p:cNvSpPr txBox="1"/>
          <p:nvPr/>
        </p:nvSpPr>
        <p:spPr>
          <a:xfrm>
            <a:off x="6409121" y="3905950"/>
            <a:ext cx="22241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 POSITION &lt;50%</a:t>
            </a:r>
          </a:p>
          <a:p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MODULATING</a:t>
            </a:r>
          </a:p>
          <a:p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VPC IN CONTROL AT 750 PSIG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7BA044B-1820-4D35-A9E5-BA5956804E0A}"/>
              </a:ext>
            </a:extLst>
          </p:cNvPr>
          <p:cNvSpPr/>
          <p:nvPr/>
        </p:nvSpPr>
        <p:spPr>
          <a:xfrm>
            <a:off x="5655052" y="3613862"/>
            <a:ext cx="196553" cy="4600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37B02D31-554E-49A1-9397-F8EBAD03D13F}"/>
              </a:ext>
            </a:extLst>
          </p:cNvPr>
          <p:cNvGrpSpPr/>
          <p:nvPr/>
        </p:nvGrpSpPr>
        <p:grpSpPr>
          <a:xfrm rot="20836336">
            <a:off x="7477077" y="2701562"/>
            <a:ext cx="262253" cy="262253"/>
            <a:chOff x="914519" y="2673285"/>
            <a:chExt cx="1371600" cy="1371600"/>
          </a:xfrm>
          <a:effectLst>
            <a:glow rad="101600">
              <a:srgbClr val="C00000">
                <a:alpha val="60000"/>
              </a:srgbClr>
            </a:glow>
          </a:effectLst>
        </p:grpSpPr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66BDE7BF-175C-4502-99DE-6D396C996A5F}"/>
                </a:ext>
              </a:extLst>
            </p:cNvPr>
            <p:cNvSpPr/>
            <p:nvPr/>
          </p:nvSpPr>
          <p:spPr>
            <a:xfrm>
              <a:off x="914519" y="2673285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F09350AC-3411-4485-ABF8-26AE6CD17CF5}"/>
                </a:ext>
              </a:extLst>
            </p:cNvPr>
            <p:cNvCxnSpPr/>
            <p:nvPr/>
          </p:nvCxnSpPr>
          <p:spPr>
            <a:xfrm flipH="1">
              <a:off x="1324311" y="3054495"/>
              <a:ext cx="552017" cy="60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6" name="TextBox 245">
            <a:extLst>
              <a:ext uri="{FF2B5EF4-FFF2-40B4-BE49-F238E27FC236}">
                <a16:creationId xmlns:a16="http://schemas.microsoft.com/office/drawing/2014/main" id="{964427A1-3E52-4A6F-AE46-2EAE1DE7DB00}"/>
              </a:ext>
            </a:extLst>
          </p:cNvPr>
          <p:cNvSpPr txBox="1"/>
          <p:nvPr/>
        </p:nvSpPr>
        <p:spPr>
          <a:xfrm>
            <a:off x="5851605" y="586811"/>
            <a:ext cx="379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F1FC08D3-4789-4ECB-A3EE-DA996D4B6837}"/>
              </a:ext>
            </a:extLst>
          </p:cNvPr>
          <p:cNvSpPr txBox="1"/>
          <p:nvPr/>
        </p:nvSpPr>
        <p:spPr>
          <a:xfrm>
            <a:off x="6606969" y="586811"/>
            <a:ext cx="379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54CEF799-ABF4-475D-8E01-C495723D4E0A}"/>
              </a:ext>
            </a:extLst>
          </p:cNvPr>
          <p:cNvSpPr txBox="1"/>
          <p:nvPr/>
        </p:nvSpPr>
        <p:spPr>
          <a:xfrm>
            <a:off x="6424029" y="969503"/>
            <a:ext cx="4861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</a:p>
        </p:txBody>
      </p: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829F0C54-34BB-47FE-8C9C-4664F32429B7}"/>
              </a:ext>
            </a:extLst>
          </p:cNvPr>
          <p:cNvGrpSpPr/>
          <p:nvPr/>
        </p:nvGrpSpPr>
        <p:grpSpPr>
          <a:xfrm rot="20828665">
            <a:off x="7903863" y="2045911"/>
            <a:ext cx="262253" cy="262253"/>
            <a:chOff x="914519" y="2673285"/>
            <a:chExt cx="1371600" cy="1371600"/>
          </a:xfrm>
        </p:grpSpPr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53919692-621B-4C63-B36D-C87D608BCF85}"/>
                </a:ext>
              </a:extLst>
            </p:cNvPr>
            <p:cNvSpPr/>
            <p:nvPr/>
          </p:nvSpPr>
          <p:spPr>
            <a:xfrm>
              <a:off x="914519" y="2673285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838701F3-3FEF-447C-BC24-08ED563798CD}"/>
                </a:ext>
              </a:extLst>
            </p:cNvPr>
            <p:cNvCxnSpPr/>
            <p:nvPr/>
          </p:nvCxnSpPr>
          <p:spPr>
            <a:xfrm flipH="1">
              <a:off x="1324311" y="3054495"/>
              <a:ext cx="552017" cy="60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5C359D30-C4F7-4FD5-A47D-6E10F2FD501F}"/>
              </a:ext>
            </a:extLst>
          </p:cNvPr>
          <p:cNvGrpSpPr/>
          <p:nvPr/>
        </p:nvGrpSpPr>
        <p:grpSpPr>
          <a:xfrm>
            <a:off x="8337103" y="2709490"/>
            <a:ext cx="262253" cy="262253"/>
            <a:chOff x="914519" y="2673285"/>
            <a:chExt cx="1371600" cy="1371600"/>
          </a:xfrm>
        </p:grpSpPr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67DBCD62-4BBA-421B-B6A0-C3C21B1DBFBA}"/>
                </a:ext>
              </a:extLst>
            </p:cNvPr>
            <p:cNvSpPr/>
            <p:nvPr/>
          </p:nvSpPr>
          <p:spPr>
            <a:xfrm>
              <a:off x="914519" y="2673285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70C111DB-182B-4EBB-88AC-F0940B82C8F8}"/>
                </a:ext>
              </a:extLst>
            </p:cNvPr>
            <p:cNvCxnSpPr/>
            <p:nvPr/>
          </p:nvCxnSpPr>
          <p:spPr>
            <a:xfrm flipH="1">
              <a:off x="1324311" y="3054495"/>
              <a:ext cx="552017" cy="60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xtBox 176">
            <a:extLst>
              <a:ext uri="{FF2B5EF4-FFF2-40B4-BE49-F238E27FC236}">
                <a16:creationId xmlns:a16="http://schemas.microsoft.com/office/drawing/2014/main" id="{3E132DD3-FBCA-4ED6-9C58-3C03AE62DCDF}"/>
              </a:ext>
            </a:extLst>
          </p:cNvPr>
          <p:cNvSpPr txBox="1"/>
          <p:nvPr/>
        </p:nvSpPr>
        <p:spPr>
          <a:xfrm>
            <a:off x="4384267" y="518005"/>
            <a:ext cx="18973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8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RCVC</a:t>
            </a:r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8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4E72B7-F5E7-47FB-A8E8-8EDCBB236110}"/>
              </a:ext>
            </a:extLst>
          </p:cNvPr>
          <p:cNvCxnSpPr>
            <a:stCxn id="245" idx="6"/>
            <a:endCxn id="245" idx="4"/>
          </p:cNvCxnSpPr>
          <p:nvPr/>
        </p:nvCxnSpPr>
        <p:spPr>
          <a:xfrm flipH="1">
            <a:off x="6419800" y="797002"/>
            <a:ext cx="228600" cy="228600"/>
          </a:xfrm>
          <a:prstGeom prst="line">
            <a:avLst/>
          </a:prstGeom>
          <a:ln w="28575">
            <a:solidFill>
              <a:srgbClr val="002060"/>
            </a:solidFill>
          </a:ln>
          <a:effectLst>
            <a:glow rad="63500">
              <a:srgbClr val="C0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extBox 213">
            <a:extLst>
              <a:ext uri="{FF2B5EF4-FFF2-40B4-BE49-F238E27FC236}">
                <a16:creationId xmlns:a16="http://schemas.microsoft.com/office/drawing/2014/main" id="{800E2499-EFB0-4F26-8F98-6C25A35DDD58}"/>
              </a:ext>
            </a:extLst>
          </p:cNvPr>
          <p:cNvSpPr txBox="1"/>
          <p:nvPr/>
        </p:nvSpPr>
        <p:spPr>
          <a:xfrm>
            <a:off x="914666" y="2087300"/>
            <a:ext cx="813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COM 50%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POS </a:t>
            </a:r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3395326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22C33-821D-47CF-A59E-C8D5A71F4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</a:t>
            </a:r>
            <a:r>
              <a:rPr lang="en-US" baseline="0" dirty="0"/>
              <a:t> Contact Information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C44AC0-D060-41D6-931D-3FCA5B128150}"/>
              </a:ext>
            </a:extLst>
          </p:cNvPr>
          <p:cNvGrpSpPr/>
          <p:nvPr/>
        </p:nvGrpSpPr>
        <p:grpSpPr>
          <a:xfrm>
            <a:off x="335181" y="894284"/>
            <a:ext cx="7667638" cy="4062651"/>
            <a:chOff x="335181" y="894284"/>
            <a:chExt cx="7667638" cy="406265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698141E-42EE-4541-A745-F411C193A1D6}"/>
                </a:ext>
              </a:extLst>
            </p:cNvPr>
            <p:cNvSpPr txBox="1"/>
            <p:nvPr/>
          </p:nvSpPr>
          <p:spPr>
            <a:xfrm>
              <a:off x="335181" y="894284"/>
              <a:ext cx="5111015" cy="4062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VRG Controls, LLC</a:t>
              </a:r>
            </a:p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Toll-Free: +844-FLOW-VRG (USA &amp; CANADA)</a:t>
              </a:r>
            </a:p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e-Mail: </a:t>
              </a:r>
              <a:r>
                <a:rPr lang="en-US" sz="1600" b="1" u="sng" dirty="0"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Sales@VRGControls.com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600" b="1" u="sng" dirty="0"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www.VRGControls.com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VRG Controls, LLC</a:t>
              </a:r>
            </a:p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1199 Flex Court, Unit B</a:t>
              </a:r>
            </a:p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Lake Zurich, Illinois 60047 USA</a:t>
              </a:r>
            </a:p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VRG Controls, LLC</a:t>
              </a:r>
            </a:p>
            <a:p>
              <a:r>
                <a:rPr lang="en-US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Solutions for Natural Gas!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/>
            </a:p>
          </p:txBody>
        </p:sp>
        <p:pic>
          <p:nvPicPr>
            <p:cNvPr id="10" name="Picture 9" descr="abs-anab-iso-9001-2015">
              <a:extLst>
                <a:ext uri="{FF2B5EF4-FFF2-40B4-BE49-F238E27FC236}">
                  <a16:creationId xmlns:a16="http://schemas.microsoft.com/office/drawing/2014/main" id="{BCADA34A-F80D-498C-8E52-7775E2388144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279" y="3383279"/>
              <a:ext cx="1238250" cy="666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hlinkClick r:id="rId5"/>
              <a:extLst>
                <a:ext uri="{FF2B5EF4-FFF2-40B4-BE49-F238E27FC236}">
                  <a16:creationId xmlns:a16="http://schemas.microsoft.com/office/drawing/2014/main" id="{F79B9C40-08A8-4430-8696-E54935420E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t="22035" b="26182"/>
            <a:stretch/>
          </p:blipFill>
          <p:spPr>
            <a:xfrm>
              <a:off x="6174019" y="2763378"/>
              <a:ext cx="1828800" cy="453212"/>
            </a:xfrm>
            <a:prstGeom prst="rect">
              <a:avLst/>
            </a:prstGeom>
          </p:spPr>
        </p:pic>
        <p:pic>
          <p:nvPicPr>
            <p:cNvPr id="24" name="Picture 23">
              <a:hlinkClick r:id="rId8"/>
              <a:extLst>
                <a:ext uri="{FF2B5EF4-FFF2-40B4-BE49-F238E27FC236}">
                  <a16:creationId xmlns:a16="http://schemas.microsoft.com/office/drawing/2014/main" id="{DF0432ED-830A-4049-8A47-30E5E5ABD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6174019" y="1836842"/>
              <a:ext cx="1828800" cy="58887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7B37C2A-E576-4815-8026-664961A87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6174019" y="3554253"/>
              <a:ext cx="1828800" cy="495776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B66C42D-AAA5-44F8-8F37-D65CF3864AF0}"/>
                </a:ext>
              </a:extLst>
            </p:cNvPr>
            <p:cNvSpPr/>
            <p:nvPr/>
          </p:nvSpPr>
          <p:spPr>
            <a:xfrm>
              <a:off x="6174019" y="1298679"/>
              <a:ext cx="13516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Follow Us: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436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C8AA-85C6-43F5-836C-D2F48C0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RCVC How It Works – STEADY STATE – 50% TRAVEL – NO EMISSIONS</a:t>
            </a:r>
          </a:p>
        </p:txBody>
      </p:sp>
      <p:cxnSp>
        <p:nvCxnSpPr>
          <p:cNvPr id="3" name="Elbow Connector 186">
            <a:extLst>
              <a:ext uri="{FF2B5EF4-FFF2-40B4-BE49-F238E27FC236}">
                <a16:creationId xmlns:a16="http://schemas.microsoft.com/office/drawing/2014/main" id="{FB66490D-0124-4585-B41B-CDEEE2990E1B}"/>
              </a:ext>
            </a:extLst>
          </p:cNvPr>
          <p:cNvCxnSpPr>
            <a:stCxn id="110" idx="0"/>
          </p:cNvCxnSpPr>
          <p:nvPr/>
        </p:nvCxnSpPr>
        <p:spPr>
          <a:xfrm rot="5400000" flipH="1" flipV="1">
            <a:off x="3400067" y="3430831"/>
            <a:ext cx="1083266" cy="419497"/>
          </a:xfrm>
          <a:prstGeom prst="bentConnector3">
            <a:avLst>
              <a:gd name="adj1" fmla="val 9999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145">
            <a:extLst>
              <a:ext uri="{FF2B5EF4-FFF2-40B4-BE49-F238E27FC236}">
                <a16:creationId xmlns:a16="http://schemas.microsoft.com/office/drawing/2014/main" id="{45F4C364-61AA-438C-B4CD-128184FD4DBE}"/>
              </a:ext>
            </a:extLst>
          </p:cNvPr>
          <p:cNvCxnSpPr>
            <a:stCxn id="115" idx="3"/>
            <a:endCxn id="70" idx="1"/>
          </p:cNvCxnSpPr>
          <p:nvPr/>
        </p:nvCxnSpPr>
        <p:spPr>
          <a:xfrm>
            <a:off x="3127726" y="786256"/>
            <a:ext cx="1023722" cy="2458999"/>
          </a:xfrm>
          <a:prstGeom prst="bentConnector3">
            <a:avLst>
              <a:gd name="adj1" fmla="val 41328"/>
            </a:avLst>
          </a:prstGeom>
          <a:ln w="19050">
            <a:solidFill>
              <a:srgbClr val="C00000"/>
            </a:solidFill>
          </a:ln>
          <a:effectLst>
            <a:glow rad="101600">
              <a:schemeClr val="bg1"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13EAA07D-7AB9-435A-9D98-A558F6BE424E}"/>
              </a:ext>
            </a:extLst>
          </p:cNvPr>
          <p:cNvGrpSpPr/>
          <p:nvPr/>
        </p:nvGrpSpPr>
        <p:grpSpPr>
          <a:xfrm>
            <a:off x="4138651" y="2092842"/>
            <a:ext cx="519228" cy="2304730"/>
            <a:chOff x="6762564" y="899050"/>
            <a:chExt cx="1032029" cy="458093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E9C2D2-451C-4DEC-9AF6-0B69FCDA8490}"/>
                </a:ext>
              </a:extLst>
            </p:cNvPr>
            <p:cNvSpPr/>
            <p:nvPr/>
          </p:nvSpPr>
          <p:spPr>
            <a:xfrm>
              <a:off x="6764784" y="2734322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06A47AC-ACDD-446A-A043-9F24D7BF8873}"/>
                </a:ext>
              </a:extLst>
            </p:cNvPr>
            <p:cNvGrpSpPr/>
            <p:nvPr/>
          </p:nvGrpSpPr>
          <p:grpSpPr>
            <a:xfrm>
              <a:off x="6764784" y="899050"/>
              <a:ext cx="1029809" cy="914400"/>
              <a:chOff x="6427433" y="562622"/>
              <a:chExt cx="1029809" cy="914400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C4BB5F51-3B5C-47D7-86E7-BBE152C631AA}"/>
                  </a:ext>
                </a:extLst>
              </p:cNvPr>
              <p:cNvGrpSpPr/>
              <p:nvPr/>
            </p:nvGrpSpPr>
            <p:grpSpPr>
              <a:xfrm>
                <a:off x="6764784" y="562622"/>
                <a:ext cx="692458" cy="914400"/>
                <a:chOff x="7111015" y="907928"/>
                <a:chExt cx="692458" cy="914400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6364CB20-91FB-4362-A020-49724027510E}"/>
                    </a:ext>
                  </a:extLst>
                </p:cNvPr>
                <p:cNvSpPr/>
                <p:nvPr/>
              </p:nvSpPr>
              <p:spPr>
                <a:xfrm>
                  <a:off x="7228644" y="907928"/>
                  <a:ext cx="457200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AD6C71D5-C763-4402-8E64-C5CFA2952531}"/>
                    </a:ext>
                  </a:extLst>
                </p:cNvPr>
                <p:cNvCxnSpPr/>
                <p:nvPr/>
              </p:nvCxnSpPr>
              <p:spPr>
                <a:xfrm>
                  <a:off x="7111015" y="907928"/>
                  <a:ext cx="69245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A90C3DBF-0902-4F9E-9C62-1E210593FC32}"/>
                  </a:ext>
                </a:extLst>
              </p:cNvPr>
              <p:cNvGrpSpPr/>
              <p:nvPr/>
            </p:nvGrpSpPr>
            <p:grpSpPr>
              <a:xfrm>
                <a:off x="6427433" y="791222"/>
                <a:ext cx="457200" cy="685800"/>
                <a:chOff x="6764784" y="1136528"/>
                <a:chExt cx="457200" cy="685800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97A7F333-69A3-44D3-BAD3-0E0CAC65B7C1}"/>
                    </a:ext>
                  </a:extLst>
                </p:cNvPr>
                <p:cNvSpPr/>
                <p:nvPr/>
              </p:nvSpPr>
              <p:spPr>
                <a:xfrm>
                  <a:off x="6764784" y="1136528"/>
                  <a:ext cx="457200" cy="685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A4AAB114-AB25-453E-8900-9BCF2ECEFADD}"/>
                    </a:ext>
                  </a:extLst>
                </p:cNvPr>
                <p:cNvCxnSpPr/>
                <p:nvPr/>
              </p:nvCxnSpPr>
              <p:spPr>
                <a:xfrm flipV="1">
                  <a:off x="6764784" y="1356250"/>
                  <a:ext cx="457200" cy="16257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85E652F-778E-47F6-B47D-25F2D5179480}"/>
                </a:ext>
              </a:extLst>
            </p:cNvPr>
            <p:cNvGrpSpPr/>
            <p:nvPr/>
          </p:nvGrpSpPr>
          <p:grpSpPr>
            <a:xfrm>
              <a:off x="6764784" y="1819922"/>
              <a:ext cx="914400" cy="914400"/>
              <a:chOff x="6764784" y="1819922"/>
              <a:chExt cx="914400" cy="91440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2E20CB0-A70F-44D9-B5D8-8ECCB2420B0C}"/>
                  </a:ext>
                </a:extLst>
              </p:cNvPr>
              <p:cNvSpPr/>
              <p:nvPr/>
            </p:nvSpPr>
            <p:spPr>
              <a:xfrm>
                <a:off x="6764784" y="1819922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1D6D7E17-61FF-448F-880F-BAB6DAFBE57D}"/>
                  </a:ext>
                </a:extLst>
              </p:cNvPr>
              <p:cNvGrpSpPr/>
              <p:nvPr/>
            </p:nvGrpSpPr>
            <p:grpSpPr>
              <a:xfrm>
                <a:off x="6764784" y="1904889"/>
                <a:ext cx="182880" cy="182880"/>
                <a:chOff x="5662917" y="1528296"/>
                <a:chExt cx="274320" cy="274320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5A54C94-3771-4AE0-93F5-B58F9F396DD7}"/>
                    </a:ext>
                  </a:extLst>
                </p:cNvPr>
                <p:cNvCxnSpPr/>
                <p:nvPr/>
              </p:nvCxnSpPr>
              <p:spPr>
                <a:xfrm>
                  <a:off x="566291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DDEB71B-BE8F-4693-82C5-52395F699B9C}"/>
                    </a:ext>
                  </a:extLst>
                </p:cNvPr>
                <p:cNvCxnSpPr/>
                <p:nvPr/>
              </p:nvCxnSpPr>
              <p:spPr>
                <a:xfrm rot="16200000">
                  <a:off x="580007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5F1DD8E3-26AD-42B4-B4BF-AC37F57181A0}"/>
                  </a:ext>
                </a:extLst>
              </p:cNvPr>
              <p:cNvCxnSpPr/>
              <p:nvPr/>
            </p:nvCxnSpPr>
            <p:spPr>
              <a:xfrm flipV="1">
                <a:off x="6764784" y="2054701"/>
                <a:ext cx="912180" cy="2579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FF2CE244-5456-4E40-931E-45A9391F41EC}"/>
                  </a:ext>
                </a:extLst>
              </p:cNvPr>
              <p:cNvCxnSpPr/>
              <p:nvPr/>
            </p:nvCxnSpPr>
            <p:spPr>
              <a:xfrm flipV="1">
                <a:off x="6766258" y="2304759"/>
                <a:ext cx="912180" cy="2579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A60DDE6-A1EB-49D8-8280-F5CEA22850E1}"/>
                </a:ext>
              </a:extLst>
            </p:cNvPr>
            <p:cNvGrpSpPr/>
            <p:nvPr/>
          </p:nvGrpSpPr>
          <p:grpSpPr>
            <a:xfrm flipV="1">
              <a:off x="6762564" y="3648722"/>
              <a:ext cx="914400" cy="914400"/>
              <a:chOff x="6048799" y="5283693"/>
              <a:chExt cx="914400" cy="91440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4F2285A-11C8-4B6A-8F72-F3D13B38A66B}"/>
                  </a:ext>
                </a:extLst>
              </p:cNvPr>
              <p:cNvSpPr/>
              <p:nvPr/>
            </p:nvSpPr>
            <p:spPr>
              <a:xfrm>
                <a:off x="6048799" y="5283693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1B30714-82FE-42F7-8B3A-0D33EC58E245}"/>
                  </a:ext>
                </a:extLst>
              </p:cNvPr>
              <p:cNvGrpSpPr/>
              <p:nvPr/>
            </p:nvGrpSpPr>
            <p:grpSpPr>
              <a:xfrm>
                <a:off x="6048799" y="5368660"/>
                <a:ext cx="182880" cy="182880"/>
                <a:chOff x="5662917" y="1528296"/>
                <a:chExt cx="274320" cy="274320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1FEE77B6-1A96-4369-AEA1-CAB79DC0FFE6}"/>
                    </a:ext>
                  </a:extLst>
                </p:cNvPr>
                <p:cNvCxnSpPr/>
                <p:nvPr/>
              </p:nvCxnSpPr>
              <p:spPr>
                <a:xfrm>
                  <a:off x="566291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EA7C703-793C-4BB7-9EAA-3AF4B21D206F}"/>
                    </a:ext>
                  </a:extLst>
                </p:cNvPr>
                <p:cNvCxnSpPr/>
                <p:nvPr/>
              </p:nvCxnSpPr>
              <p:spPr>
                <a:xfrm rot="16200000">
                  <a:off x="580007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544C8C46-6058-4BE3-B3A0-A63185684F47}"/>
                  </a:ext>
                </a:extLst>
              </p:cNvPr>
              <p:cNvCxnSpPr/>
              <p:nvPr/>
            </p:nvCxnSpPr>
            <p:spPr>
              <a:xfrm flipV="1">
                <a:off x="6048799" y="5518472"/>
                <a:ext cx="912180" cy="2579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B5BFEA81-73BF-45DD-8108-C1E8D4CC1667}"/>
                  </a:ext>
                </a:extLst>
              </p:cNvPr>
              <p:cNvCxnSpPr/>
              <p:nvPr/>
            </p:nvCxnSpPr>
            <p:spPr>
              <a:xfrm flipV="1">
                <a:off x="6050273" y="5768530"/>
                <a:ext cx="912180" cy="2579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A70EF9D-8121-429A-9A08-323AA14BA0E4}"/>
                </a:ext>
              </a:extLst>
            </p:cNvPr>
            <p:cNvGrpSpPr/>
            <p:nvPr/>
          </p:nvGrpSpPr>
          <p:grpSpPr>
            <a:xfrm>
              <a:off x="6762564" y="2820199"/>
              <a:ext cx="182880" cy="742646"/>
              <a:chOff x="6490464" y="1904889"/>
              <a:chExt cx="182880" cy="742646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BE5DC98-D9E4-4C5B-A96A-42DC371DB820}"/>
                  </a:ext>
                </a:extLst>
              </p:cNvPr>
              <p:cNvGrpSpPr/>
              <p:nvPr/>
            </p:nvGrpSpPr>
            <p:grpSpPr>
              <a:xfrm flipV="1">
                <a:off x="6490464" y="1904889"/>
                <a:ext cx="182880" cy="182880"/>
                <a:chOff x="5662917" y="1528296"/>
                <a:chExt cx="274320" cy="274320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B7C48A5A-1042-4ECA-BA38-9B79C1AE7BBE}"/>
                    </a:ext>
                  </a:extLst>
                </p:cNvPr>
                <p:cNvCxnSpPr/>
                <p:nvPr/>
              </p:nvCxnSpPr>
              <p:spPr>
                <a:xfrm>
                  <a:off x="566291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340B3A83-B1AD-4F84-9FB2-0B0F98C6B88C}"/>
                    </a:ext>
                  </a:extLst>
                </p:cNvPr>
                <p:cNvCxnSpPr/>
                <p:nvPr/>
              </p:nvCxnSpPr>
              <p:spPr>
                <a:xfrm rot="16200000">
                  <a:off x="580007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F09978CE-EC7E-449D-821B-E666CDC6A826}"/>
                  </a:ext>
                </a:extLst>
              </p:cNvPr>
              <p:cNvGrpSpPr/>
              <p:nvPr/>
            </p:nvGrpSpPr>
            <p:grpSpPr>
              <a:xfrm flipV="1">
                <a:off x="6490464" y="2189992"/>
                <a:ext cx="182880" cy="182880"/>
                <a:chOff x="5662917" y="1528296"/>
                <a:chExt cx="274320" cy="274320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B24BC5AB-CF79-40BB-B8F8-D234C68B51B3}"/>
                    </a:ext>
                  </a:extLst>
                </p:cNvPr>
                <p:cNvCxnSpPr/>
                <p:nvPr/>
              </p:nvCxnSpPr>
              <p:spPr>
                <a:xfrm>
                  <a:off x="566291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D5069F86-0BA2-413F-B00D-26F4DEE7BBB8}"/>
                    </a:ext>
                  </a:extLst>
                </p:cNvPr>
                <p:cNvCxnSpPr/>
                <p:nvPr/>
              </p:nvCxnSpPr>
              <p:spPr>
                <a:xfrm rot="16200000">
                  <a:off x="580007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D9B673A-0258-4067-8DF2-E9EE867BC4EC}"/>
                  </a:ext>
                </a:extLst>
              </p:cNvPr>
              <p:cNvGrpSpPr/>
              <p:nvPr/>
            </p:nvGrpSpPr>
            <p:grpSpPr>
              <a:xfrm flipV="1">
                <a:off x="6490464" y="2464655"/>
                <a:ext cx="182880" cy="182880"/>
                <a:chOff x="5662917" y="1528296"/>
                <a:chExt cx="274320" cy="274320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E4159510-48DD-4F48-AD7A-3F27BD5F79EE}"/>
                    </a:ext>
                  </a:extLst>
                </p:cNvPr>
                <p:cNvCxnSpPr/>
                <p:nvPr/>
              </p:nvCxnSpPr>
              <p:spPr>
                <a:xfrm>
                  <a:off x="566291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ED8B76F0-709C-4AB7-AE7C-575D2897F8F7}"/>
                    </a:ext>
                  </a:extLst>
                </p:cNvPr>
                <p:cNvCxnSpPr/>
                <p:nvPr/>
              </p:nvCxnSpPr>
              <p:spPr>
                <a:xfrm rot="16200000">
                  <a:off x="580007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E38F520-4646-477D-BBA9-37B961B11B96}"/>
                </a:ext>
              </a:extLst>
            </p:cNvPr>
            <p:cNvGrpSpPr/>
            <p:nvPr/>
          </p:nvGrpSpPr>
          <p:grpSpPr>
            <a:xfrm>
              <a:off x="7491864" y="2820199"/>
              <a:ext cx="189540" cy="742646"/>
              <a:chOff x="7491864" y="2820199"/>
              <a:chExt cx="182880" cy="742646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E6DCD8A-E623-4CB5-87D2-7488040633BA}"/>
                  </a:ext>
                </a:extLst>
              </p:cNvPr>
              <p:cNvGrpSpPr/>
              <p:nvPr/>
            </p:nvGrpSpPr>
            <p:grpSpPr>
              <a:xfrm flipH="1" flipV="1">
                <a:off x="7491864" y="2820199"/>
                <a:ext cx="182880" cy="182880"/>
                <a:chOff x="5662917" y="1528296"/>
                <a:chExt cx="274320" cy="27432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C2FB025F-D4B9-44D4-9BEC-1E0B0E39CB85}"/>
                    </a:ext>
                  </a:extLst>
                </p:cNvPr>
                <p:cNvCxnSpPr/>
                <p:nvPr/>
              </p:nvCxnSpPr>
              <p:spPr>
                <a:xfrm>
                  <a:off x="566291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D39476F5-EB84-4EB7-AC98-4360F8D3BAF5}"/>
                    </a:ext>
                  </a:extLst>
                </p:cNvPr>
                <p:cNvCxnSpPr/>
                <p:nvPr/>
              </p:nvCxnSpPr>
              <p:spPr>
                <a:xfrm rot="16200000">
                  <a:off x="580007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5EA8982F-041C-494A-91AF-11889ED54F67}"/>
                  </a:ext>
                </a:extLst>
              </p:cNvPr>
              <p:cNvGrpSpPr/>
              <p:nvPr/>
            </p:nvGrpSpPr>
            <p:grpSpPr>
              <a:xfrm flipH="1" flipV="1">
                <a:off x="7491864" y="3379965"/>
                <a:ext cx="182880" cy="182880"/>
                <a:chOff x="5662917" y="1528296"/>
                <a:chExt cx="274320" cy="274320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6581970B-E973-472A-AEDD-3491F0CE4950}"/>
                    </a:ext>
                  </a:extLst>
                </p:cNvPr>
                <p:cNvCxnSpPr/>
                <p:nvPr/>
              </p:nvCxnSpPr>
              <p:spPr>
                <a:xfrm>
                  <a:off x="566291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2B458E4C-15DD-4DCD-8FCF-D895F8C7C21C}"/>
                    </a:ext>
                  </a:extLst>
                </p:cNvPr>
                <p:cNvCxnSpPr/>
                <p:nvPr/>
              </p:nvCxnSpPr>
              <p:spPr>
                <a:xfrm rot="16200000">
                  <a:off x="580007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E717FE5-39E7-479B-9036-1F647D498867}"/>
                </a:ext>
              </a:extLst>
            </p:cNvPr>
            <p:cNvGrpSpPr/>
            <p:nvPr/>
          </p:nvGrpSpPr>
          <p:grpSpPr>
            <a:xfrm flipV="1">
              <a:off x="6764784" y="4565583"/>
              <a:ext cx="1029809" cy="914400"/>
              <a:chOff x="6427433" y="562622"/>
              <a:chExt cx="1029809" cy="9144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5317855-AD26-47F8-9191-9BDB1F359763}"/>
                  </a:ext>
                </a:extLst>
              </p:cNvPr>
              <p:cNvGrpSpPr/>
              <p:nvPr/>
            </p:nvGrpSpPr>
            <p:grpSpPr>
              <a:xfrm>
                <a:off x="6764784" y="562622"/>
                <a:ext cx="692458" cy="914400"/>
                <a:chOff x="7111015" y="907928"/>
                <a:chExt cx="692458" cy="914400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81A9569-B6B8-443A-BA5D-E0F78132E97D}"/>
                    </a:ext>
                  </a:extLst>
                </p:cNvPr>
                <p:cNvSpPr/>
                <p:nvPr/>
              </p:nvSpPr>
              <p:spPr>
                <a:xfrm>
                  <a:off x="7228644" y="907928"/>
                  <a:ext cx="457200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6D80DE77-F3EA-4E4E-B2DE-DCDC26A2C5FE}"/>
                    </a:ext>
                  </a:extLst>
                </p:cNvPr>
                <p:cNvCxnSpPr/>
                <p:nvPr/>
              </p:nvCxnSpPr>
              <p:spPr>
                <a:xfrm>
                  <a:off x="7111015" y="907928"/>
                  <a:ext cx="69245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888416B-9032-4A55-9337-4F3935BA87BF}"/>
                  </a:ext>
                </a:extLst>
              </p:cNvPr>
              <p:cNvGrpSpPr/>
              <p:nvPr/>
            </p:nvGrpSpPr>
            <p:grpSpPr>
              <a:xfrm>
                <a:off x="6427433" y="791222"/>
                <a:ext cx="457200" cy="685800"/>
                <a:chOff x="6764784" y="1136528"/>
                <a:chExt cx="457200" cy="685800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1040C67-9065-4473-A51F-88FE2646DA72}"/>
                    </a:ext>
                  </a:extLst>
                </p:cNvPr>
                <p:cNvSpPr/>
                <p:nvPr/>
              </p:nvSpPr>
              <p:spPr>
                <a:xfrm>
                  <a:off x="6764784" y="1136528"/>
                  <a:ext cx="457200" cy="685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40B8F02C-BBF0-476B-BFD3-F21EA6DE76F9}"/>
                    </a:ext>
                  </a:extLst>
                </p:cNvPr>
                <p:cNvCxnSpPr/>
                <p:nvPr/>
              </p:nvCxnSpPr>
              <p:spPr>
                <a:xfrm flipV="1">
                  <a:off x="6764784" y="1356250"/>
                  <a:ext cx="457200" cy="16257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C01DF33-9299-4946-80BB-125B150D05A0}"/>
              </a:ext>
            </a:extLst>
          </p:cNvPr>
          <p:cNvGrpSpPr/>
          <p:nvPr/>
        </p:nvGrpSpPr>
        <p:grpSpPr>
          <a:xfrm>
            <a:off x="1724534" y="751237"/>
            <a:ext cx="301423" cy="355830"/>
            <a:chOff x="1698975" y="2250464"/>
            <a:chExt cx="301423" cy="35583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3BE4819-AA46-4BD7-BEDD-E4932B5FCE7A}"/>
                </a:ext>
              </a:extLst>
            </p:cNvPr>
            <p:cNvGrpSpPr/>
            <p:nvPr/>
          </p:nvGrpSpPr>
          <p:grpSpPr>
            <a:xfrm>
              <a:off x="1698975" y="2452470"/>
              <a:ext cx="213585" cy="153824"/>
              <a:chOff x="1638300" y="2633472"/>
              <a:chExt cx="1371600" cy="795528"/>
            </a:xfrm>
          </p:grpSpPr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4033A11B-5C84-490A-9A87-0704EEB4CC58}"/>
                  </a:ext>
                </a:extLst>
              </p:cNvPr>
              <p:cNvSpPr/>
              <p:nvPr/>
            </p:nvSpPr>
            <p:spPr>
              <a:xfrm rot="16200000" flipV="1">
                <a:off x="15834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0199FA4F-B0B5-4400-B5CA-45E6E04ACD99}"/>
                  </a:ext>
                </a:extLst>
              </p:cNvPr>
              <p:cNvSpPr/>
              <p:nvPr/>
            </p:nvSpPr>
            <p:spPr>
              <a:xfrm rot="16200000">
                <a:off x="22692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263F5DB-C86D-4A2B-9641-BE63AA55E038}"/>
                </a:ext>
              </a:extLst>
            </p:cNvPr>
            <p:cNvCxnSpPr/>
            <p:nvPr/>
          </p:nvCxnSpPr>
          <p:spPr>
            <a:xfrm rot="16200000" flipV="1">
              <a:off x="1713473" y="2435053"/>
              <a:ext cx="18458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Chord 54">
              <a:extLst>
                <a:ext uri="{FF2B5EF4-FFF2-40B4-BE49-F238E27FC236}">
                  <a16:creationId xmlns:a16="http://schemas.microsoft.com/office/drawing/2014/main" id="{7114D234-2750-4DFE-AE37-91A4E274FCD0}"/>
                </a:ext>
              </a:extLst>
            </p:cNvPr>
            <p:cNvSpPr/>
            <p:nvPr/>
          </p:nvSpPr>
          <p:spPr>
            <a:xfrm rot="5400000">
              <a:off x="1713473" y="2250464"/>
              <a:ext cx="184589" cy="184589"/>
            </a:xfrm>
            <a:prstGeom prst="chord">
              <a:avLst>
                <a:gd name="adj1" fmla="val 5314374"/>
                <a:gd name="adj2" fmla="val 16200000"/>
              </a:avLst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Elbow Connector 69">
              <a:extLst>
                <a:ext uri="{FF2B5EF4-FFF2-40B4-BE49-F238E27FC236}">
                  <a16:creationId xmlns:a16="http://schemas.microsoft.com/office/drawing/2014/main" id="{E487827C-562D-4390-AAE2-1BB7236C3715}"/>
                </a:ext>
              </a:extLst>
            </p:cNvPr>
            <p:cNvCxnSpPr/>
            <p:nvPr/>
          </p:nvCxnSpPr>
          <p:spPr>
            <a:xfrm>
              <a:off x="1854991" y="2298646"/>
              <a:ext cx="145407" cy="221507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B5C6F125-9DC0-4BAD-A28E-874B5BF55B05}"/>
              </a:ext>
            </a:extLst>
          </p:cNvPr>
          <p:cNvSpPr/>
          <p:nvPr/>
        </p:nvSpPr>
        <p:spPr>
          <a:xfrm>
            <a:off x="3707346" y="3923276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2" descr="C:\Users\VRG Vontrols\Documents\VRG\Marketing Documents\BVR Brochure\BVR Brochure Final lmages\PA-8200_11.jpg">
            <a:extLst>
              <a:ext uri="{FF2B5EF4-FFF2-40B4-BE49-F238E27FC236}">
                <a16:creationId xmlns:a16="http://schemas.microsoft.com/office/drawing/2014/main" id="{C08A1297-B3E6-4100-8D54-FF5F89B21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7" b="97900" l="33490" r="687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67" t="2954" r="31374" b="2093"/>
          <a:stretch/>
        </p:blipFill>
        <p:spPr bwMode="auto">
          <a:xfrm>
            <a:off x="6054787" y="1948095"/>
            <a:ext cx="2359455" cy="453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32CB387E-BF83-47D5-BD8C-E96B0CD3ADB8}"/>
              </a:ext>
            </a:extLst>
          </p:cNvPr>
          <p:cNvSpPr/>
          <p:nvPr/>
        </p:nvSpPr>
        <p:spPr>
          <a:xfrm>
            <a:off x="6302566" y="2088675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D0189E7-7AEE-437B-B394-5012856265A4}"/>
              </a:ext>
            </a:extLst>
          </p:cNvPr>
          <p:cNvSpPr/>
          <p:nvPr/>
        </p:nvSpPr>
        <p:spPr>
          <a:xfrm>
            <a:off x="6302566" y="3299703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3495128-3FEB-4036-8C1B-CCE882CA66F1}"/>
              </a:ext>
            </a:extLst>
          </p:cNvPr>
          <p:cNvSpPr/>
          <p:nvPr/>
        </p:nvSpPr>
        <p:spPr>
          <a:xfrm>
            <a:off x="2549432" y="2422299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5027031-56DB-4B41-A7BD-E6CAF29485EF}"/>
              </a:ext>
            </a:extLst>
          </p:cNvPr>
          <p:cNvSpPr/>
          <p:nvPr/>
        </p:nvSpPr>
        <p:spPr>
          <a:xfrm>
            <a:off x="1416422" y="4394204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3F0F847-E45A-436A-825B-6EB11F75D32F}"/>
              </a:ext>
            </a:extLst>
          </p:cNvPr>
          <p:cNvSpPr/>
          <p:nvPr/>
        </p:nvSpPr>
        <p:spPr>
          <a:xfrm>
            <a:off x="2538893" y="3925035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FCF4163-884E-425F-9B65-4C0472AAED53}"/>
              </a:ext>
            </a:extLst>
          </p:cNvPr>
          <p:cNvCxnSpPr/>
          <p:nvPr/>
        </p:nvCxnSpPr>
        <p:spPr>
          <a:xfrm>
            <a:off x="598475" y="1022358"/>
            <a:ext cx="113141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1024">
            <a:extLst>
              <a:ext uri="{FF2B5EF4-FFF2-40B4-BE49-F238E27FC236}">
                <a16:creationId xmlns:a16="http://schemas.microsoft.com/office/drawing/2014/main" id="{3825F31E-049D-419A-A1EC-4BDC65F3B005}"/>
              </a:ext>
            </a:extLst>
          </p:cNvPr>
          <p:cNvCxnSpPr>
            <a:stCxn id="58" idx="3"/>
            <a:endCxn id="114" idx="3"/>
          </p:cNvCxnSpPr>
          <p:nvPr/>
        </p:nvCxnSpPr>
        <p:spPr>
          <a:xfrm flipV="1">
            <a:off x="1938120" y="786256"/>
            <a:ext cx="976020" cy="243900"/>
          </a:xfrm>
          <a:prstGeom prst="bentConnector3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80BD16A-0972-4FBE-AEAD-537246345020}"/>
              </a:ext>
            </a:extLst>
          </p:cNvPr>
          <p:cNvGrpSpPr/>
          <p:nvPr/>
        </p:nvGrpSpPr>
        <p:grpSpPr>
          <a:xfrm>
            <a:off x="4151448" y="3043875"/>
            <a:ext cx="110139" cy="399028"/>
            <a:chOff x="4397615" y="2813617"/>
            <a:chExt cx="110139" cy="399028"/>
          </a:xfrm>
          <a:noFill/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E226E02-AD2A-44FC-B1FA-AE5C359C7284}"/>
                </a:ext>
              </a:extLst>
            </p:cNvPr>
            <p:cNvSpPr/>
            <p:nvPr/>
          </p:nvSpPr>
          <p:spPr>
            <a:xfrm>
              <a:off x="4397615" y="2813617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A712C93-A7CB-4C49-80B8-51B6E73F6412}"/>
                </a:ext>
              </a:extLst>
            </p:cNvPr>
            <p:cNvSpPr/>
            <p:nvPr/>
          </p:nvSpPr>
          <p:spPr>
            <a:xfrm>
              <a:off x="4397615" y="2959927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37D739E-019C-4C2E-BD22-A32F82F2E2A3}"/>
                </a:ext>
              </a:extLst>
            </p:cNvPr>
            <p:cNvSpPr/>
            <p:nvPr/>
          </p:nvSpPr>
          <p:spPr>
            <a:xfrm>
              <a:off x="4397615" y="3102506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CA826E2-6030-4DB0-8AE1-5510202C4D27}"/>
              </a:ext>
            </a:extLst>
          </p:cNvPr>
          <p:cNvGrpSpPr/>
          <p:nvPr/>
        </p:nvGrpSpPr>
        <p:grpSpPr>
          <a:xfrm>
            <a:off x="4480284" y="3053261"/>
            <a:ext cx="110139" cy="390150"/>
            <a:chOff x="4806353" y="2814125"/>
            <a:chExt cx="110139" cy="390150"/>
          </a:xfrm>
          <a:noFill/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94BC71F-6B11-43E8-B330-C9C17964363B}"/>
                </a:ext>
              </a:extLst>
            </p:cNvPr>
            <p:cNvSpPr/>
            <p:nvPr/>
          </p:nvSpPr>
          <p:spPr>
            <a:xfrm>
              <a:off x="4806353" y="2814125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FBB7DD0-BFF4-4743-9763-9FB82FCC32BC}"/>
                </a:ext>
              </a:extLst>
            </p:cNvPr>
            <p:cNvSpPr/>
            <p:nvPr/>
          </p:nvSpPr>
          <p:spPr>
            <a:xfrm>
              <a:off x="4806353" y="3094136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945E509-90A3-4FA7-811E-9114E2E813D4}"/>
              </a:ext>
            </a:extLst>
          </p:cNvPr>
          <p:cNvGrpSpPr/>
          <p:nvPr/>
        </p:nvGrpSpPr>
        <p:grpSpPr>
          <a:xfrm>
            <a:off x="5462133" y="1294818"/>
            <a:ext cx="444764" cy="730016"/>
            <a:chOff x="5813527" y="2707058"/>
            <a:chExt cx="444764" cy="730016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8CE098E7-5C99-402E-AEC1-8E42E9C0C0C4}"/>
                </a:ext>
              </a:extLst>
            </p:cNvPr>
            <p:cNvGrpSpPr/>
            <p:nvPr/>
          </p:nvGrpSpPr>
          <p:grpSpPr>
            <a:xfrm>
              <a:off x="5813527" y="3124572"/>
              <a:ext cx="444764" cy="312502"/>
              <a:chOff x="4362103" y="622218"/>
              <a:chExt cx="925196" cy="650066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B663216-0EFC-45CD-931B-8D5C7D94E896}"/>
                  </a:ext>
                </a:extLst>
              </p:cNvPr>
              <p:cNvSpPr/>
              <p:nvPr/>
            </p:nvSpPr>
            <p:spPr>
              <a:xfrm>
                <a:off x="4362103" y="622218"/>
                <a:ext cx="925196" cy="65006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Block Arc 81">
                <a:extLst>
                  <a:ext uri="{FF2B5EF4-FFF2-40B4-BE49-F238E27FC236}">
                    <a16:creationId xmlns:a16="http://schemas.microsoft.com/office/drawing/2014/main" id="{71CEEF53-F3FE-4685-972A-ABB8E7B548D9}"/>
                  </a:ext>
                </a:extLst>
              </p:cNvPr>
              <p:cNvSpPr/>
              <p:nvPr/>
            </p:nvSpPr>
            <p:spPr>
              <a:xfrm rot="1518588">
                <a:off x="4535388" y="698761"/>
                <a:ext cx="531379" cy="531379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8C82C9B6-D3DD-430F-9284-8C820FA696A1}"/>
                  </a:ext>
                </a:extLst>
              </p:cNvPr>
              <p:cNvSpPr/>
              <p:nvPr/>
            </p:nvSpPr>
            <p:spPr>
              <a:xfrm>
                <a:off x="4669958" y="808973"/>
                <a:ext cx="276555" cy="27655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10EFE754-B3AE-46CA-AD3A-B086B1A5FE47}"/>
                  </a:ext>
                </a:extLst>
              </p:cNvPr>
              <p:cNvCxnSpPr>
                <a:stCxn id="83" idx="7"/>
                <a:endCxn id="83" idx="3"/>
              </p:cNvCxnSpPr>
              <p:nvPr/>
            </p:nvCxnSpPr>
            <p:spPr>
              <a:xfrm flipH="1">
                <a:off x="4710459" y="849474"/>
                <a:ext cx="195553" cy="195553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EFAF01C-A7C0-4B17-99D7-9D7B80FD740A}"/>
                </a:ext>
              </a:extLst>
            </p:cNvPr>
            <p:cNvGrpSpPr/>
            <p:nvPr/>
          </p:nvGrpSpPr>
          <p:grpSpPr>
            <a:xfrm>
              <a:off x="5856570" y="2707058"/>
              <a:ext cx="231083" cy="231083"/>
              <a:chOff x="914519" y="2673285"/>
              <a:chExt cx="1371600" cy="1371600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00CB2ED8-F4A8-45FF-A84D-7A847D24E641}"/>
                  </a:ext>
                </a:extLst>
              </p:cNvPr>
              <p:cNvSpPr/>
              <p:nvPr/>
            </p:nvSpPr>
            <p:spPr>
              <a:xfrm>
                <a:off x="914519" y="2673285"/>
                <a:ext cx="1371600" cy="1371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72DA77FB-0CCE-4687-B702-076479045DE1}"/>
                  </a:ext>
                </a:extLst>
              </p:cNvPr>
              <p:cNvCxnSpPr/>
              <p:nvPr/>
            </p:nvCxnSpPr>
            <p:spPr>
              <a:xfrm flipH="1">
                <a:off x="1324311" y="3054495"/>
                <a:ext cx="552017" cy="6091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DA54814A-63DE-43B6-8143-BCBAFD9B1FF2}"/>
                </a:ext>
              </a:extLst>
            </p:cNvPr>
            <p:cNvCxnSpPr/>
            <p:nvPr/>
          </p:nvCxnSpPr>
          <p:spPr>
            <a:xfrm rot="5400000">
              <a:off x="5889549" y="3030108"/>
              <a:ext cx="1828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E567780-E3A9-4444-A4A2-2528491E0349}"/>
              </a:ext>
            </a:extLst>
          </p:cNvPr>
          <p:cNvGrpSpPr/>
          <p:nvPr/>
        </p:nvGrpSpPr>
        <p:grpSpPr>
          <a:xfrm>
            <a:off x="5184531" y="3105318"/>
            <a:ext cx="444764" cy="730016"/>
            <a:chOff x="5813527" y="2707058"/>
            <a:chExt cx="444764" cy="730016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B09BB290-0B8A-4DC7-A22C-1875CCDAD997}"/>
                </a:ext>
              </a:extLst>
            </p:cNvPr>
            <p:cNvGrpSpPr/>
            <p:nvPr/>
          </p:nvGrpSpPr>
          <p:grpSpPr>
            <a:xfrm>
              <a:off x="5813527" y="3124572"/>
              <a:ext cx="444764" cy="312502"/>
              <a:chOff x="4362103" y="622218"/>
              <a:chExt cx="925196" cy="650066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D3851BC2-8F11-4C2F-B6E0-AFFA86FF8402}"/>
                  </a:ext>
                </a:extLst>
              </p:cNvPr>
              <p:cNvSpPr/>
              <p:nvPr/>
            </p:nvSpPr>
            <p:spPr>
              <a:xfrm>
                <a:off x="4362103" y="622218"/>
                <a:ext cx="925196" cy="65006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Block Arc 91">
                <a:extLst>
                  <a:ext uri="{FF2B5EF4-FFF2-40B4-BE49-F238E27FC236}">
                    <a16:creationId xmlns:a16="http://schemas.microsoft.com/office/drawing/2014/main" id="{6362BF00-2E15-45DA-9647-5B4A386E2BEE}"/>
                  </a:ext>
                </a:extLst>
              </p:cNvPr>
              <p:cNvSpPr/>
              <p:nvPr/>
            </p:nvSpPr>
            <p:spPr>
              <a:xfrm rot="1518588">
                <a:off x="4535388" y="698761"/>
                <a:ext cx="531379" cy="531379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606C7C94-22B3-4116-9CCC-84779507DD58}"/>
                  </a:ext>
                </a:extLst>
              </p:cNvPr>
              <p:cNvSpPr/>
              <p:nvPr/>
            </p:nvSpPr>
            <p:spPr>
              <a:xfrm>
                <a:off x="4669958" y="808973"/>
                <a:ext cx="276555" cy="27655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D861E50A-7D2F-4E7A-8E91-EDEAE348EC50}"/>
                  </a:ext>
                </a:extLst>
              </p:cNvPr>
              <p:cNvCxnSpPr>
                <a:stCxn id="93" idx="7"/>
                <a:endCxn id="93" idx="3"/>
              </p:cNvCxnSpPr>
              <p:nvPr/>
            </p:nvCxnSpPr>
            <p:spPr>
              <a:xfrm flipH="1">
                <a:off x="4710459" y="849474"/>
                <a:ext cx="195553" cy="195553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FE5DBE2-EECD-4AEA-A18F-EEFF93CECBD3}"/>
                </a:ext>
              </a:extLst>
            </p:cNvPr>
            <p:cNvGrpSpPr/>
            <p:nvPr/>
          </p:nvGrpSpPr>
          <p:grpSpPr>
            <a:xfrm>
              <a:off x="5856570" y="2707058"/>
              <a:ext cx="231083" cy="231083"/>
              <a:chOff x="914519" y="2673285"/>
              <a:chExt cx="1371600" cy="137160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063E851F-3E7E-40B8-860E-5B47A3310A1C}"/>
                  </a:ext>
                </a:extLst>
              </p:cNvPr>
              <p:cNvSpPr/>
              <p:nvPr/>
            </p:nvSpPr>
            <p:spPr>
              <a:xfrm>
                <a:off x="914519" y="2673285"/>
                <a:ext cx="1371600" cy="1371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B942241-F541-477E-8FB9-FE50709CFBF7}"/>
                  </a:ext>
                </a:extLst>
              </p:cNvPr>
              <p:cNvCxnSpPr/>
              <p:nvPr/>
            </p:nvCxnSpPr>
            <p:spPr>
              <a:xfrm flipH="1">
                <a:off x="1324311" y="3054495"/>
                <a:ext cx="552017" cy="6091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E9AB8CE-98E4-485F-83CF-1A8275779C34}"/>
                </a:ext>
              </a:extLst>
            </p:cNvPr>
            <p:cNvCxnSpPr/>
            <p:nvPr/>
          </p:nvCxnSpPr>
          <p:spPr>
            <a:xfrm rot="5400000">
              <a:off x="5889549" y="3030108"/>
              <a:ext cx="1828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Elbow Connector 169">
            <a:extLst>
              <a:ext uri="{FF2B5EF4-FFF2-40B4-BE49-F238E27FC236}">
                <a16:creationId xmlns:a16="http://schemas.microsoft.com/office/drawing/2014/main" id="{9F149A1C-E558-4991-802D-6E249AD1B17D}"/>
              </a:ext>
            </a:extLst>
          </p:cNvPr>
          <p:cNvCxnSpPr>
            <a:cxnSpLocks/>
            <a:stCxn id="81" idx="3"/>
            <a:endCxn id="230" idx="1"/>
          </p:cNvCxnSpPr>
          <p:nvPr/>
        </p:nvCxnSpPr>
        <p:spPr>
          <a:xfrm>
            <a:off x="5906897" y="1868583"/>
            <a:ext cx="505808" cy="535607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172">
            <a:extLst>
              <a:ext uri="{FF2B5EF4-FFF2-40B4-BE49-F238E27FC236}">
                <a16:creationId xmlns:a16="http://schemas.microsoft.com/office/drawing/2014/main" id="{2424E919-00AC-4CF5-8D01-2B5A43A83E94}"/>
              </a:ext>
            </a:extLst>
          </p:cNvPr>
          <p:cNvCxnSpPr>
            <a:cxnSpLocks/>
            <a:stCxn id="91" idx="3"/>
            <a:endCxn id="231" idx="1"/>
          </p:cNvCxnSpPr>
          <p:nvPr/>
        </p:nvCxnSpPr>
        <p:spPr>
          <a:xfrm flipV="1">
            <a:off x="5629295" y="3026963"/>
            <a:ext cx="782570" cy="652120"/>
          </a:xfrm>
          <a:prstGeom prst="bentConnector3">
            <a:avLst>
              <a:gd name="adj1" fmla="val 24884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175">
            <a:extLst>
              <a:ext uri="{FF2B5EF4-FFF2-40B4-BE49-F238E27FC236}">
                <a16:creationId xmlns:a16="http://schemas.microsoft.com/office/drawing/2014/main" id="{B2E602B4-30D6-4D9A-B5FC-5430DC5B8878}"/>
              </a:ext>
            </a:extLst>
          </p:cNvPr>
          <p:cNvCxnSpPr>
            <a:stCxn id="73" idx="3"/>
            <a:endCxn id="81" idx="1"/>
          </p:cNvCxnSpPr>
          <p:nvPr/>
        </p:nvCxnSpPr>
        <p:spPr>
          <a:xfrm flipV="1">
            <a:off x="4590423" y="1868583"/>
            <a:ext cx="871710" cy="1239748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179">
            <a:extLst>
              <a:ext uri="{FF2B5EF4-FFF2-40B4-BE49-F238E27FC236}">
                <a16:creationId xmlns:a16="http://schemas.microsoft.com/office/drawing/2014/main" id="{93D6C27D-448E-412A-9490-A7839F777757}"/>
              </a:ext>
            </a:extLst>
          </p:cNvPr>
          <p:cNvCxnSpPr>
            <a:stCxn id="74" idx="3"/>
            <a:endCxn id="91" idx="1"/>
          </p:cNvCxnSpPr>
          <p:nvPr/>
        </p:nvCxnSpPr>
        <p:spPr>
          <a:xfrm>
            <a:off x="4590423" y="3388342"/>
            <a:ext cx="594108" cy="290741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BD7B8925-33D8-4E9F-AFC7-0AE6C8762629}"/>
              </a:ext>
            </a:extLst>
          </p:cNvPr>
          <p:cNvSpPr/>
          <p:nvPr/>
        </p:nvSpPr>
        <p:spPr>
          <a:xfrm>
            <a:off x="4153884" y="2216311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Elbow Connector 190">
            <a:extLst>
              <a:ext uri="{FF2B5EF4-FFF2-40B4-BE49-F238E27FC236}">
                <a16:creationId xmlns:a16="http://schemas.microsoft.com/office/drawing/2014/main" id="{0C0945AB-5309-42F9-9247-3C4B9B8400BC}"/>
              </a:ext>
            </a:extLst>
          </p:cNvPr>
          <p:cNvCxnSpPr>
            <a:stCxn id="59" idx="6"/>
            <a:endCxn id="71" idx="1"/>
          </p:cNvCxnSpPr>
          <p:nvPr/>
        </p:nvCxnSpPr>
        <p:spPr>
          <a:xfrm flipV="1">
            <a:off x="3771354" y="3387834"/>
            <a:ext cx="380094" cy="56744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95">
            <a:extLst>
              <a:ext uri="{FF2B5EF4-FFF2-40B4-BE49-F238E27FC236}">
                <a16:creationId xmlns:a16="http://schemas.microsoft.com/office/drawing/2014/main" id="{F40BDE6C-B4BA-4A12-8D6F-54D6A33B9199}"/>
              </a:ext>
            </a:extLst>
          </p:cNvPr>
          <p:cNvCxnSpPr>
            <a:stCxn id="139" idx="3"/>
            <a:endCxn id="173" idx="1"/>
          </p:cNvCxnSpPr>
          <p:nvPr/>
        </p:nvCxnSpPr>
        <p:spPr>
          <a:xfrm>
            <a:off x="2213671" y="3888502"/>
            <a:ext cx="3166613" cy="1520190"/>
          </a:xfrm>
          <a:prstGeom prst="bentConnector3">
            <a:avLst>
              <a:gd name="adj1" fmla="val 27188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200">
            <a:extLst>
              <a:ext uri="{FF2B5EF4-FFF2-40B4-BE49-F238E27FC236}">
                <a16:creationId xmlns:a16="http://schemas.microsoft.com/office/drawing/2014/main" id="{B1E0C10B-613E-4CC9-B9E8-7EC3396187EF}"/>
              </a:ext>
            </a:extLst>
          </p:cNvPr>
          <p:cNvCxnSpPr>
            <a:stCxn id="122" idx="3"/>
            <a:endCxn id="140" idx="3"/>
          </p:cNvCxnSpPr>
          <p:nvPr/>
        </p:nvCxnSpPr>
        <p:spPr>
          <a:xfrm flipV="1">
            <a:off x="2094948" y="4086064"/>
            <a:ext cx="118723" cy="1358221"/>
          </a:xfrm>
          <a:prstGeom prst="bentConnector3">
            <a:avLst>
              <a:gd name="adj1" fmla="val 494095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203">
            <a:extLst>
              <a:ext uri="{FF2B5EF4-FFF2-40B4-BE49-F238E27FC236}">
                <a16:creationId xmlns:a16="http://schemas.microsoft.com/office/drawing/2014/main" id="{D075C0BD-F02E-4F40-BB4D-7B4061F061C6}"/>
              </a:ext>
            </a:extLst>
          </p:cNvPr>
          <p:cNvCxnSpPr>
            <a:stCxn id="141" idx="3"/>
            <a:endCxn id="50" idx="0"/>
          </p:cNvCxnSpPr>
          <p:nvPr/>
        </p:nvCxnSpPr>
        <p:spPr>
          <a:xfrm flipV="1">
            <a:off x="2213671" y="2092842"/>
            <a:ext cx="2270016" cy="1413952"/>
          </a:xfrm>
          <a:prstGeom prst="bentConnector4">
            <a:avLst>
              <a:gd name="adj1" fmla="val 47467"/>
              <a:gd name="adj2" fmla="val 116167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206">
            <a:extLst>
              <a:ext uri="{FF2B5EF4-FFF2-40B4-BE49-F238E27FC236}">
                <a16:creationId xmlns:a16="http://schemas.microsoft.com/office/drawing/2014/main" id="{58DA1CF1-4CBA-4A11-AB6A-6D3D2DDE9292}"/>
              </a:ext>
            </a:extLst>
          </p:cNvPr>
          <p:cNvCxnSpPr>
            <a:stCxn id="138" idx="3"/>
            <a:endCxn id="17" idx="0"/>
          </p:cNvCxnSpPr>
          <p:nvPr/>
        </p:nvCxnSpPr>
        <p:spPr>
          <a:xfrm>
            <a:off x="2213671" y="3693540"/>
            <a:ext cx="2270016" cy="704032"/>
          </a:xfrm>
          <a:prstGeom prst="bentConnector4">
            <a:avLst>
              <a:gd name="adj1" fmla="val 47467"/>
              <a:gd name="adj2" fmla="val 177928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>
            <a:extLst>
              <a:ext uri="{FF2B5EF4-FFF2-40B4-BE49-F238E27FC236}">
                <a16:creationId xmlns:a16="http://schemas.microsoft.com/office/drawing/2014/main" id="{2D3B9C00-5DC6-426F-ACD1-AF1AAE7827DB}"/>
              </a:ext>
            </a:extLst>
          </p:cNvPr>
          <p:cNvSpPr/>
          <p:nvPr/>
        </p:nvSpPr>
        <p:spPr>
          <a:xfrm>
            <a:off x="3702984" y="3055509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Elbow Connector 215">
            <a:extLst>
              <a:ext uri="{FF2B5EF4-FFF2-40B4-BE49-F238E27FC236}">
                <a16:creationId xmlns:a16="http://schemas.microsoft.com/office/drawing/2014/main" id="{8F0AA7D2-5E04-4492-899E-4A511000C3B8}"/>
              </a:ext>
            </a:extLst>
          </p:cNvPr>
          <p:cNvCxnSpPr>
            <a:stCxn id="105" idx="0"/>
            <a:endCxn id="99" idx="1"/>
          </p:cNvCxnSpPr>
          <p:nvPr/>
        </p:nvCxnSpPr>
        <p:spPr>
          <a:xfrm rot="5400000" flipH="1" flipV="1">
            <a:off x="3552372" y="2453997"/>
            <a:ext cx="784128" cy="418896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0907A20-3D1D-4E10-95A9-4495F4A306DF}"/>
              </a:ext>
            </a:extLst>
          </p:cNvPr>
          <p:cNvSpPr/>
          <p:nvPr/>
        </p:nvSpPr>
        <p:spPr>
          <a:xfrm>
            <a:off x="4151448" y="4170728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Elbow Connector 219">
            <a:extLst>
              <a:ext uri="{FF2B5EF4-FFF2-40B4-BE49-F238E27FC236}">
                <a16:creationId xmlns:a16="http://schemas.microsoft.com/office/drawing/2014/main" id="{4D12AC86-AC52-48EE-AF99-A091DDE75DDE}"/>
              </a:ext>
            </a:extLst>
          </p:cNvPr>
          <p:cNvCxnSpPr>
            <a:stCxn id="109" idx="2"/>
            <a:endCxn id="107" idx="1"/>
          </p:cNvCxnSpPr>
          <p:nvPr/>
        </p:nvCxnSpPr>
        <p:spPr>
          <a:xfrm rot="5400000" flipH="1" flipV="1">
            <a:off x="3731249" y="4230742"/>
            <a:ext cx="425142" cy="415255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ight Bracket 108">
            <a:extLst>
              <a:ext uri="{FF2B5EF4-FFF2-40B4-BE49-F238E27FC236}">
                <a16:creationId xmlns:a16="http://schemas.microsoft.com/office/drawing/2014/main" id="{ED25E428-5235-48AA-A1C6-12A9E53A6D62}"/>
              </a:ext>
            </a:extLst>
          </p:cNvPr>
          <p:cNvSpPr/>
          <p:nvPr/>
        </p:nvSpPr>
        <p:spPr>
          <a:xfrm rot="5400000">
            <a:off x="3681329" y="4481776"/>
            <a:ext cx="109728" cy="228600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CE13495F-6E14-48BA-AB1E-76D04F652834}"/>
              </a:ext>
            </a:extLst>
          </p:cNvPr>
          <p:cNvSpPr/>
          <p:nvPr/>
        </p:nvSpPr>
        <p:spPr>
          <a:xfrm>
            <a:off x="3699948" y="4182212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8B7D719-42A2-4454-A3C8-5547444D75EB}"/>
              </a:ext>
            </a:extLst>
          </p:cNvPr>
          <p:cNvGrpSpPr/>
          <p:nvPr/>
        </p:nvGrpSpPr>
        <p:grpSpPr>
          <a:xfrm>
            <a:off x="2914140" y="709343"/>
            <a:ext cx="213585" cy="153824"/>
            <a:chOff x="4540531" y="917481"/>
            <a:chExt cx="213585" cy="153824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D91D6EBB-3AB7-45A0-9203-0587AB2A6201}"/>
                </a:ext>
              </a:extLst>
            </p:cNvPr>
            <p:cNvGrpSpPr/>
            <p:nvPr/>
          </p:nvGrpSpPr>
          <p:grpSpPr>
            <a:xfrm>
              <a:off x="4540531" y="917481"/>
              <a:ext cx="213585" cy="153824"/>
              <a:chOff x="1638300" y="2633472"/>
              <a:chExt cx="1371600" cy="795528"/>
            </a:xfrm>
          </p:grpSpPr>
          <p:sp>
            <p:nvSpPr>
              <p:cNvPr id="114" name="Isosceles Triangle 113">
                <a:extLst>
                  <a:ext uri="{FF2B5EF4-FFF2-40B4-BE49-F238E27FC236}">
                    <a16:creationId xmlns:a16="http://schemas.microsoft.com/office/drawing/2014/main" id="{C2275FDA-1604-483A-80EC-8E6592B22B3C}"/>
                  </a:ext>
                </a:extLst>
              </p:cNvPr>
              <p:cNvSpPr/>
              <p:nvPr/>
            </p:nvSpPr>
            <p:spPr>
              <a:xfrm rot="16200000" flipV="1">
                <a:off x="15834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Isosceles Triangle 114">
                <a:extLst>
                  <a:ext uri="{FF2B5EF4-FFF2-40B4-BE49-F238E27FC236}">
                    <a16:creationId xmlns:a16="http://schemas.microsoft.com/office/drawing/2014/main" id="{13547833-EC1C-406C-B0F2-21A6074B1CE9}"/>
                  </a:ext>
                </a:extLst>
              </p:cNvPr>
              <p:cNvSpPr/>
              <p:nvPr/>
            </p:nvSpPr>
            <p:spPr>
              <a:xfrm rot="16200000">
                <a:off x="22692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7BEDD5A2-983E-4C4B-A6F2-19D55B1C2C75}"/>
                </a:ext>
              </a:extLst>
            </p:cNvPr>
            <p:cNvSpPr/>
            <p:nvPr/>
          </p:nvSpPr>
          <p:spPr>
            <a:xfrm>
              <a:off x="4601603" y="948673"/>
              <a:ext cx="91440" cy="914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2C47381A-8557-46C7-A91D-2AD95D0E7804}"/>
              </a:ext>
            </a:extLst>
          </p:cNvPr>
          <p:cNvSpPr txBox="1"/>
          <p:nvPr/>
        </p:nvSpPr>
        <p:spPr>
          <a:xfrm>
            <a:off x="3821458" y="4967496"/>
            <a:ext cx="1171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CLOSE = OFF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2084E23-7781-44AA-B395-2CA5FF710F21}"/>
              </a:ext>
            </a:extLst>
          </p:cNvPr>
          <p:cNvSpPr txBox="1"/>
          <p:nvPr/>
        </p:nvSpPr>
        <p:spPr>
          <a:xfrm>
            <a:off x="3965690" y="1560576"/>
            <a:ext cx="1023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OPEN = OFF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72AE420-3AC3-47F5-9E16-51BFAC42080F}"/>
              </a:ext>
            </a:extLst>
          </p:cNvPr>
          <p:cNvSpPr txBox="1"/>
          <p:nvPr/>
        </p:nvSpPr>
        <p:spPr>
          <a:xfrm>
            <a:off x="5041237" y="2369504"/>
            <a:ext cx="912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Adjust Orifices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(Optional)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7527BF9-B0C4-4E23-A583-64095AADD2CD}"/>
              </a:ext>
            </a:extLst>
          </p:cNvPr>
          <p:cNvSpPr txBox="1"/>
          <p:nvPr/>
        </p:nvSpPr>
        <p:spPr>
          <a:xfrm>
            <a:off x="814792" y="1081172"/>
            <a:ext cx="1326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Supply Regulator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F4C97AA-B048-47C7-A403-0C88A236D5D1}"/>
              </a:ext>
            </a:extLst>
          </p:cNvPr>
          <p:cNvSpPr txBox="1"/>
          <p:nvPr/>
        </p:nvSpPr>
        <p:spPr>
          <a:xfrm>
            <a:off x="215489" y="718550"/>
            <a:ext cx="1591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Line Pressure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CFC4BF2-1F70-4BD5-9AC9-80086A5DCB94}"/>
              </a:ext>
            </a:extLst>
          </p:cNvPr>
          <p:cNvSpPr txBox="1"/>
          <p:nvPr/>
        </p:nvSpPr>
        <p:spPr>
          <a:xfrm>
            <a:off x="926540" y="5321174"/>
            <a:ext cx="1168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24 VDC Power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1284DFA-9757-4F7B-8FAE-56371ACB2784}"/>
              </a:ext>
            </a:extLst>
          </p:cNvPr>
          <p:cNvSpPr txBox="1"/>
          <p:nvPr/>
        </p:nvSpPr>
        <p:spPr>
          <a:xfrm>
            <a:off x="6028303" y="1642751"/>
            <a:ext cx="1753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RHPA-DA Actuator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826393A-049C-408A-AC41-E51BE2144003}"/>
              </a:ext>
            </a:extLst>
          </p:cNvPr>
          <p:cNvSpPr txBox="1"/>
          <p:nvPr/>
        </p:nvSpPr>
        <p:spPr>
          <a:xfrm>
            <a:off x="6981031" y="4064108"/>
            <a:ext cx="173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 POSITION = 50%</a:t>
            </a:r>
          </a:p>
          <a:p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DA57D62-6E4C-43A3-BF9B-E964E76A1969}"/>
              </a:ext>
            </a:extLst>
          </p:cNvPr>
          <p:cNvSpPr txBox="1"/>
          <p:nvPr/>
        </p:nvSpPr>
        <p:spPr>
          <a:xfrm>
            <a:off x="4540744" y="5964586"/>
            <a:ext cx="1753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PRCV Pipeline Rotary Control Valve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49F3001-904B-457B-B0CE-8F9F5FFCBF24}"/>
              </a:ext>
            </a:extLst>
          </p:cNvPr>
          <p:cNvSpPr txBox="1"/>
          <p:nvPr/>
        </p:nvSpPr>
        <p:spPr>
          <a:xfrm>
            <a:off x="3292256" y="5444285"/>
            <a:ext cx="2376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Signal = 12 mA</a:t>
            </a:r>
          </a:p>
        </p:txBody>
      </p:sp>
      <p:cxnSp>
        <p:nvCxnSpPr>
          <p:cNvPr id="127" name="Elbow Connector 245">
            <a:extLst>
              <a:ext uri="{FF2B5EF4-FFF2-40B4-BE49-F238E27FC236}">
                <a16:creationId xmlns:a16="http://schemas.microsoft.com/office/drawing/2014/main" id="{364FBC1B-26D5-45C1-B7D1-6295F44C1650}"/>
              </a:ext>
            </a:extLst>
          </p:cNvPr>
          <p:cNvCxnSpPr>
            <a:stCxn id="128" idx="3"/>
            <a:endCxn id="142" idx="3"/>
          </p:cNvCxnSpPr>
          <p:nvPr/>
        </p:nvCxnSpPr>
        <p:spPr>
          <a:xfrm flipH="1" flipV="1">
            <a:off x="2213671" y="4280286"/>
            <a:ext cx="33919" cy="938847"/>
          </a:xfrm>
          <a:prstGeom prst="bentConnector3">
            <a:avLst>
              <a:gd name="adj1" fmla="val -673959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5E2C5D5C-5E60-4BC2-BA1C-798723933A0F}"/>
              </a:ext>
            </a:extLst>
          </p:cNvPr>
          <p:cNvSpPr txBox="1"/>
          <p:nvPr/>
        </p:nvSpPr>
        <p:spPr>
          <a:xfrm>
            <a:off x="400363" y="5096022"/>
            <a:ext cx="1847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Signal = 12 mA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19D3D29-BC95-4585-A059-A5B780657A06}"/>
              </a:ext>
            </a:extLst>
          </p:cNvPr>
          <p:cNvSpPr/>
          <p:nvPr/>
        </p:nvSpPr>
        <p:spPr>
          <a:xfrm>
            <a:off x="1231467" y="4395678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Elbow Connector 262">
            <a:extLst>
              <a:ext uri="{FF2B5EF4-FFF2-40B4-BE49-F238E27FC236}">
                <a16:creationId xmlns:a16="http://schemas.microsoft.com/office/drawing/2014/main" id="{CC9DC6AE-011F-46F0-A594-E8763A4CE98D}"/>
              </a:ext>
            </a:extLst>
          </p:cNvPr>
          <p:cNvCxnSpPr>
            <a:stCxn id="60" idx="2"/>
            <a:endCxn id="125" idx="2"/>
          </p:cNvCxnSpPr>
          <p:nvPr/>
        </p:nvCxnSpPr>
        <p:spPr>
          <a:xfrm rot="5400000" flipH="1">
            <a:off x="6268825" y="5513394"/>
            <a:ext cx="114388" cy="1816993"/>
          </a:xfrm>
          <a:prstGeom prst="bentConnector3">
            <a:avLst>
              <a:gd name="adj1" fmla="val -411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266">
            <a:extLst>
              <a:ext uri="{FF2B5EF4-FFF2-40B4-BE49-F238E27FC236}">
                <a16:creationId xmlns:a16="http://schemas.microsoft.com/office/drawing/2014/main" id="{28B4F1C0-05AC-483F-B196-03F9EF0EB27B}"/>
              </a:ext>
            </a:extLst>
          </p:cNvPr>
          <p:cNvCxnSpPr>
            <a:stCxn id="81" idx="2"/>
            <a:endCxn id="119" idx="0"/>
          </p:cNvCxnSpPr>
          <p:nvPr/>
        </p:nvCxnSpPr>
        <p:spPr>
          <a:xfrm rot="5400000">
            <a:off x="5418574" y="2103563"/>
            <a:ext cx="344670" cy="18721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270">
            <a:extLst>
              <a:ext uri="{FF2B5EF4-FFF2-40B4-BE49-F238E27FC236}">
                <a16:creationId xmlns:a16="http://schemas.microsoft.com/office/drawing/2014/main" id="{ACB990EE-4968-4179-B2E4-41898855632E}"/>
              </a:ext>
            </a:extLst>
          </p:cNvPr>
          <p:cNvCxnSpPr>
            <a:stCxn id="119" idx="2"/>
          </p:cNvCxnSpPr>
          <p:nvPr/>
        </p:nvCxnSpPr>
        <p:spPr>
          <a:xfrm rot="16200000" flipH="1">
            <a:off x="5255000" y="3165805"/>
            <a:ext cx="585285" cy="1006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71D7A690-A49C-468F-A6CB-54628FAE0AA6}"/>
              </a:ext>
            </a:extLst>
          </p:cNvPr>
          <p:cNvSpPr txBox="1"/>
          <p:nvPr/>
        </p:nvSpPr>
        <p:spPr>
          <a:xfrm>
            <a:off x="3359166" y="4650940"/>
            <a:ext cx="875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= NONE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567FE97-CE1F-49D7-9C93-77FC234A6524}"/>
              </a:ext>
            </a:extLst>
          </p:cNvPr>
          <p:cNvGrpSpPr/>
          <p:nvPr/>
        </p:nvGrpSpPr>
        <p:grpSpPr>
          <a:xfrm>
            <a:off x="1964926" y="3411595"/>
            <a:ext cx="248745" cy="963890"/>
            <a:chOff x="2351117" y="3073416"/>
            <a:chExt cx="248745" cy="1278739"/>
          </a:xfrm>
          <a:noFill/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27415460-AFD6-4693-97A5-C8A6B902B9C2}"/>
                </a:ext>
              </a:extLst>
            </p:cNvPr>
            <p:cNvSpPr/>
            <p:nvPr/>
          </p:nvSpPr>
          <p:spPr>
            <a:xfrm>
              <a:off x="2351117" y="3321161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3245A43B-7A98-4EBA-95F3-12754D3B6D54}"/>
                </a:ext>
              </a:extLst>
            </p:cNvPr>
            <p:cNvSpPr/>
            <p:nvPr/>
          </p:nvSpPr>
          <p:spPr>
            <a:xfrm>
              <a:off x="2351117" y="3579807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70B7506-689E-42DA-A078-B5479B441553}"/>
                </a:ext>
              </a:extLst>
            </p:cNvPr>
            <p:cNvSpPr/>
            <p:nvPr/>
          </p:nvSpPr>
          <p:spPr>
            <a:xfrm>
              <a:off x="2351117" y="3841901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8C49E002-9FBC-45A2-B2B8-C2CDAA5D23E9}"/>
                </a:ext>
              </a:extLst>
            </p:cNvPr>
            <p:cNvSpPr/>
            <p:nvPr/>
          </p:nvSpPr>
          <p:spPr>
            <a:xfrm>
              <a:off x="2351117" y="3073416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0598E89B-B46B-4E13-96D5-4467AECD63EB}"/>
                </a:ext>
              </a:extLst>
            </p:cNvPr>
            <p:cNvSpPr/>
            <p:nvPr/>
          </p:nvSpPr>
          <p:spPr>
            <a:xfrm>
              <a:off x="2351117" y="4099564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E957438-B2BC-4AC9-BB79-D45FA88F2D82}"/>
              </a:ext>
            </a:extLst>
          </p:cNvPr>
          <p:cNvSpPr/>
          <p:nvPr/>
        </p:nvSpPr>
        <p:spPr>
          <a:xfrm>
            <a:off x="698563" y="3842872"/>
            <a:ext cx="248745" cy="252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C2B6E26F-3FB7-4075-BF28-D96C265E1A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15" b="92231" l="31811" r="682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78" t="6721" r="28929" b="5401"/>
          <a:stretch/>
        </p:blipFill>
        <p:spPr>
          <a:xfrm>
            <a:off x="352172" y="1268101"/>
            <a:ext cx="2247285" cy="3482048"/>
          </a:xfrm>
          <a:prstGeom prst="rect">
            <a:avLst/>
          </a:prstGeom>
        </p:spPr>
      </p:pic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1FB7324-8D77-45A0-BAF3-AEF301DD9D86}"/>
              </a:ext>
            </a:extLst>
          </p:cNvPr>
          <p:cNvGrpSpPr/>
          <p:nvPr/>
        </p:nvGrpSpPr>
        <p:grpSpPr>
          <a:xfrm>
            <a:off x="6561228" y="3306814"/>
            <a:ext cx="394965" cy="1365449"/>
            <a:chOff x="8434860" y="2308441"/>
            <a:chExt cx="396526" cy="1370845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4A5C785A-6778-4A81-850C-307D02A67921}"/>
                </a:ext>
              </a:extLst>
            </p:cNvPr>
            <p:cNvGrpSpPr/>
            <p:nvPr/>
          </p:nvGrpSpPr>
          <p:grpSpPr>
            <a:xfrm>
              <a:off x="8474723" y="2308441"/>
              <a:ext cx="316800" cy="1210074"/>
              <a:chOff x="301904" y="1195992"/>
              <a:chExt cx="516729" cy="1973738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DD610141-07CC-47A4-9D82-333FC17B8627}"/>
                  </a:ext>
                </a:extLst>
              </p:cNvPr>
              <p:cNvSpPr/>
              <p:nvPr/>
            </p:nvSpPr>
            <p:spPr>
              <a:xfrm>
                <a:off x="301904" y="1409729"/>
                <a:ext cx="516729" cy="51672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608A5B9A-E9D1-4189-8C20-397EB70B1B62}"/>
                  </a:ext>
                </a:extLst>
              </p:cNvPr>
              <p:cNvSpPr/>
              <p:nvPr/>
            </p:nvSpPr>
            <p:spPr>
              <a:xfrm>
                <a:off x="527161" y="1928316"/>
                <a:ext cx="66214" cy="1241414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FD8FFFF3-F441-4E17-B6A8-ED00B095F105}"/>
                  </a:ext>
                </a:extLst>
              </p:cNvPr>
              <p:cNvSpPr/>
              <p:nvPr/>
            </p:nvSpPr>
            <p:spPr>
              <a:xfrm>
                <a:off x="301904" y="1298382"/>
                <a:ext cx="516729" cy="105846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5CCC60EB-375D-4179-BF90-96B3A06FC5C9}"/>
                  </a:ext>
                </a:extLst>
              </p:cNvPr>
              <p:cNvSpPr/>
              <p:nvPr/>
            </p:nvSpPr>
            <p:spPr>
              <a:xfrm>
                <a:off x="468828" y="1195992"/>
                <a:ext cx="182880" cy="105846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452E42C7-DF95-4713-A922-86071F72ACDB}"/>
                  </a:ext>
                </a:extLst>
              </p:cNvPr>
              <p:cNvSpPr/>
              <p:nvPr/>
            </p:nvSpPr>
            <p:spPr>
              <a:xfrm>
                <a:off x="638311" y="1547580"/>
                <a:ext cx="161645" cy="14965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9DB5F090-E4CB-403B-B300-73FA0C8411F3}"/>
                </a:ext>
              </a:extLst>
            </p:cNvPr>
            <p:cNvGrpSpPr/>
            <p:nvPr/>
          </p:nvGrpSpPr>
          <p:grpSpPr>
            <a:xfrm>
              <a:off x="8434860" y="2750063"/>
              <a:ext cx="396526" cy="929223"/>
              <a:chOff x="8397512" y="2750063"/>
              <a:chExt cx="433874" cy="929223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257279DF-21E5-4B29-A99E-096649104F54}"/>
                  </a:ext>
                </a:extLst>
              </p:cNvPr>
              <p:cNvSpPr/>
              <p:nvPr/>
            </p:nvSpPr>
            <p:spPr>
              <a:xfrm>
                <a:off x="8397512" y="2789390"/>
                <a:ext cx="433874" cy="889896"/>
              </a:xfrm>
              <a:prstGeom prst="rect">
                <a:avLst/>
              </a:prstGeom>
              <a:gradFill>
                <a:gsLst>
                  <a:gs pos="75000">
                    <a:schemeClr val="bg1">
                      <a:lumMod val="6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5CC5B3C4-E6BD-4D72-AB05-10A8BB0368DC}"/>
                  </a:ext>
                </a:extLst>
              </p:cNvPr>
              <p:cNvSpPr/>
              <p:nvPr/>
            </p:nvSpPr>
            <p:spPr>
              <a:xfrm>
                <a:off x="8397512" y="2750063"/>
                <a:ext cx="433874" cy="45719"/>
              </a:xfrm>
              <a:prstGeom prst="rect">
                <a:avLst/>
              </a:prstGeom>
              <a:gradFill>
                <a:gsLst>
                  <a:gs pos="75000">
                    <a:schemeClr val="bg1">
                      <a:lumMod val="6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0F926A72-9AC1-4180-B072-9DD08FB968CC}"/>
                  </a:ext>
                </a:extLst>
              </p:cNvPr>
              <p:cNvSpPr/>
              <p:nvPr/>
            </p:nvSpPr>
            <p:spPr>
              <a:xfrm>
                <a:off x="8481234" y="2895733"/>
                <a:ext cx="266431" cy="66003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7E7C83DB-928D-4BBE-959F-96EEF9F59DF5}"/>
                  </a:ext>
                </a:extLst>
              </p:cNvPr>
              <p:cNvGrpSpPr/>
              <p:nvPr/>
            </p:nvGrpSpPr>
            <p:grpSpPr>
              <a:xfrm>
                <a:off x="8537549" y="2964493"/>
                <a:ext cx="153801" cy="474980"/>
                <a:chOff x="150348" y="306613"/>
                <a:chExt cx="142865" cy="737399"/>
              </a:xfrm>
            </p:grpSpPr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7E14F3C9-0607-422A-9416-E2A3312CD119}"/>
                    </a:ext>
                  </a:extLst>
                </p:cNvPr>
                <p:cNvCxnSpPr/>
                <p:nvPr/>
              </p:nvCxnSpPr>
              <p:spPr>
                <a:xfrm>
                  <a:off x="150348" y="306613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C803DB45-0C37-4EB2-9380-14A0516B4354}"/>
                    </a:ext>
                  </a:extLst>
                </p:cNvPr>
                <p:cNvCxnSpPr/>
                <p:nvPr/>
              </p:nvCxnSpPr>
              <p:spPr>
                <a:xfrm>
                  <a:off x="150348" y="466606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C4E515A2-CFB7-473F-BA3B-189A9D3637A5}"/>
                    </a:ext>
                  </a:extLst>
                </p:cNvPr>
                <p:cNvCxnSpPr/>
                <p:nvPr/>
              </p:nvCxnSpPr>
              <p:spPr>
                <a:xfrm>
                  <a:off x="150348" y="611516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B11E1559-DB70-4D68-9DF3-E19F4FF3E2FA}"/>
                    </a:ext>
                  </a:extLst>
                </p:cNvPr>
                <p:cNvCxnSpPr/>
                <p:nvPr/>
              </p:nvCxnSpPr>
              <p:spPr>
                <a:xfrm>
                  <a:off x="150348" y="739109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6139128E-EF9D-4C99-9D5A-6C0850DF7992}"/>
                    </a:ext>
                  </a:extLst>
                </p:cNvPr>
                <p:cNvCxnSpPr/>
                <p:nvPr/>
              </p:nvCxnSpPr>
              <p:spPr>
                <a:xfrm>
                  <a:off x="150348" y="899102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11C8EEFC-8138-4AC4-A84C-1ADC4A87741A}"/>
                    </a:ext>
                  </a:extLst>
                </p:cNvPr>
                <p:cNvCxnSpPr/>
                <p:nvPr/>
              </p:nvCxnSpPr>
              <p:spPr>
                <a:xfrm>
                  <a:off x="150348" y="1044012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72" name="Rectangle 171">
            <a:extLst>
              <a:ext uri="{FF2B5EF4-FFF2-40B4-BE49-F238E27FC236}">
                <a16:creationId xmlns:a16="http://schemas.microsoft.com/office/drawing/2014/main" id="{14A388C6-D80E-4F9E-A62B-E6D90173CE60}"/>
              </a:ext>
            </a:extLst>
          </p:cNvPr>
          <p:cNvSpPr/>
          <p:nvPr/>
        </p:nvSpPr>
        <p:spPr>
          <a:xfrm>
            <a:off x="5119462" y="5278164"/>
            <a:ext cx="261055" cy="261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283B7C36-B81F-4F5E-8BB8-0750C3F7BDCF}"/>
              </a:ext>
            </a:extLst>
          </p:cNvPr>
          <p:cNvSpPr/>
          <p:nvPr/>
        </p:nvSpPr>
        <p:spPr>
          <a:xfrm>
            <a:off x="5380284" y="5278164"/>
            <a:ext cx="261055" cy="261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4" name="Elbow Connector 195">
            <a:extLst>
              <a:ext uri="{FF2B5EF4-FFF2-40B4-BE49-F238E27FC236}">
                <a16:creationId xmlns:a16="http://schemas.microsoft.com/office/drawing/2014/main" id="{ADE8FE66-C24D-4F80-97CB-CE4B41DD824A}"/>
              </a:ext>
            </a:extLst>
          </p:cNvPr>
          <p:cNvCxnSpPr>
            <a:stCxn id="172" idx="3"/>
            <a:endCxn id="167" idx="1"/>
          </p:cNvCxnSpPr>
          <p:nvPr/>
        </p:nvCxnSpPr>
        <p:spPr>
          <a:xfrm flipV="1">
            <a:off x="5380517" y="3595115"/>
            <a:ext cx="1220417" cy="1813577"/>
          </a:xfrm>
          <a:prstGeom prst="bentConnector3">
            <a:avLst>
              <a:gd name="adj1" fmla="val 45603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Rectangle 228">
            <a:extLst>
              <a:ext uri="{FF2B5EF4-FFF2-40B4-BE49-F238E27FC236}">
                <a16:creationId xmlns:a16="http://schemas.microsoft.com/office/drawing/2014/main" id="{4493DFA8-DC19-417F-8FE5-012F9BDEAEE5}"/>
              </a:ext>
            </a:extLst>
          </p:cNvPr>
          <p:cNvSpPr/>
          <p:nvPr/>
        </p:nvSpPr>
        <p:spPr>
          <a:xfrm>
            <a:off x="6668170" y="4179392"/>
            <a:ext cx="196553" cy="460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115F5174-0C97-491B-9021-99547DA824E2}"/>
              </a:ext>
            </a:extLst>
          </p:cNvPr>
          <p:cNvSpPr/>
          <p:nvPr/>
        </p:nvSpPr>
        <p:spPr>
          <a:xfrm>
            <a:off x="6412705" y="2197169"/>
            <a:ext cx="709162" cy="414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14384B9B-B59D-481B-A241-3B3F2341DA71}"/>
              </a:ext>
            </a:extLst>
          </p:cNvPr>
          <p:cNvSpPr/>
          <p:nvPr/>
        </p:nvSpPr>
        <p:spPr>
          <a:xfrm>
            <a:off x="6411865" y="2819942"/>
            <a:ext cx="709162" cy="414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026BF885-72AA-4E51-B40A-C7839590BC84}"/>
              </a:ext>
            </a:extLst>
          </p:cNvPr>
          <p:cNvSpPr/>
          <p:nvPr/>
        </p:nvSpPr>
        <p:spPr>
          <a:xfrm>
            <a:off x="6411865" y="2651719"/>
            <a:ext cx="709162" cy="131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50D20D35-5855-42E6-9BB9-B913ECD8711C}"/>
              </a:ext>
            </a:extLst>
          </p:cNvPr>
          <p:cNvSpPr txBox="1"/>
          <p:nvPr/>
        </p:nvSpPr>
        <p:spPr>
          <a:xfrm>
            <a:off x="1002749" y="1792467"/>
            <a:ext cx="813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COM 50%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POS 50%</a:t>
            </a:r>
          </a:p>
        </p:txBody>
      </p:sp>
      <p:pic>
        <p:nvPicPr>
          <p:cNvPr id="242" name="Picture 2" descr="Image result for balluff logo">
            <a:extLst>
              <a:ext uri="{FF2B5EF4-FFF2-40B4-BE49-F238E27FC236}">
                <a16:creationId xmlns:a16="http://schemas.microsoft.com/office/drawing/2014/main" id="{48A65E4F-9D39-4358-A259-8ADACA0C2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644" y="3747495"/>
            <a:ext cx="684835" cy="14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47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C8AA-85C6-43F5-836C-D2F48C0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RCVC How It Works – OPEN SIGNAL APPLIED – MOVING - EMISSIONS</a:t>
            </a:r>
          </a:p>
        </p:txBody>
      </p:sp>
      <p:cxnSp>
        <p:nvCxnSpPr>
          <p:cNvPr id="3" name="Elbow Connector 186">
            <a:extLst>
              <a:ext uri="{FF2B5EF4-FFF2-40B4-BE49-F238E27FC236}">
                <a16:creationId xmlns:a16="http://schemas.microsoft.com/office/drawing/2014/main" id="{FB66490D-0124-4585-B41B-CDEEE2990E1B}"/>
              </a:ext>
            </a:extLst>
          </p:cNvPr>
          <p:cNvCxnSpPr>
            <a:stCxn id="110" idx="0"/>
          </p:cNvCxnSpPr>
          <p:nvPr/>
        </p:nvCxnSpPr>
        <p:spPr>
          <a:xfrm rot="5400000" flipH="1" flipV="1">
            <a:off x="3400067" y="3430831"/>
            <a:ext cx="1083266" cy="419497"/>
          </a:xfrm>
          <a:prstGeom prst="bentConnector3">
            <a:avLst>
              <a:gd name="adj1" fmla="val 99991"/>
            </a:avLst>
          </a:prstGeom>
          <a:ln w="19050">
            <a:solidFill>
              <a:schemeClr val="tx1"/>
            </a:solidFill>
          </a:ln>
          <a:effectLst>
            <a:glow rad="101600">
              <a:schemeClr val="accent4">
                <a:lumMod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145">
            <a:extLst>
              <a:ext uri="{FF2B5EF4-FFF2-40B4-BE49-F238E27FC236}">
                <a16:creationId xmlns:a16="http://schemas.microsoft.com/office/drawing/2014/main" id="{45F4C364-61AA-438C-B4CD-128184FD4DBE}"/>
              </a:ext>
            </a:extLst>
          </p:cNvPr>
          <p:cNvCxnSpPr>
            <a:stCxn id="115" idx="3"/>
            <a:endCxn id="70" idx="1"/>
          </p:cNvCxnSpPr>
          <p:nvPr/>
        </p:nvCxnSpPr>
        <p:spPr>
          <a:xfrm>
            <a:off x="3127726" y="786256"/>
            <a:ext cx="1023722" cy="2458999"/>
          </a:xfrm>
          <a:prstGeom prst="bentConnector3">
            <a:avLst>
              <a:gd name="adj1" fmla="val 41328"/>
            </a:avLst>
          </a:prstGeom>
          <a:ln w="19050">
            <a:solidFill>
              <a:srgbClr val="C00000"/>
            </a:solidFill>
          </a:ln>
          <a:effectLst>
            <a:glow rad="101600">
              <a:schemeClr val="bg1"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13EAA07D-7AB9-435A-9D98-A558F6BE424E}"/>
              </a:ext>
            </a:extLst>
          </p:cNvPr>
          <p:cNvGrpSpPr/>
          <p:nvPr/>
        </p:nvGrpSpPr>
        <p:grpSpPr>
          <a:xfrm>
            <a:off x="4138651" y="2092842"/>
            <a:ext cx="519228" cy="2304730"/>
            <a:chOff x="6762564" y="899050"/>
            <a:chExt cx="1032029" cy="458093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E9C2D2-451C-4DEC-9AF6-0B69FCDA8490}"/>
                </a:ext>
              </a:extLst>
            </p:cNvPr>
            <p:cNvSpPr/>
            <p:nvPr/>
          </p:nvSpPr>
          <p:spPr>
            <a:xfrm>
              <a:off x="6764784" y="2734322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06A47AC-ACDD-446A-A043-9F24D7BF8873}"/>
                </a:ext>
              </a:extLst>
            </p:cNvPr>
            <p:cNvGrpSpPr/>
            <p:nvPr/>
          </p:nvGrpSpPr>
          <p:grpSpPr>
            <a:xfrm>
              <a:off x="6764784" y="899050"/>
              <a:ext cx="1029809" cy="914400"/>
              <a:chOff x="6427433" y="562622"/>
              <a:chExt cx="1029809" cy="914400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C4BB5F51-3B5C-47D7-86E7-BBE152C631AA}"/>
                  </a:ext>
                </a:extLst>
              </p:cNvPr>
              <p:cNvGrpSpPr/>
              <p:nvPr/>
            </p:nvGrpSpPr>
            <p:grpSpPr>
              <a:xfrm>
                <a:off x="6764784" y="562622"/>
                <a:ext cx="692458" cy="914400"/>
                <a:chOff x="7111015" y="907928"/>
                <a:chExt cx="692458" cy="914400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6364CB20-91FB-4362-A020-49724027510E}"/>
                    </a:ext>
                  </a:extLst>
                </p:cNvPr>
                <p:cNvSpPr/>
                <p:nvPr/>
              </p:nvSpPr>
              <p:spPr>
                <a:xfrm>
                  <a:off x="7228644" y="907928"/>
                  <a:ext cx="457200" cy="9144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AD6C71D5-C763-4402-8E64-C5CFA2952531}"/>
                    </a:ext>
                  </a:extLst>
                </p:cNvPr>
                <p:cNvCxnSpPr/>
                <p:nvPr/>
              </p:nvCxnSpPr>
              <p:spPr>
                <a:xfrm>
                  <a:off x="7111015" y="907928"/>
                  <a:ext cx="69245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A90C3DBF-0902-4F9E-9C62-1E210593FC32}"/>
                  </a:ext>
                </a:extLst>
              </p:cNvPr>
              <p:cNvGrpSpPr/>
              <p:nvPr/>
            </p:nvGrpSpPr>
            <p:grpSpPr>
              <a:xfrm>
                <a:off x="6427433" y="791222"/>
                <a:ext cx="457200" cy="685800"/>
                <a:chOff x="6764784" y="1136528"/>
                <a:chExt cx="457200" cy="685800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97A7F333-69A3-44D3-BAD3-0E0CAC65B7C1}"/>
                    </a:ext>
                  </a:extLst>
                </p:cNvPr>
                <p:cNvSpPr/>
                <p:nvPr/>
              </p:nvSpPr>
              <p:spPr>
                <a:xfrm>
                  <a:off x="6764784" y="1136528"/>
                  <a:ext cx="457200" cy="685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A4AAB114-AB25-453E-8900-9BCF2ECEFADD}"/>
                    </a:ext>
                  </a:extLst>
                </p:cNvPr>
                <p:cNvCxnSpPr/>
                <p:nvPr/>
              </p:nvCxnSpPr>
              <p:spPr>
                <a:xfrm flipV="1">
                  <a:off x="6764784" y="1356250"/>
                  <a:ext cx="457200" cy="16257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2E20CB0-A70F-44D9-B5D8-8ECCB2420B0C}"/>
                </a:ext>
              </a:extLst>
            </p:cNvPr>
            <p:cNvSpPr/>
            <p:nvPr/>
          </p:nvSpPr>
          <p:spPr>
            <a:xfrm>
              <a:off x="6764784" y="1819921"/>
              <a:ext cx="914400" cy="9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A60DDE6-A1EB-49D8-8280-F5CEA22850E1}"/>
                </a:ext>
              </a:extLst>
            </p:cNvPr>
            <p:cNvGrpSpPr/>
            <p:nvPr/>
          </p:nvGrpSpPr>
          <p:grpSpPr>
            <a:xfrm flipV="1">
              <a:off x="6762564" y="3648722"/>
              <a:ext cx="914400" cy="914400"/>
              <a:chOff x="6048799" y="5283693"/>
              <a:chExt cx="914400" cy="91440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4F2285A-11C8-4B6A-8F72-F3D13B38A66B}"/>
                  </a:ext>
                </a:extLst>
              </p:cNvPr>
              <p:cNvSpPr/>
              <p:nvPr/>
            </p:nvSpPr>
            <p:spPr>
              <a:xfrm>
                <a:off x="6048799" y="5283693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1B30714-82FE-42F7-8B3A-0D33EC58E245}"/>
                  </a:ext>
                </a:extLst>
              </p:cNvPr>
              <p:cNvGrpSpPr/>
              <p:nvPr/>
            </p:nvGrpSpPr>
            <p:grpSpPr>
              <a:xfrm>
                <a:off x="6048799" y="5368660"/>
                <a:ext cx="182880" cy="182880"/>
                <a:chOff x="5662917" y="1528296"/>
                <a:chExt cx="274320" cy="274320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1FEE77B6-1A96-4369-AEA1-CAB79DC0FFE6}"/>
                    </a:ext>
                  </a:extLst>
                </p:cNvPr>
                <p:cNvCxnSpPr/>
                <p:nvPr/>
              </p:nvCxnSpPr>
              <p:spPr>
                <a:xfrm>
                  <a:off x="566291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EA7C703-793C-4BB7-9EAA-3AF4B21D206F}"/>
                    </a:ext>
                  </a:extLst>
                </p:cNvPr>
                <p:cNvCxnSpPr/>
                <p:nvPr/>
              </p:nvCxnSpPr>
              <p:spPr>
                <a:xfrm rot="16200000">
                  <a:off x="580007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544C8C46-6058-4BE3-B3A0-A63185684F47}"/>
                  </a:ext>
                </a:extLst>
              </p:cNvPr>
              <p:cNvCxnSpPr/>
              <p:nvPr/>
            </p:nvCxnSpPr>
            <p:spPr>
              <a:xfrm flipV="1">
                <a:off x="6048799" y="5518472"/>
                <a:ext cx="912180" cy="2579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B5BFEA81-73BF-45DD-8108-C1E8D4CC1667}"/>
                  </a:ext>
                </a:extLst>
              </p:cNvPr>
              <p:cNvCxnSpPr/>
              <p:nvPr/>
            </p:nvCxnSpPr>
            <p:spPr>
              <a:xfrm flipV="1">
                <a:off x="6050273" y="5768530"/>
                <a:ext cx="912180" cy="2579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A70EF9D-8121-429A-9A08-323AA14BA0E4}"/>
                </a:ext>
              </a:extLst>
            </p:cNvPr>
            <p:cNvGrpSpPr/>
            <p:nvPr/>
          </p:nvGrpSpPr>
          <p:grpSpPr>
            <a:xfrm>
              <a:off x="6762564" y="2820199"/>
              <a:ext cx="182880" cy="742646"/>
              <a:chOff x="6490464" y="1904889"/>
              <a:chExt cx="182880" cy="742646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BE5DC98-D9E4-4C5B-A96A-42DC371DB820}"/>
                  </a:ext>
                </a:extLst>
              </p:cNvPr>
              <p:cNvGrpSpPr/>
              <p:nvPr/>
            </p:nvGrpSpPr>
            <p:grpSpPr>
              <a:xfrm flipV="1">
                <a:off x="6490464" y="1904889"/>
                <a:ext cx="182880" cy="182880"/>
                <a:chOff x="5662917" y="1528296"/>
                <a:chExt cx="274320" cy="274320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B7C48A5A-1042-4ECA-BA38-9B79C1AE7BBE}"/>
                    </a:ext>
                  </a:extLst>
                </p:cNvPr>
                <p:cNvCxnSpPr/>
                <p:nvPr/>
              </p:nvCxnSpPr>
              <p:spPr>
                <a:xfrm>
                  <a:off x="566291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340B3A83-B1AD-4F84-9FB2-0B0F98C6B88C}"/>
                    </a:ext>
                  </a:extLst>
                </p:cNvPr>
                <p:cNvCxnSpPr/>
                <p:nvPr/>
              </p:nvCxnSpPr>
              <p:spPr>
                <a:xfrm rot="16200000">
                  <a:off x="580007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F09978CE-EC7E-449D-821B-E666CDC6A826}"/>
                  </a:ext>
                </a:extLst>
              </p:cNvPr>
              <p:cNvGrpSpPr/>
              <p:nvPr/>
            </p:nvGrpSpPr>
            <p:grpSpPr>
              <a:xfrm flipV="1">
                <a:off x="6490464" y="2189992"/>
                <a:ext cx="182880" cy="182880"/>
                <a:chOff x="5662917" y="1528296"/>
                <a:chExt cx="274320" cy="274320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B24BC5AB-CF79-40BB-B8F8-D234C68B51B3}"/>
                    </a:ext>
                  </a:extLst>
                </p:cNvPr>
                <p:cNvCxnSpPr/>
                <p:nvPr/>
              </p:nvCxnSpPr>
              <p:spPr>
                <a:xfrm>
                  <a:off x="566291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D5069F86-0BA2-413F-B00D-26F4DEE7BBB8}"/>
                    </a:ext>
                  </a:extLst>
                </p:cNvPr>
                <p:cNvCxnSpPr/>
                <p:nvPr/>
              </p:nvCxnSpPr>
              <p:spPr>
                <a:xfrm rot="16200000">
                  <a:off x="580007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D9B673A-0258-4067-8DF2-E9EE867BC4EC}"/>
                  </a:ext>
                </a:extLst>
              </p:cNvPr>
              <p:cNvGrpSpPr/>
              <p:nvPr/>
            </p:nvGrpSpPr>
            <p:grpSpPr>
              <a:xfrm flipV="1">
                <a:off x="6490464" y="2464655"/>
                <a:ext cx="182880" cy="182880"/>
                <a:chOff x="5662917" y="1528296"/>
                <a:chExt cx="274320" cy="274320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E4159510-48DD-4F48-AD7A-3F27BD5F79EE}"/>
                    </a:ext>
                  </a:extLst>
                </p:cNvPr>
                <p:cNvCxnSpPr/>
                <p:nvPr/>
              </p:nvCxnSpPr>
              <p:spPr>
                <a:xfrm>
                  <a:off x="566291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ED8B76F0-709C-4AB7-AE7C-575D2897F8F7}"/>
                    </a:ext>
                  </a:extLst>
                </p:cNvPr>
                <p:cNvCxnSpPr/>
                <p:nvPr/>
              </p:nvCxnSpPr>
              <p:spPr>
                <a:xfrm rot="16200000">
                  <a:off x="580007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E38F520-4646-477D-BBA9-37B961B11B96}"/>
                </a:ext>
              </a:extLst>
            </p:cNvPr>
            <p:cNvGrpSpPr/>
            <p:nvPr/>
          </p:nvGrpSpPr>
          <p:grpSpPr>
            <a:xfrm>
              <a:off x="7491864" y="2820199"/>
              <a:ext cx="189540" cy="742646"/>
              <a:chOff x="7491864" y="2820199"/>
              <a:chExt cx="182880" cy="742646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E6DCD8A-E623-4CB5-87D2-7488040633BA}"/>
                  </a:ext>
                </a:extLst>
              </p:cNvPr>
              <p:cNvGrpSpPr/>
              <p:nvPr/>
            </p:nvGrpSpPr>
            <p:grpSpPr>
              <a:xfrm flipH="1" flipV="1">
                <a:off x="7491864" y="2820199"/>
                <a:ext cx="182880" cy="182880"/>
                <a:chOff x="5662917" y="1528296"/>
                <a:chExt cx="274320" cy="27432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C2FB025F-D4B9-44D4-9BEC-1E0B0E39CB85}"/>
                    </a:ext>
                  </a:extLst>
                </p:cNvPr>
                <p:cNvCxnSpPr/>
                <p:nvPr/>
              </p:nvCxnSpPr>
              <p:spPr>
                <a:xfrm>
                  <a:off x="566291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D39476F5-EB84-4EB7-AC98-4360F8D3BAF5}"/>
                    </a:ext>
                  </a:extLst>
                </p:cNvPr>
                <p:cNvCxnSpPr/>
                <p:nvPr/>
              </p:nvCxnSpPr>
              <p:spPr>
                <a:xfrm rot="16200000">
                  <a:off x="580007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5EA8982F-041C-494A-91AF-11889ED54F67}"/>
                  </a:ext>
                </a:extLst>
              </p:cNvPr>
              <p:cNvGrpSpPr/>
              <p:nvPr/>
            </p:nvGrpSpPr>
            <p:grpSpPr>
              <a:xfrm flipH="1" flipV="1">
                <a:off x="7491864" y="3379965"/>
                <a:ext cx="182880" cy="182880"/>
                <a:chOff x="5662917" y="1528296"/>
                <a:chExt cx="274320" cy="274320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6581970B-E973-472A-AEDD-3491F0CE4950}"/>
                    </a:ext>
                  </a:extLst>
                </p:cNvPr>
                <p:cNvCxnSpPr/>
                <p:nvPr/>
              </p:nvCxnSpPr>
              <p:spPr>
                <a:xfrm>
                  <a:off x="566291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2B458E4C-15DD-4DCD-8FCF-D895F8C7C21C}"/>
                    </a:ext>
                  </a:extLst>
                </p:cNvPr>
                <p:cNvCxnSpPr/>
                <p:nvPr/>
              </p:nvCxnSpPr>
              <p:spPr>
                <a:xfrm rot="16200000">
                  <a:off x="580007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E717FE5-39E7-479B-9036-1F647D498867}"/>
                </a:ext>
              </a:extLst>
            </p:cNvPr>
            <p:cNvGrpSpPr/>
            <p:nvPr/>
          </p:nvGrpSpPr>
          <p:grpSpPr>
            <a:xfrm flipV="1">
              <a:off x="6764784" y="4565583"/>
              <a:ext cx="1029809" cy="914400"/>
              <a:chOff x="6427433" y="562622"/>
              <a:chExt cx="1029809" cy="9144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5317855-AD26-47F8-9191-9BDB1F359763}"/>
                  </a:ext>
                </a:extLst>
              </p:cNvPr>
              <p:cNvGrpSpPr/>
              <p:nvPr/>
            </p:nvGrpSpPr>
            <p:grpSpPr>
              <a:xfrm>
                <a:off x="6764784" y="562622"/>
                <a:ext cx="692458" cy="914400"/>
                <a:chOff x="7111015" y="907928"/>
                <a:chExt cx="692458" cy="914400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81A9569-B6B8-443A-BA5D-E0F78132E97D}"/>
                    </a:ext>
                  </a:extLst>
                </p:cNvPr>
                <p:cNvSpPr/>
                <p:nvPr/>
              </p:nvSpPr>
              <p:spPr>
                <a:xfrm>
                  <a:off x="7228644" y="907928"/>
                  <a:ext cx="457200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6D80DE77-F3EA-4E4E-B2DE-DCDC26A2C5FE}"/>
                    </a:ext>
                  </a:extLst>
                </p:cNvPr>
                <p:cNvCxnSpPr/>
                <p:nvPr/>
              </p:nvCxnSpPr>
              <p:spPr>
                <a:xfrm>
                  <a:off x="7111015" y="907928"/>
                  <a:ext cx="69245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888416B-9032-4A55-9337-4F3935BA87BF}"/>
                  </a:ext>
                </a:extLst>
              </p:cNvPr>
              <p:cNvGrpSpPr/>
              <p:nvPr/>
            </p:nvGrpSpPr>
            <p:grpSpPr>
              <a:xfrm>
                <a:off x="6427433" y="791222"/>
                <a:ext cx="457200" cy="685800"/>
                <a:chOff x="6764784" y="1136528"/>
                <a:chExt cx="457200" cy="685800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1040C67-9065-4473-A51F-88FE2646DA72}"/>
                    </a:ext>
                  </a:extLst>
                </p:cNvPr>
                <p:cNvSpPr/>
                <p:nvPr/>
              </p:nvSpPr>
              <p:spPr>
                <a:xfrm>
                  <a:off x="6764784" y="1136528"/>
                  <a:ext cx="457200" cy="685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40B8F02C-BBF0-476B-BFD3-F21EA6DE76F9}"/>
                    </a:ext>
                  </a:extLst>
                </p:cNvPr>
                <p:cNvCxnSpPr/>
                <p:nvPr/>
              </p:nvCxnSpPr>
              <p:spPr>
                <a:xfrm flipV="1">
                  <a:off x="6764784" y="1356250"/>
                  <a:ext cx="457200" cy="16257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C01DF33-9299-4946-80BB-125B150D05A0}"/>
              </a:ext>
            </a:extLst>
          </p:cNvPr>
          <p:cNvGrpSpPr/>
          <p:nvPr/>
        </p:nvGrpSpPr>
        <p:grpSpPr>
          <a:xfrm>
            <a:off x="1724534" y="751237"/>
            <a:ext cx="301423" cy="355830"/>
            <a:chOff x="1698975" y="2250464"/>
            <a:chExt cx="301423" cy="35583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3BE4819-AA46-4BD7-BEDD-E4932B5FCE7A}"/>
                </a:ext>
              </a:extLst>
            </p:cNvPr>
            <p:cNvGrpSpPr/>
            <p:nvPr/>
          </p:nvGrpSpPr>
          <p:grpSpPr>
            <a:xfrm>
              <a:off x="1698975" y="2452470"/>
              <a:ext cx="213585" cy="153824"/>
              <a:chOff x="1638300" y="2633472"/>
              <a:chExt cx="1371600" cy="795528"/>
            </a:xfrm>
          </p:grpSpPr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4033A11B-5C84-490A-9A87-0704EEB4CC58}"/>
                  </a:ext>
                </a:extLst>
              </p:cNvPr>
              <p:cNvSpPr/>
              <p:nvPr/>
            </p:nvSpPr>
            <p:spPr>
              <a:xfrm rot="16200000" flipV="1">
                <a:off x="15834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0199FA4F-B0B5-4400-B5CA-45E6E04ACD99}"/>
                  </a:ext>
                </a:extLst>
              </p:cNvPr>
              <p:cNvSpPr/>
              <p:nvPr/>
            </p:nvSpPr>
            <p:spPr>
              <a:xfrm rot="16200000">
                <a:off x="22692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263F5DB-C86D-4A2B-9641-BE63AA55E038}"/>
                </a:ext>
              </a:extLst>
            </p:cNvPr>
            <p:cNvCxnSpPr/>
            <p:nvPr/>
          </p:nvCxnSpPr>
          <p:spPr>
            <a:xfrm rot="16200000" flipV="1">
              <a:off x="1713473" y="2435053"/>
              <a:ext cx="18458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Chord 54">
              <a:extLst>
                <a:ext uri="{FF2B5EF4-FFF2-40B4-BE49-F238E27FC236}">
                  <a16:creationId xmlns:a16="http://schemas.microsoft.com/office/drawing/2014/main" id="{7114D234-2750-4DFE-AE37-91A4E274FCD0}"/>
                </a:ext>
              </a:extLst>
            </p:cNvPr>
            <p:cNvSpPr/>
            <p:nvPr/>
          </p:nvSpPr>
          <p:spPr>
            <a:xfrm rot="5400000">
              <a:off x="1713473" y="2250464"/>
              <a:ext cx="184589" cy="184589"/>
            </a:xfrm>
            <a:prstGeom prst="chord">
              <a:avLst>
                <a:gd name="adj1" fmla="val 5314374"/>
                <a:gd name="adj2" fmla="val 16200000"/>
              </a:avLst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Elbow Connector 69">
              <a:extLst>
                <a:ext uri="{FF2B5EF4-FFF2-40B4-BE49-F238E27FC236}">
                  <a16:creationId xmlns:a16="http://schemas.microsoft.com/office/drawing/2014/main" id="{E487827C-562D-4390-AAE2-1BB7236C3715}"/>
                </a:ext>
              </a:extLst>
            </p:cNvPr>
            <p:cNvCxnSpPr/>
            <p:nvPr/>
          </p:nvCxnSpPr>
          <p:spPr>
            <a:xfrm>
              <a:off x="1854991" y="2298646"/>
              <a:ext cx="145407" cy="221507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B5C6F125-9DC0-4BAD-A28E-874B5BF55B05}"/>
              </a:ext>
            </a:extLst>
          </p:cNvPr>
          <p:cNvSpPr/>
          <p:nvPr/>
        </p:nvSpPr>
        <p:spPr>
          <a:xfrm>
            <a:off x="3707346" y="3923276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2" descr="C:\Users\VRG Vontrols\Documents\VRG\Marketing Documents\BVR Brochure\BVR Brochure Final lmages\PA-8200_11.jpg">
            <a:extLst>
              <a:ext uri="{FF2B5EF4-FFF2-40B4-BE49-F238E27FC236}">
                <a16:creationId xmlns:a16="http://schemas.microsoft.com/office/drawing/2014/main" id="{C08A1297-B3E6-4100-8D54-FF5F89B21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7" b="97900" l="33490" r="687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67" t="2954" r="31374" b="2093"/>
          <a:stretch/>
        </p:blipFill>
        <p:spPr bwMode="auto">
          <a:xfrm>
            <a:off x="6080726" y="1963438"/>
            <a:ext cx="2359455" cy="453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32CB387E-BF83-47D5-BD8C-E96B0CD3ADB8}"/>
              </a:ext>
            </a:extLst>
          </p:cNvPr>
          <p:cNvSpPr/>
          <p:nvPr/>
        </p:nvSpPr>
        <p:spPr>
          <a:xfrm>
            <a:off x="6302566" y="2088675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D0189E7-7AEE-437B-B394-5012856265A4}"/>
              </a:ext>
            </a:extLst>
          </p:cNvPr>
          <p:cNvSpPr/>
          <p:nvPr/>
        </p:nvSpPr>
        <p:spPr>
          <a:xfrm>
            <a:off x="6302566" y="3299703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3495128-3FEB-4036-8C1B-CCE882CA66F1}"/>
              </a:ext>
            </a:extLst>
          </p:cNvPr>
          <p:cNvSpPr/>
          <p:nvPr/>
        </p:nvSpPr>
        <p:spPr>
          <a:xfrm>
            <a:off x="2549432" y="2422299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5027031-56DB-4B41-A7BD-E6CAF29485EF}"/>
              </a:ext>
            </a:extLst>
          </p:cNvPr>
          <p:cNvSpPr/>
          <p:nvPr/>
        </p:nvSpPr>
        <p:spPr>
          <a:xfrm>
            <a:off x="1416422" y="4394204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3F0F847-E45A-436A-825B-6EB11F75D32F}"/>
              </a:ext>
            </a:extLst>
          </p:cNvPr>
          <p:cNvSpPr/>
          <p:nvPr/>
        </p:nvSpPr>
        <p:spPr>
          <a:xfrm>
            <a:off x="2538893" y="3925035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FCF4163-884E-425F-9B65-4C0472AAED53}"/>
              </a:ext>
            </a:extLst>
          </p:cNvPr>
          <p:cNvCxnSpPr/>
          <p:nvPr/>
        </p:nvCxnSpPr>
        <p:spPr>
          <a:xfrm>
            <a:off x="598475" y="1022358"/>
            <a:ext cx="113141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1024">
            <a:extLst>
              <a:ext uri="{FF2B5EF4-FFF2-40B4-BE49-F238E27FC236}">
                <a16:creationId xmlns:a16="http://schemas.microsoft.com/office/drawing/2014/main" id="{3825F31E-049D-419A-A1EC-4BDC65F3B005}"/>
              </a:ext>
            </a:extLst>
          </p:cNvPr>
          <p:cNvCxnSpPr>
            <a:stCxn id="58" idx="3"/>
            <a:endCxn id="114" idx="3"/>
          </p:cNvCxnSpPr>
          <p:nvPr/>
        </p:nvCxnSpPr>
        <p:spPr>
          <a:xfrm flipV="1">
            <a:off x="1938120" y="786256"/>
            <a:ext cx="976020" cy="243900"/>
          </a:xfrm>
          <a:prstGeom prst="bentConnector3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80BD16A-0972-4FBE-AEAD-537246345020}"/>
              </a:ext>
            </a:extLst>
          </p:cNvPr>
          <p:cNvGrpSpPr/>
          <p:nvPr/>
        </p:nvGrpSpPr>
        <p:grpSpPr>
          <a:xfrm>
            <a:off x="4151448" y="3043875"/>
            <a:ext cx="110139" cy="399028"/>
            <a:chOff x="4397615" y="2813617"/>
            <a:chExt cx="110139" cy="399028"/>
          </a:xfrm>
          <a:noFill/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E226E02-AD2A-44FC-B1FA-AE5C359C7284}"/>
                </a:ext>
              </a:extLst>
            </p:cNvPr>
            <p:cNvSpPr/>
            <p:nvPr/>
          </p:nvSpPr>
          <p:spPr>
            <a:xfrm>
              <a:off x="4397615" y="2813617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A712C93-A7CB-4C49-80B8-51B6E73F6412}"/>
                </a:ext>
              </a:extLst>
            </p:cNvPr>
            <p:cNvSpPr/>
            <p:nvPr/>
          </p:nvSpPr>
          <p:spPr>
            <a:xfrm>
              <a:off x="4397615" y="2959927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37D739E-019C-4C2E-BD22-A32F82F2E2A3}"/>
                </a:ext>
              </a:extLst>
            </p:cNvPr>
            <p:cNvSpPr/>
            <p:nvPr/>
          </p:nvSpPr>
          <p:spPr>
            <a:xfrm>
              <a:off x="4397615" y="3102506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CA826E2-6030-4DB0-8AE1-5510202C4D27}"/>
              </a:ext>
            </a:extLst>
          </p:cNvPr>
          <p:cNvGrpSpPr/>
          <p:nvPr/>
        </p:nvGrpSpPr>
        <p:grpSpPr>
          <a:xfrm>
            <a:off x="4480284" y="3053261"/>
            <a:ext cx="110139" cy="390150"/>
            <a:chOff x="4806353" y="2814125"/>
            <a:chExt cx="110139" cy="390150"/>
          </a:xfrm>
          <a:noFill/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94BC71F-6B11-43E8-B330-C9C17964363B}"/>
                </a:ext>
              </a:extLst>
            </p:cNvPr>
            <p:cNvSpPr/>
            <p:nvPr/>
          </p:nvSpPr>
          <p:spPr>
            <a:xfrm>
              <a:off x="4806353" y="2814125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FBB7DD0-BFF4-4743-9763-9FB82FCC32BC}"/>
                </a:ext>
              </a:extLst>
            </p:cNvPr>
            <p:cNvSpPr/>
            <p:nvPr/>
          </p:nvSpPr>
          <p:spPr>
            <a:xfrm>
              <a:off x="4806353" y="3094136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CE098E7-5C99-402E-AEC1-8E42E9C0C0C4}"/>
              </a:ext>
            </a:extLst>
          </p:cNvPr>
          <p:cNvGrpSpPr/>
          <p:nvPr/>
        </p:nvGrpSpPr>
        <p:grpSpPr>
          <a:xfrm>
            <a:off x="5462133" y="1712332"/>
            <a:ext cx="444764" cy="312502"/>
            <a:chOff x="4362103" y="622218"/>
            <a:chExt cx="925196" cy="650066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B663216-0EFC-45CD-931B-8D5C7D94E896}"/>
                </a:ext>
              </a:extLst>
            </p:cNvPr>
            <p:cNvSpPr/>
            <p:nvPr/>
          </p:nvSpPr>
          <p:spPr>
            <a:xfrm>
              <a:off x="4362103" y="622218"/>
              <a:ext cx="925196" cy="6500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Block Arc 81">
              <a:extLst>
                <a:ext uri="{FF2B5EF4-FFF2-40B4-BE49-F238E27FC236}">
                  <a16:creationId xmlns:a16="http://schemas.microsoft.com/office/drawing/2014/main" id="{71CEEF53-F3FE-4685-972A-ABB8E7B548D9}"/>
                </a:ext>
              </a:extLst>
            </p:cNvPr>
            <p:cNvSpPr/>
            <p:nvPr/>
          </p:nvSpPr>
          <p:spPr>
            <a:xfrm rot="1518588">
              <a:off x="4535388" y="698761"/>
              <a:ext cx="531379" cy="53137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C82C9B6-D3DD-430F-9284-8C820FA696A1}"/>
                </a:ext>
              </a:extLst>
            </p:cNvPr>
            <p:cNvSpPr/>
            <p:nvPr/>
          </p:nvSpPr>
          <p:spPr>
            <a:xfrm>
              <a:off x="4669958" y="808973"/>
              <a:ext cx="276555" cy="27655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0EFE754-B3AE-46CA-AD3A-B086B1A5FE47}"/>
                </a:ext>
              </a:extLst>
            </p:cNvPr>
            <p:cNvCxnSpPr>
              <a:stCxn id="83" idx="7"/>
              <a:endCxn id="83" idx="3"/>
            </p:cNvCxnSpPr>
            <p:nvPr/>
          </p:nvCxnSpPr>
          <p:spPr>
            <a:xfrm flipH="1">
              <a:off x="4710459" y="849474"/>
              <a:ext cx="195553" cy="195553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EFAF01C-A7C0-4B17-99D7-9D7B80FD740A}"/>
              </a:ext>
            </a:extLst>
          </p:cNvPr>
          <p:cNvGrpSpPr/>
          <p:nvPr/>
        </p:nvGrpSpPr>
        <p:grpSpPr>
          <a:xfrm rot="2270886">
            <a:off x="5505176" y="1294818"/>
            <a:ext cx="231083" cy="231083"/>
            <a:chOff x="914519" y="2673285"/>
            <a:chExt cx="1371600" cy="1371600"/>
          </a:xfrm>
          <a:effectLst>
            <a:glow rad="101600">
              <a:srgbClr val="C00000">
                <a:alpha val="60000"/>
              </a:srgbClr>
            </a:glow>
          </a:effectLst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0CB2ED8-F4A8-45FF-A84D-7A847D24E641}"/>
                </a:ext>
              </a:extLst>
            </p:cNvPr>
            <p:cNvSpPr/>
            <p:nvPr/>
          </p:nvSpPr>
          <p:spPr>
            <a:xfrm>
              <a:off x="914519" y="2673285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2DA77FB-0CCE-4687-B702-076479045DE1}"/>
                </a:ext>
              </a:extLst>
            </p:cNvPr>
            <p:cNvCxnSpPr/>
            <p:nvPr/>
          </p:nvCxnSpPr>
          <p:spPr>
            <a:xfrm flipH="1">
              <a:off x="1324311" y="3054495"/>
              <a:ext cx="552017" cy="60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A54814A-63DE-43B6-8143-BCBAFD9B1FF2}"/>
              </a:ext>
            </a:extLst>
          </p:cNvPr>
          <p:cNvCxnSpPr/>
          <p:nvPr/>
        </p:nvCxnSpPr>
        <p:spPr>
          <a:xfrm rot="5400000">
            <a:off x="5538155" y="1617868"/>
            <a:ext cx="18288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09BB290-0B8A-4DC7-A22C-1875CCDAD997}"/>
              </a:ext>
            </a:extLst>
          </p:cNvPr>
          <p:cNvGrpSpPr/>
          <p:nvPr/>
        </p:nvGrpSpPr>
        <p:grpSpPr>
          <a:xfrm>
            <a:off x="5184531" y="3522832"/>
            <a:ext cx="444764" cy="312502"/>
            <a:chOff x="4362103" y="622218"/>
            <a:chExt cx="925196" cy="650066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3851BC2-8F11-4C2F-B6E0-AFFA86FF8402}"/>
                </a:ext>
              </a:extLst>
            </p:cNvPr>
            <p:cNvSpPr/>
            <p:nvPr/>
          </p:nvSpPr>
          <p:spPr>
            <a:xfrm>
              <a:off x="4362103" y="622218"/>
              <a:ext cx="925196" cy="6500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Block Arc 91">
              <a:extLst>
                <a:ext uri="{FF2B5EF4-FFF2-40B4-BE49-F238E27FC236}">
                  <a16:creationId xmlns:a16="http://schemas.microsoft.com/office/drawing/2014/main" id="{6362BF00-2E15-45DA-9647-5B4A386E2BEE}"/>
                </a:ext>
              </a:extLst>
            </p:cNvPr>
            <p:cNvSpPr/>
            <p:nvPr/>
          </p:nvSpPr>
          <p:spPr>
            <a:xfrm rot="1518588">
              <a:off x="4535388" y="698761"/>
              <a:ext cx="531379" cy="53137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06C7C94-22B3-4116-9CCC-84779507DD58}"/>
                </a:ext>
              </a:extLst>
            </p:cNvPr>
            <p:cNvSpPr/>
            <p:nvPr/>
          </p:nvSpPr>
          <p:spPr>
            <a:xfrm>
              <a:off x="4669958" y="808973"/>
              <a:ext cx="276555" cy="27655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861E50A-7D2F-4E7A-8E91-EDEAE348EC50}"/>
                </a:ext>
              </a:extLst>
            </p:cNvPr>
            <p:cNvCxnSpPr>
              <a:stCxn id="93" idx="7"/>
              <a:endCxn id="93" idx="3"/>
            </p:cNvCxnSpPr>
            <p:nvPr/>
          </p:nvCxnSpPr>
          <p:spPr>
            <a:xfrm flipH="1">
              <a:off x="4710459" y="849474"/>
              <a:ext cx="195553" cy="195553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FE5DBE2-EECD-4AEA-A18F-EEFF93CECBD3}"/>
              </a:ext>
            </a:extLst>
          </p:cNvPr>
          <p:cNvGrpSpPr/>
          <p:nvPr/>
        </p:nvGrpSpPr>
        <p:grpSpPr>
          <a:xfrm rot="17162555">
            <a:off x="5227505" y="3096865"/>
            <a:ext cx="231083" cy="231083"/>
            <a:chOff x="914519" y="2673285"/>
            <a:chExt cx="1371600" cy="13716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063E851F-3E7E-40B8-860E-5B47A3310A1C}"/>
                </a:ext>
              </a:extLst>
            </p:cNvPr>
            <p:cNvSpPr/>
            <p:nvPr/>
          </p:nvSpPr>
          <p:spPr>
            <a:xfrm>
              <a:off x="914519" y="2673285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B942241-F541-477E-8FB9-FE50709CFBF7}"/>
                </a:ext>
              </a:extLst>
            </p:cNvPr>
            <p:cNvCxnSpPr/>
            <p:nvPr/>
          </p:nvCxnSpPr>
          <p:spPr>
            <a:xfrm flipH="1">
              <a:off x="1324311" y="3054495"/>
              <a:ext cx="552017" cy="60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E9AB8CE-98E4-485F-83CF-1A8275779C34}"/>
              </a:ext>
            </a:extLst>
          </p:cNvPr>
          <p:cNvCxnSpPr/>
          <p:nvPr/>
        </p:nvCxnSpPr>
        <p:spPr>
          <a:xfrm rot="5400000">
            <a:off x="5260553" y="3428368"/>
            <a:ext cx="1828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169">
            <a:extLst>
              <a:ext uri="{FF2B5EF4-FFF2-40B4-BE49-F238E27FC236}">
                <a16:creationId xmlns:a16="http://schemas.microsoft.com/office/drawing/2014/main" id="{9F149A1C-E558-4991-802D-6E249AD1B17D}"/>
              </a:ext>
            </a:extLst>
          </p:cNvPr>
          <p:cNvCxnSpPr>
            <a:cxnSpLocks/>
            <a:stCxn id="81" idx="3"/>
            <a:endCxn id="230" idx="1"/>
          </p:cNvCxnSpPr>
          <p:nvPr/>
        </p:nvCxnSpPr>
        <p:spPr>
          <a:xfrm>
            <a:off x="5906897" y="1868583"/>
            <a:ext cx="505808" cy="600458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172">
            <a:extLst>
              <a:ext uri="{FF2B5EF4-FFF2-40B4-BE49-F238E27FC236}">
                <a16:creationId xmlns:a16="http://schemas.microsoft.com/office/drawing/2014/main" id="{2424E919-00AC-4CF5-8D01-2B5A43A83E94}"/>
              </a:ext>
            </a:extLst>
          </p:cNvPr>
          <p:cNvCxnSpPr>
            <a:cxnSpLocks/>
            <a:stCxn id="91" idx="3"/>
            <a:endCxn id="231" idx="1"/>
          </p:cNvCxnSpPr>
          <p:nvPr/>
        </p:nvCxnSpPr>
        <p:spPr>
          <a:xfrm flipV="1">
            <a:off x="5629295" y="3076207"/>
            <a:ext cx="782570" cy="602876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</a:ln>
          <a:effectLst>
            <a:glow rad="101600">
              <a:schemeClr val="accent4">
                <a:lumMod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175">
            <a:extLst>
              <a:ext uri="{FF2B5EF4-FFF2-40B4-BE49-F238E27FC236}">
                <a16:creationId xmlns:a16="http://schemas.microsoft.com/office/drawing/2014/main" id="{B2E602B4-30D6-4D9A-B5FC-5430DC5B8878}"/>
              </a:ext>
            </a:extLst>
          </p:cNvPr>
          <p:cNvCxnSpPr>
            <a:stCxn id="73" idx="3"/>
            <a:endCxn id="81" idx="1"/>
          </p:cNvCxnSpPr>
          <p:nvPr/>
        </p:nvCxnSpPr>
        <p:spPr>
          <a:xfrm flipV="1">
            <a:off x="4590423" y="1868583"/>
            <a:ext cx="871710" cy="1239748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179">
            <a:extLst>
              <a:ext uri="{FF2B5EF4-FFF2-40B4-BE49-F238E27FC236}">
                <a16:creationId xmlns:a16="http://schemas.microsoft.com/office/drawing/2014/main" id="{93D6C27D-448E-412A-9490-A7839F777757}"/>
              </a:ext>
            </a:extLst>
          </p:cNvPr>
          <p:cNvCxnSpPr>
            <a:cxnSpLocks/>
            <a:endCxn id="91" idx="1"/>
          </p:cNvCxnSpPr>
          <p:nvPr/>
        </p:nvCxnSpPr>
        <p:spPr>
          <a:xfrm>
            <a:off x="4581179" y="3277637"/>
            <a:ext cx="603352" cy="401446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</a:ln>
          <a:effectLst>
            <a:glow rad="101600">
              <a:schemeClr val="accent4">
                <a:lumMod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BD7B8925-33D8-4E9F-AFC7-0AE6C8762629}"/>
              </a:ext>
            </a:extLst>
          </p:cNvPr>
          <p:cNvSpPr/>
          <p:nvPr/>
        </p:nvSpPr>
        <p:spPr>
          <a:xfrm>
            <a:off x="4153884" y="2216311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Elbow Connector 190">
            <a:extLst>
              <a:ext uri="{FF2B5EF4-FFF2-40B4-BE49-F238E27FC236}">
                <a16:creationId xmlns:a16="http://schemas.microsoft.com/office/drawing/2014/main" id="{0C0945AB-5309-42F9-9247-3C4B9B8400BC}"/>
              </a:ext>
            </a:extLst>
          </p:cNvPr>
          <p:cNvCxnSpPr>
            <a:stCxn id="59" idx="6"/>
            <a:endCxn id="71" idx="1"/>
          </p:cNvCxnSpPr>
          <p:nvPr/>
        </p:nvCxnSpPr>
        <p:spPr>
          <a:xfrm flipV="1">
            <a:off x="3771354" y="3387834"/>
            <a:ext cx="380094" cy="56744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  <a:effectLst>
            <a:glow rad="101600">
              <a:schemeClr val="accent4">
                <a:lumMod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95">
            <a:extLst>
              <a:ext uri="{FF2B5EF4-FFF2-40B4-BE49-F238E27FC236}">
                <a16:creationId xmlns:a16="http://schemas.microsoft.com/office/drawing/2014/main" id="{F40BDE6C-B4BA-4A12-8D6F-54D6A33B9199}"/>
              </a:ext>
            </a:extLst>
          </p:cNvPr>
          <p:cNvCxnSpPr>
            <a:stCxn id="139" idx="3"/>
            <a:endCxn id="173" idx="1"/>
          </p:cNvCxnSpPr>
          <p:nvPr/>
        </p:nvCxnSpPr>
        <p:spPr>
          <a:xfrm>
            <a:off x="2213671" y="3888502"/>
            <a:ext cx="3166613" cy="1520190"/>
          </a:xfrm>
          <a:prstGeom prst="bentConnector3">
            <a:avLst>
              <a:gd name="adj1" fmla="val 27188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200">
            <a:extLst>
              <a:ext uri="{FF2B5EF4-FFF2-40B4-BE49-F238E27FC236}">
                <a16:creationId xmlns:a16="http://schemas.microsoft.com/office/drawing/2014/main" id="{B1E0C10B-613E-4CC9-B9E8-7EC3396187EF}"/>
              </a:ext>
            </a:extLst>
          </p:cNvPr>
          <p:cNvCxnSpPr>
            <a:stCxn id="122" idx="3"/>
            <a:endCxn id="140" idx="3"/>
          </p:cNvCxnSpPr>
          <p:nvPr/>
        </p:nvCxnSpPr>
        <p:spPr>
          <a:xfrm flipV="1">
            <a:off x="2094948" y="4086064"/>
            <a:ext cx="118723" cy="1358221"/>
          </a:xfrm>
          <a:prstGeom prst="bentConnector3">
            <a:avLst>
              <a:gd name="adj1" fmla="val 494095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203">
            <a:extLst>
              <a:ext uri="{FF2B5EF4-FFF2-40B4-BE49-F238E27FC236}">
                <a16:creationId xmlns:a16="http://schemas.microsoft.com/office/drawing/2014/main" id="{D075C0BD-F02E-4F40-BB4D-7B4061F061C6}"/>
              </a:ext>
            </a:extLst>
          </p:cNvPr>
          <p:cNvCxnSpPr>
            <a:cxnSpLocks/>
            <a:stCxn id="141" idx="3"/>
            <a:endCxn id="50" idx="0"/>
          </p:cNvCxnSpPr>
          <p:nvPr/>
        </p:nvCxnSpPr>
        <p:spPr>
          <a:xfrm flipV="1">
            <a:off x="2213671" y="2092842"/>
            <a:ext cx="2270016" cy="1413952"/>
          </a:xfrm>
          <a:prstGeom prst="bentConnector4">
            <a:avLst>
              <a:gd name="adj1" fmla="val 47467"/>
              <a:gd name="adj2" fmla="val 116167"/>
            </a:avLst>
          </a:prstGeom>
          <a:ln w="19050">
            <a:solidFill>
              <a:schemeClr val="tx1"/>
            </a:solidFill>
            <a:prstDash val="lgDash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206">
            <a:extLst>
              <a:ext uri="{FF2B5EF4-FFF2-40B4-BE49-F238E27FC236}">
                <a16:creationId xmlns:a16="http://schemas.microsoft.com/office/drawing/2014/main" id="{58DA1CF1-4CBA-4A11-AB6A-6D3D2DDE9292}"/>
              </a:ext>
            </a:extLst>
          </p:cNvPr>
          <p:cNvCxnSpPr>
            <a:cxnSpLocks/>
            <a:stCxn id="138" idx="3"/>
            <a:endCxn id="17" idx="0"/>
          </p:cNvCxnSpPr>
          <p:nvPr/>
        </p:nvCxnSpPr>
        <p:spPr>
          <a:xfrm>
            <a:off x="2213671" y="3693540"/>
            <a:ext cx="2270016" cy="704032"/>
          </a:xfrm>
          <a:prstGeom prst="bentConnector4">
            <a:avLst>
              <a:gd name="adj1" fmla="val 47467"/>
              <a:gd name="adj2" fmla="val 177928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>
            <a:extLst>
              <a:ext uri="{FF2B5EF4-FFF2-40B4-BE49-F238E27FC236}">
                <a16:creationId xmlns:a16="http://schemas.microsoft.com/office/drawing/2014/main" id="{2D3B9C00-5DC6-426F-ACD1-AF1AAE7827DB}"/>
              </a:ext>
            </a:extLst>
          </p:cNvPr>
          <p:cNvSpPr/>
          <p:nvPr/>
        </p:nvSpPr>
        <p:spPr>
          <a:xfrm>
            <a:off x="3702984" y="3055509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Elbow Connector 215">
            <a:extLst>
              <a:ext uri="{FF2B5EF4-FFF2-40B4-BE49-F238E27FC236}">
                <a16:creationId xmlns:a16="http://schemas.microsoft.com/office/drawing/2014/main" id="{8F0AA7D2-5E04-4492-899E-4A511000C3B8}"/>
              </a:ext>
            </a:extLst>
          </p:cNvPr>
          <p:cNvCxnSpPr>
            <a:stCxn id="105" idx="0"/>
            <a:endCxn id="99" idx="1"/>
          </p:cNvCxnSpPr>
          <p:nvPr/>
        </p:nvCxnSpPr>
        <p:spPr>
          <a:xfrm rot="5400000" flipH="1" flipV="1">
            <a:off x="3552372" y="2453997"/>
            <a:ext cx="784128" cy="418896"/>
          </a:xfrm>
          <a:prstGeom prst="bentConnector2">
            <a:avLst/>
          </a:prstGeom>
          <a:ln w="19050">
            <a:solidFill>
              <a:schemeClr val="tx1"/>
            </a:solidFill>
          </a:ln>
          <a:effectLst>
            <a:glow rad="101600">
              <a:schemeClr val="accent4">
                <a:lumMod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0907A20-3D1D-4E10-95A9-4495F4A306DF}"/>
              </a:ext>
            </a:extLst>
          </p:cNvPr>
          <p:cNvSpPr/>
          <p:nvPr/>
        </p:nvSpPr>
        <p:spPr>
          <a:xfrm>
            <a:off x="4151448" y="4170728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Elbow Connector 219">
            <a:extLst>
              <a:ext uri="{FF2B5EF4-FFF2-40B4-BE49-F238E27FC236}">
                <a16:creationId xmlns:a16="http://schemas.microsoft.com/office/drawing/2014/main" id="{4D12AC86-AC52-48EE-AF99-A091DDE75DDE}"/>
              </a:ext>
            </a:extLst>
          </p:cNvPr>
          <p:cNvCxnSpPr>
            <a:stCxn id="109" idx="2"/>
            <a:endCxn id="107" idx="1"/>
          </p:cNvCxnSpPr>
          <p:nvPr/>
        </p:nvCxnSpPr>
        <p:spPr>
          <a:xfrm rot="5400000" flipH="1" flipV="1">
            <a:off x="3731249" y="4230742"/>
            <a:ext cx="425142" cy="415255"/>
          </a:xfrm>
          <a:prstGeom prst="bentConnector2">
            <a:avLst/>
          </a:prstGeom>
          <a:ln w="19050">
            <a:solidFill>
              <a:schemeClr val="tx1"/>
            </a:solidFill>
          </a:ln>
          <a:effectLst>
            <a:glow rad="101600">
              <a:schemeClr val="accent4">
                <a:lumMod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ight Bracket 108">
            <a:extLst>
              <a:ext uri="{FF2B5EF4-FFF2-40B4-BE49-F238E27FC236}">
                <a16:creationId xmlns:a16="http://schemas.microsoft.com/office/drawing/2014/main" id="{ED25E428-5235-48AA-A1C6-12A9E53A6D62}"/>
              </a:ext>
            </a:extLst>
          </p:cNvPr>
          <p:cNvSpPr/>
          <p:nvPr/>
        </p:nvSpPr>
        <p:spPr>
          <a:xfrm rot="5400000">
            <a:off x="3681329" y="4481776"/>
            <a:ext cx="109728" cy="228600"/>
          </a:xfrm>
          <a:prstGeom prst="rightBracket">
            <a:avLst/>
          </a:prstGeom>
          <a:ln w="19050">
            <a:solidFill>
              <a:schemeClr val="tx1"/>
            </a:solidFill>
          </a:ln>
          <a:effectLst>
            <a:glow rad="101600">
              <a:schemeClr val="accent4">
                <a:lumMod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CE13495F-6E14-48BA-AB1E-76D04F652834}"/>
              </a:ext>
            </a:extLst>
          </p:cNvPr>
          <p:cNvSpPr/>
          <p:nvPr/>
        </p:nvSpPr>
        <p:spPr>
          <a:xfrm>
            <a:off x="3699948" y="4182212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8B7D719-42A2-4454-A3C8-5547444D75EB}"/>
              </a:ext>
            </a:extLst>
          </p:cNvPr>
          <p:cNvGrpSpPr/>
          <p:nvPr/>
        </p:nvGrpSpPr>
        <p:grpSpPr>
          <a:xfrm>
            <a:off x="2914140" y="709343"/>
            <a:ext cx="213585" cy="153824"/>
            <a:chOff x="4540531" y="917481"/>
            <a:chExt cx="213585" cy="153824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D91D6EBB-3AB7-45A0-9203-0587AB2A6201}"/>
                </a:ext>
              </a:extLst>
            </p:cNvPr>
            <p:cNvGrpSpPr/>
            <p:nvPr/>
          </p:nvGrpSpPr>
          <p:grpSpPr>
            <a:xfrm>
              <a:off x="4540531" y="917481"/>
              <a:ext cx="213585" cy="153824"/>
              <a:chOff x="1638300" y="2633472"/>
              <a:chExt cx="1371600" cy="795528"/>
            </a:xfrm>
          </p:grpSpPr>
          <p:sp>
            <p:nvSpPr>
              <p:cNvPr id="114" name="Isosceles Triangle 113">
                <a:extLst>
                  <a:ext uri="{FF2B5EF4-FFF2-40B4-BE49-F238E27FC236}">
                    <a16:creationId xmlns:a16="http://schemas.microsoft.com/office/drawing/2014/main" id="{C2275FDA-1604-483A-80EC-8E6592B22B3C}"/>
                  </a:ext>
                </a:extLst>
              </p:cNvPr>
              <p:cNvSpPr/>
              <p:nvPr/>
            </p:nvSpPr>
            <p:spPr>
              <a:xfrm rot="16200000" flipV="1">
                <a:off x="15834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Isosceles Triangle 114">
                <a:extLst>
                  <a:ext uri="{FF2B5EF4-FFF2-40B4-BE49-F238E27FC236}">
                    <a16:creationId xmlns:a16="http://schemas.microsoft.com/office/drawing/2014/main" id="{13547833-EC1C-406C-B0F2-21A6074B1CE9}"/>
                  </a:ext>
                </a:extLst>
              </p:cNvPr>
              <p:cNvSpPr/>
              <p:nvPr/>
            </p:nvSpPr>
            <p:spPr>
              <a:xfrm rot="16200000">
                <a:off x="22692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7BEDD5A2-983E-4C4B-A6F2-19D55B1C2C75}"/>
                </a:ext>
              </a:extLst>
            </p:cNvPr>
            <p:cNvSpPr/>
            <p:nvPr/>
          </p:nvSpPr>
          <p:spPr>
            <a:xfrm>
              <a:off x="4601603" y="948673"/>
              <a:ext cx="91440" cy="914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2C47381A-8557-46C7-A91D-2AD95D0E7804}"/>
              </a:ext>
            </a:extLst>
          </p:cNvPr>
          <p:cNvSpPr txBox="1"/>
          <p:nvPr/>
        </p:nvSpPr>
        <p:spPr>
          <a:xfrm>
            <a:off x="3821458" y="4967496"/>
            <a:ext cx="1171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CLOSE = OFF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2084E23-7781-44AA-B395-2CA5FF710F21}"/>
              </a:ext>
            </a:extLst>
          </p:cNvPr>
          <p:cNvSpPr txBox="1"/>
          <p:nvPr/>
        </p:nvSpPr>
        <p:spPr>
          <a:xfrm>
            <a:off x="3965690" y="1560576"/>
            <a:ext cx="1023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OPEN = </a:t>
            </a:r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72AE420-3AC3-47F5-9E16-51BFAC42080F}"/>
              </a:ext>
            </a:extLst>
          </p:cNvPr>
          <p:cNvSpPr txBox="1"/>
          <p:nvPr/>
        </p:nvSpPr>
        <p:spPr>
          <a:xfrm>
            <a:off x="5041237" y="2369504"/>
            <a:ext cx="912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Adjust Orifices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(Optional)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7527BF9-B0C4-4E23-A583-64095AADD2CD}"/>
              </a:ext>
            </a:extLst>
          </p:cNvPr>
          <p:cNvSpPr txBox="1"/>
          <p:nvPr/>
        </p:nvSpPr>
        <p:spPr>
          <a:xfrm>
            <a:off x="814792" y="1081172"/>
            <a:ext cx="1326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Supply Regulator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F4C97AA-B048-47C7-A403-0C88A236D5D1}"/>
              </a:ext>
            </a:extLst>
          </p:cNvPr>
          <p:cNvSpPr txBox="1"/>
          <p:nvPr/>
        </p:nvSpPr>
        <p:spPr>
          <a:xfrm>
            <a:off x="215489" y="718550"/>
            <a:ext cx="1591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Line Pressure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CFC4BF2-1F70-4BD5-9AC9-80086A5DCB94}"/>
              </a:ext>
            </a:extLst>
          </p:cNvPr>
          <p:cNvSpPr txBox="1"/>
          <p:nvPr/>
        </p:nvSpPr>
        <p:spPr>
          <a:xfrm>
            <a:off x="926540" y="5321174"/>
            <a:ext cx="1168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24 VDC Power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1284DFA-9757-4F7B-8FAE-56371ACB2784}"/>
              </a:ext>
            </a:extLst>
          </p:cNvPr>
          <p:cNvSpPr txBox="1"/>
          <p:nvPr/>
        </p:nvSpPr>
        <p:spPr>
          <a:xfrm>
            <a:off x="6028303" y="1642751"/>
            <a:ext cx="1753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RHPA-DA Actuator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826393A-049C-408A-AC41-E51BE2144003}"/>
              </a:ext>
            </a:extLst>
          </p:cNvPr>
          <p:cNvSpPr txBox="1"/>
          <p:nvPr/>
        </p:nvSpPr>
        <p:spPr>
          <a:xfrm>
            <a:off x="6981031" y="4064108"/>
            <a:ext cx="173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 POSITION &gt;50%</a:t>
            </a:r>
          </a:p>
          <a:p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OPEN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DA57D62-6E4C-43A3-BF9B-E964E76A1969}"/>
              </a:ext>
            </a:extLst>
          </p:cNvPr>
          <p:cNvSpPr txBox="1"/>
          <p:nvPr/>
        </p:nvSpPr>
        <p:spPr>
          <a:xfrm>
            <a:off x="4540744" y="5964586"/>
            <a:ext cx="1753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PRCV Pipeline Rotary Control Valve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49F3001-904B-457B-B0CE-8F9F5FFCBF24}"/>
              </a:ext>
            </a:extLst>
          </p:cNvPr>
          <p:cNvSpPr txBox="1"/>
          <p:nvPr/>
        </p:nvSpPr>
        <p:spPr>
          <a:xfrm>
            <a:off x="3292256" y="5444285"/>
            <a:ext cx="2376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Signal = &gt;12 mA</a:t>
            </a:r>
          </a:p>
        </p:txBody>
      </p:sp>
      <p:cxnSp>
        <p:nvCxnSpPr>
          <p:cNvPr id="127" name="Elbow Connector 245">
            <a:extLst>
              <a:ext uri="{FF2B5EF4-FFF2-40B4-BE49-F238E27FC236}">
                <a16:creationId xmlns:a16="http://schemas.microsoft.com/office/drawing/2014/main" id="{364FBC1B-26D5-45C1-B7D1-6295F44C1650}"/>
              </a:ext>
            </a:extLst>
          </p:cNvPr>
          <p:cNvCxnSpPr>
            <a:stCxn id="128" idx="3"/>
            <a:endCxn id="142" idx="3"/>
          </p:cNvCxnSpPr>
          <p:nvPr/>
        </p:nvCxnSpPr>
        <p:spPr>
          <a:xfrm flipH="1" flipV="1">
            <a:off x="2213671" y="4280286"/>
            <a:ext cx="33919" cy="938847"/>
          </a:xfrm>
          <a:prstGeom prst="bentConnector3">
            <a:avLst>
              <a:gd name="adj1" fmla="val -673959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5E2C5D5C-5E60-4BC2-BA1C-798723933A0F}"/>
              </a:ext>
            </a:extLst>
          </p:cNvPr>
          <p:cNvSpPr txBox="1"/>
          <p:nvPr/>
        </p:nvSpPr>
        <p:spPr>
          <a:xfrm>
            <a:off x="400363" y="5096022"/>
            <a:ext cx="1847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Signal = 16 mA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19D3D29-BC95-4585-A059-A5B780657A06}"/>
              </a:ext>
            </a:extLst>
          </p:cNvPr>
          <p:cNvSpPr/>
          <p:nvPr/>
        </p:nvSpPr>
        <p:spPr>
          <a:xfrm>
            <a:off x="1231467" y="4395678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Elbow Connector 262">
            <a:extLst>
              <a:ext uri="{FF2B5EF4-FFF2-40B4-BE49-F238E27FC236}">
                <a16:creationId xmlns:a16="http://schemas.microsoft.com/office/drawing/2014/main" id="{CC9DC6AE-011F-46F0-A594-E8763A4CE98D}"/>
              </a:ext>
            </a:extLst>
          </p:cNvPr>
          <p:cNvCxnSpPr>
            <a:stCxn id="60" idx="2"/>
            <a:endCxn id="125" idx="2"/>
          </p:cNvCxnSpPr>
          <p:nvPr/>
        </p:nvCxnSpPr>
        <p:spPr>
          <a:xfrm rot="5400000" flipH="1">
            <a:off x="6274122" y="5508096"/>
            <a:ext cx="129731" cy="1842932"/>
          </a:xfrm>
          <a:prstGeom prst="bentConnector3">
            <a:avLst>
              <a:gd name="adj1" fmla="val -1762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266">
            <a:extLst>
              <a:ext uri="{FF2B5EF4-FFF2-40B4-BE49-F238E27FC236}">
                <a16:creationId xmlns:a16="http://schemas.microsoft.com/office/drawing/2014/main" id="{28B4F1C0-05AC-483F-B196-03F9EF0EB27B}"/>
              </a:ext>
            </a:extLst>
          </p:cNvPr>
          <p:cNvCxnSpPr>
            <a:stCxn id="81" idx="2"/>
            <a:endCxn id="119" idx="0"/>
          </p:cNvCxnSpPr>
          <p:nvPr/>
        </p:nvCxnSpPr>
        <p:spPr>
          <a:xfrm rot="5400000">
            <a:off x="5418574" y="2103563"/>
            <a:ext cx="344670" cy="18721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270">
            <a:extLst>
              <a:ext uri="{FF2B5EF4-FFF2-40B4-BE49-F238E27FC236}">
                <a16:creationId xmlns:a16="http://schemas.microsoft.com/office/drawing/2014/main" id="{ACB990EE-4968-4179-B2E4-41898855632E}"/>
              </a:ext>
            </a:extLst>
          </p:cNvPr>
          <p:cNvCxnSpPr>
            <a:stCxn id="119" idx="2"/>
          </p:cNvCxnSpPr>
          <p:nvPr/>
        </p:nvCxnSpPr>
        <p:spPr>
          <a:xfrm rot="16200000" flipH="1">
            <a:off x="5255000" y="3165805"/>
            <a:ext cx="585285" cy="1006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71D7A690-A49C-468F-A6CB-54628FAE0AA6}"/>
              </a:ext>
            </a:extLst>
          </p:cNvPr>
          <p:cNvSpPr txBox="1"/>
          <p:nvPr/>
        </p:nvSpPr>
        <p:spPr>
          <a:xfrm>
            <a:off x="3359166" y="4650940"/>
            <a:ext cx="875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= YES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567FE97-CE1F-49D7-9C93-77FC234A6524}"/>
              </a:ext>
            </a:extLst>
          </p:cNvPr>
          <p:cNvGrpSpPr/>
          <p:nvPr/>
        </p:nvGrpSpPr>
        <p:grpSpPr>
          <a:xfrm>
            <a:off x="1964926" y="3411595"/>
            <a:ext cx="248745" cy="963890"/>
            <a:chOff x="2351117" y="3073416"/>
            <a:chExt cx="248745" cy="1278739"/>
          </a:xfrm>
          <a:noFill/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27415460-AFD6-4693-97A5-C8A6B902B9C2}"/>
                </a:ext>
              </a:extLst>
            </p:cNvPr>
            <p:cNvSpPr/>
            <p:nvPr/>
          </p:nvSpPr>
          <p:spPr>
            <a:xfrm>
              <a:off x="2351117" y="3321161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3245A43B-7A98-4EBA-95F3-12754D3B6D54}"/>
                </a:ext>
              </a:extLst>
            </p:cNvPr>
            <p:cNvSpPr/>
            <p:nvPr/>
          </p:nvSpPr>
          <p:spPr>
            <a:xfrm>
              <a:off x="2351117" y="3579807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70B7506-689E-42DA-A078-B5479B441553}"/>
                </a:ext>
              </a:extLst>
            </p:cNvPr>
            <p:cNvSpPr/>
            <p:nvPr/>
          </p:nvSpPr>
          <p:spPr>
            <a:xfrm>
              <a:off x="2351117" y="3841901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8C49E002-9FBC-45A2-B2B8-C2CDAA5D23E9}"/>
                </a:ext>
              </a:extLst>
            </p:cNvPr>
            <p:cNvSpPr/>
            <p:nvPr/>
          </p:nvSpPr>
          <p:spPr>
            <a:xfrm>
              <a:off x="2351117" y="3073416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0598E89B-B46B-4E13-96D5-4467AECD63EB}"/>
                </a:ext>
              </a:extLst>
            </p:cNvPr>
            <p:cNvSpPr/>
            <p:nvPr/>
          </p:nvSpPr>
          <p:spPr>
            <a:xfrm>
              <a:off x="2351117" y="4099564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E957438-B2BC-4AC9-BB79-D45FA88F2D82}"/>
              </a:ext>
            </a:extLst>
          </p:cNvPr>
          <p:cNvSpPr/>
          <p:nvPr/>
        </p:nvSpPr>
        <p:spPr>
          <a:xfrm>
            <a:off x="698563" y="3842872"/>
            <a:ext cx="248745" cy="252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C2B6E26F-3FB7-4075-BF28-D96C265E1A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15" b="92231" l="31811" r="682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78" t="6721" r="28929" b="5401"/>
          <a:stretch/>
        </p:blipFill>
        <p:spPr>
          <a:xfrm>
            <a:off x="352172" y="1268101"/>
            <a:ext cx="2247285" cy="3482048"/>
          </a:xfrm>
          <a:prstGeom prst="rect">
            <a:avLst/>
          </a:prstGeom>
        </p:spPr>
      </p:pic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1FB7324-8D77-45A0-BAF3-AEF301DD9D86}"/>
              </a:ext>
            </a:extLst>
          </p:cNvPr>
          <p:cNvGrpSpPr/>
          <p:nvPr/>
        </p:nvGrpSpPr>
        <p:grpSpPr>
          <a:xfrm>
            <a:off x="6561228" y="3306814"/>
            <a:ext cx="394965" cy="1365449"/>
            <a:chOff x="8434860" y="2308441"/>
            <a:chExt cx="396526" cy="1370845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4A5C785A-6778-4A81-850C-307D02A67921}"/>
                </a:ext>
              </a:extLst>
            </p:cNvPr>
            <p:cNvGrpSpPr/>
            <p:nvPr/>
          </p:nvGrpSpPr>
          <p:grpSpPr>
            <a:xfrm>
              <a:off x="8474723" y="2308441"/>
              <a:ext cx="316800" cy="1210074"/>
              <a:chOff x="301904" y="1195992"/>
              <a:chExt cx="516729" cy="1973738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DD610141-07CC-47A4-9D82-333FC17B8627}"/>
                  </a:ext>
                </a:extLst>
              </p:cNvPr>
              <p:cNvSpPr/>
              <p:nvPr/>
            </p:nvSpPr>
            <p:spPr>
              <a:xfrm>
                <a:off x="301904" y="1409729"/>
                <a:ext cx="516729" cy="51672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608A5B9A-E9D1-4189-8C20-397EB70B1B62}"/>
                  </a:ext>
                </a:extLst>
              </p:cNvPr>
              <p:cNvSpPr/>
              <p:nvPr/>
            </p:nvSpPr>
            <p:spPr>
              <a:xfrm>
                <a:off x="527161" y="1928316"/>
                <a:ext cx="66214" cy="1241414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FD8FFFF3-F441-4E17-B6A8-ED00B095F105}"/>
                  </a:ext>
                </a:extLst>
              </p:cNvPr>
              <p:cNvSpPr/>
              <p:nvPr/>
            </p:nvSpPr>
            <p:spPr>
              <a:xfrm>
                <a:off x="301904" y="1298382"/>
                <a:ext cx="516729" cy="105846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5CCC60EB-375D-4179-BF90-96B3A06FC5C9}"/>
                  </a:ext>
                </a:extLst>
              </p:cNvPr>
              <p:cNvSpPr/>
              <p:nvPr/>
            </p:nvSpPr>
            <p:spPr>
              <a:xfrm>
                <a:off x="468828" y="1195992"/>
                <a:ext cx="182880" cy="105846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452E42C7-DF95-4713-A922-86071F72ACDB}"/>
                  </a:ext>
                </a:extLst>
              </p:cNvPr>
              <p:cNvSpPr/>
              <p:nvPr/>
            </p:nvSpPr>
            <p:spPr>
              <a:xfrm>
                <a:off x="638311" y="1547580"/>
                <a:ext cx="161645" cy="14965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9DB5F090-E4CB-403B-B300-73FA0C8411F3}"/>
                </a:ext>
              </a:extLst>
            </p:cNvPr>
            <p:cNvGrpSpPr/>
            <p:nvPr/>
          </p:nvGrpSpPr>
          <p:grpSpPr>
            <a:xfrm>
              <a:off x="8434860" y="2750063"/>
              <a:ext cx="396526" cy="929223"/>
              <a:chOff x="8397512" y="2750063"/>
              <a:chExt cx="433874" cy="929223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257279DF-21E5-4B29-A99E-096649104F54}"/>
                  </a:ext>
                </a:extLst>
              </p:cNvPr>
              <p:cNvSpPr/>
              <p:nvPr/>
            </p:nvSpPr>
            <p:spPr>
              <a:xfrm>
                <a:off x="8397512" y="2789390"/>
                <a:ext cx="433874" cy="889896"/>
              </a:xfrm>
              <a:prstGeom prst="rect">
                <a:avLst/>
              </a:prstGeom>
              <a:gradFill>
                <a:gsLst>
                  <a:gs pos="75000">
                    <a:schemeClr val="bg1">
                      <a:lumMod val="6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5CC5B3C4-E6BD-4D72-AB05-10A8BB0368DC}"/>
                  </a:ext>
                </a:extLst>
              </p:cNvPr>
              <p:cNvSpPr/>
              <p:nvPr/>
            </p:nvSpPr>
            <p:spPr>
              <a:xfrm>
                <a:off x="8397512" y="2750063"/>
                <a:ext cx="433874" cy="45719"/>
              </a:xfrm>
              <a:prstGeom prst="rect">
                <a:avLst/>
              </a:prstGeom>
              <a:gradFill>
                <a:gsLst>
                  <a:gs pos="75000">
                    <a:schemeClr val="bg1">
                      <a:lumMod val="6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0F926A72-9AC1-4180-B072-9DD08FB968CC}"/>
                  </a:ext>
                </a:extLst>
              </p:cNvPr>
              <p:cNvSpPr/>
              <p:nvPr/>
            </p:nvSpPr>
            <p:spPr>
              <a:xfrm>
                <a:off x="8481234" y="2895733"/>
                <a:ext cx="266431" cy="66003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7E7C83DB-928D-4BBE-959F-96EEF9F59DF5}"/>
                  </a:ext>
                </a:extLst>
              </p:cNvPr>
              <p:cNvGrpSpPr/>
              <p:nvPr/>
            </p:nvGrpSpPr>
            <p:grpSpPr>
              <a:xfrm>
                <a:off x="8537549" y="2964493"/>
                <a:ext cx="153801" cy="474980"/>
                <a:chOff x="150348" y="306613"/>
                <a:chExt cx="142865" cy="737399"/>
              </a:xfrm>
            </p:grpSpPr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7E14F3C9-0607-422A-9416-E2A3312CD119}"/>
                    </a:ext>
                  </a:extLst>
                </p:cNvPr>
                <p:cNvCxnSpPr/>
                <p:nvPr/>
              </p:nvCxnSpPr>
              <p:spPr>
                <a:xfrm>
                  <a:off x="150348" y="306613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C803DB45-0C37-4EB2-9380-14A0516B4354}"/>
                    </a:ext>
                  </a:extLst>
                </p:cNvPr>
                <p:cNvCxnSpPr/>
                <p:nvPr/>
              </p:nvCxnSpPr>
              <p:spPr>
                <a:xfrm>
                  <a:off x="150348" y="466606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C4E515A2-CFB7-473F-BA3B-189A9D3637A5}"/>
                    </a:ext>
                  </a:extLst>
                </p:cNvPr>
                <p:cNvCxnSpPr/>
                <p:nvPr/>
              </p:nvCxnSpPr>
              <p:spPr>
                <a:xfrm>
                  <a:off x="150348" y="611516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B11E1559-DB70-4D68-9DF3-E19F4FF3E2FA}"/>
                    </a:ext>
                  </a:extLst>
                </p:cNvPr>
                <p:cNvCxnSpPr/>
                <p:nvPr/>
              </p:nvCxnSpPr>
              <p:spPr>
                <a:xfrm>
                  <a:off x="150348" y="739109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6139128E-EF9D-4C99-9D5A-6C0850DF7992}"/>
                    </a:ext>
                  </a:extLst>
                </p:cNvPr>
                <p:cNvCxnSpPr/>
                <p:nvPr/>
              </p:nvCxnSpPr>
              <p:spPr>
                <a:xfrm>
                  <a:off x="150348" y="899102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11C8EEFC-8138-4AC4-A84C-1ADC4A87741A}"/>
                    </a:ext>
                  </a:extLst>
                </p:cNvPr>
                <p:cNvCxnSpPr/>
                <p:nvPr/>
              </p:nvCxnSpPr>
              <p:spPr>
                <a:xfrm>
                  <a:off x="150348" y="1044012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72" name="Rectangle 171">
            <a:extLst>
              <a:ext uri="{FF2B5EF4-FFF2-40B4-BE49-F238E27FC236}">
                <a16:creationId xmlns:a16="http://schemas.microsoft.com/office/drawing/2014/main" id="{14A388C6-D80E-4F9E-A62B-E6D90173CE60}"/>
              </a:ext>
            </a:extLst>
          </p:cNvPr>
          <p:cNvSpPr/>
          <p:nvPr/>
        </p:nvSpPr>
        <p:spPr>
          <a:xfrm>
            <a:off x="5119462" y="5278164"/>
            <a:ext cx="261055" cy="261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283B7C36-B81F-4F5E-8BB8-0750C3F7BDCF}"/>
              </a:ext>
            </a:extLst>
          </p:cNvPr>
          <p:cNvSpPr/>
          <p:nvPr/>
        </p:nvSpPr>
        <p:spPr>
          <a:xfrm>
            <a:off x="5380284" y="5278164"/>
            <a:ext cx="261055" cy="261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4" name="Elbow Connector 195">
            <a:extLst>
              <a:ext uri="{FF2B5EF4-FFF2-40B4-BE49-F238E27FC236}">
                <a16:creationId xmlns:a16="http://schemas.microsoft.com/office/drawing/2014/main" id="{ADE8FE66-C24D-4F80-97CB-CE4B41DD824A}"/>
              </a:ext>
            </a:extLst>
          </p:cNvPr>
          <p:cNvCxnSpPr>
            <a:stCxn id="172" idx="3"/>
            <a:endCxn id="167" idx="1"/>
          </p:cNvCxnSpPr>
          <p:nvPr/>
        </p:nvCxnSpPr>
        <p:spPr>
          <a:xfrm flipV="1">
            <a:off x="5380517" y="3595115"/>
            <a:ext cx="1220417" cy="1813577"/>
          </a:xfrm>
          <a:prstGeom prst="bentConnector3">
            <a:avLst>
              <a:gd name="adj1" fmla="val 45603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DF1A8A8C-C0FC-49A6-AB35-A818F8B1101F}"/>
              </a:ext>
            </a:extLst>
          </p:cNvPr>
          <p:cNvGrpSpPr/>
          <p:nvPr/>
        </p:nvGrpSpPr>
        <p:grpSpPr>
          <a:xfrm>
            <a:off x="4133323" y="3019448"/>
            <a:ext cx="460047" cy="460047"/>
            <a:chOff x="6764784" y="1819922"/>
            <a:chExt cx="914400" cy="914400"/>
          </a:xfrm>
        </p:grpSpPr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47339525-107B-415E-AAAD-920916008E02}"/>
                </a:ext>
              </a:extLst>
            </p:cNvPr>
            <p:cNvSpPr/>
            <p:nvPr/>
          </p:nvSpPr>
          <p:spPr>
            <a:xfrm>
              <a:off x="6764784" y="1819922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07BFAAA4-7451-4F5A-B850-9D4605735673}"/>
                </a:ext>
              </a:extLst>
            </p:cNvPr>
            <p:cNvGrpSpPr/>
            <p:nvPr/>
          </p:nvGrpSpPr>
          <p:grpSpPr>
            <a:xfrm>
              <a:off x="6764784" y="1904889"/>
              <a:ext cx="182880" cy="182880"/>
              <a:chOff x="5662917" y="1528296"/>
              <a:chExt cx="274320" cy="274320"/>
            </a:xfrm>
          </p:grpSpPr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435B3090-043F-48D9-93DB-FF59D0DC1544}"/>
                  </a:ext>
                </a:extLst>
              </p:cNvPr>
              <p:cNvCxnSpPr/>
              <p:nvPr/>
            </p:nvCxnSpPr>
            <p:spPr>
              <a:xfrm>
                <a:off x="5662917" y="1665456"/>
                <a:ext cx="2743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0BCC33C7-A01E-48F1-8E7E-A4DD64EBA7E9}"/>
                  </a:ext>
                </a:extLst>
              </p:cNvPr>
              <p:cNvCxnSpPr/>
              <p:nvPr/>
            </p:nvCxnSpPr>
            <p:spPr>
              <a:xfrm rot="16200000">
                <a:off x="5800077" y="1665456"/>
                <a:ext cx="2743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1A904720-1E24-4853-88A4-E1AFEBF4659E}"/>
                </a:ext>
              </a:extLst>
            </p:cNvPr>
            <p:cNvCxnSpPr/>
            <p:nvPr/>
          </p:nvCxnSpPr>
          <p:spPr>
            <a:xfrm flipV="1">
              <a:off x="6764784" y="2054701"/>
              <a:ext cx="912180" cy="2579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glow rad="101600">
                <a:srgbClr val="C000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9150FFB8-8AD2-4FB4-9227-DD905363D8A4}"/>
                </a:ext>
              </a:extLst>
            </p:cNvPr>
            <p:cNvCxnSpPr/>
            <p:nvPr/>
          </p:nvCxnSpPr>
          <p:spPr>
            <a:xfrm flipV="1">
              <a:off x="6766258" y="2304759"/>
              <a:ext cx="912180" cy="25793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  <a:effectLst>
              <a:glow rad="101600">
                <a:schemeClr val="accent4">
                  <a:lumMod val="50000"/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Rectangle 228">
            <a:extLst>
              <a:ext uri="{FF2B5EF4-FFF2-40B4-BE49-F238E27FC236}">
                <a16:creationId xmlns:a16="http://schemas.microsoft.com/office/drawing/2014/main" id="{4493DFA8-DC19-417F-8FE5-012F9BDEAEE5}"/>
              </a:ext>
            </a:extLst>
          </p:cNvPr>
          <p:cNvSpPr/>
          <p:nvPr/>
        </p:nvSpPr>
        <p:spPr>
          <a:xfrm>
            <a:off x="6668170" y="4179392"/>
            <a:ext cx="196553" cy="4600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115F5174-0C97-491B-9021-99547DA824E2}"/>
              </a:ext>
            </a:extLst>
          </p:cNvPr>
          <p:cNvSpPr/>
          <p:nvPr/>
        </p:nvSpPr>
        <p:spPr>
          <a:xfrm>
            <a:off x="6412705" y="2197169"/>
            <a:ext cx="709162" cy="543744"/>
          </a:xfrm>
          <a:prstGeom prst="rect">
            <a:avLst/>
          </a:prstGeom>
          <a:ln>
            <a:noFill/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14384B9B-B59D-481B-A241-3B3F2341DA71}"/>
              </a:ext>
            </a:extLst>
          </p:cNvPr>
          <p:cNvSpPr/>
          <p:nvPr/>
        </p:nvSpPr>
        <p:spPr>
          <a:xfrm>
            <a:off x="6411865" y="2918430"/>
            <a:ext cx="709162" cy="315553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026BF885-72AA-4E51-B40A-C7839590BC84}"/>
              </a:ext>
            </a:extLst>
          </p:cNvPr>
          <p:cNvSpPr/>
          <p:nvPr/>
        </p:nvSpPr>
        <p:spPr>
          <a:xfrm>
            <a:off x="6422861" y="2764396"/>
            <a:ext cx="709162" cy="131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Arrow: Down 135">
            <a:extLst>
              <a:ext uri="{FF2B5EF4-FFF2-40B4-BE49-F238E27FC236}">
                <a16:creationId xmlns:a16="http://schemas.microsoft.com/office/drawing/2014/main" id="{4B6A598C-6713-4886-ABD7-D2FCBCA0A2E3}"/>
              </a:ext>
            </a:extLst>
          </p:cNvPr>
          <p:cNvSpPr/>
          <p:nvPr/>
        </p:nvSpPr>
        <p:spPr>
          <a:xfrm>
            <a:off x="7261600" y="2570952"/>
            <a:ext cx="144889" cy="34047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8E2F5B71-620E-4ED7-BFF6-A13CAE5AF8AE}"/>
              </a:ext>
            </a:extLst>
          </p:cNvPr>
          <p:cNvSpPr txBox="1"/>
          <p:nvPr/>
        </p:nvSpPr>
        <p:spPr>
          <a:xfrm>
            <a:off x="1002749" y="1792467"/>
            <a:ext cx="813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COM 75%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POS </a:t>
            </a:r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62%</a:t>
            </a:r>
          </a:p>
        </p:txBody>
      </p:sp>
      <p:pic>
        <p:nvPicPr>
          <p:cNvPr id="225" name="Picture 2" descr="Image result for balluff logo">
            <a:extLst>
              <a:ext uri="{FF2B5EF4-FFF2-40B4-BE49-F238E27FC236}">
                <a16:creationId xmlns:a16="http://schemas.microsoft.com/office/drawing/2014/main" id="{276D25C3-9F6B-4CED-B6B0-BD31AD981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644" y="3747495"/>
            <a:ext cx="684835" cy="14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809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C8AA-85C6-43F5-836C-D2F48C0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RCVC How It Works – STEADY STATE – 75% TRAVEL – NO EMISSIONS</a:t>
            </a:r>
          </a:p>
        </p:txBody>
      </p:sp>
      <p:cxnSp>
        <p:nvCxnSpPr>
          <p:cNvPr id="3" name="Elbow Connector 186">
            <a:extLst>
              <a:ext uri="{FF2B5EF4-FFF2-40B4-BE49-F238E27FC236}">
                <a16:creationId xmlns:a16="http://schemas.microsoft.com/office/drawing/2014/main" id="{FB66490D-0124-4585-B41B-CDEEE2990E1B}"/>
              </a:ext>
            </a:extLst>
          </p:cNvPr>
          <p:cNvCxnSpPr>
            <a:stCxn id="110" idx="0"/>
          </p:cNvCxnSpPr>
          <p:nvPr/>
        </p:nvCxnSpPr>
        <p:spPr>
          <a:xfrm rot="5400000" flipH="1" flipV="1">
            <a:off x="3400067" y="3430831"/>
            <a:ext cx="1083266" cy="419497"/>
          </a:xfrm>
          <a:prstGeom prst="bentConnector3">
            <a:avLst>
              <a:gd name="adj1" fmla="val 9999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145">
            <a:extLst>
              <a:ext uri="{FF2B5EF4-FFF2-40B4-BE49-F238E27FC236}">
                <a16:creationId xmlns:a16="http://schemas.microsoft.com/office/drawing/2014/main" id="{45F4C364-61AA-438C-B4CD-128184FD4DBE}"/>
              </a:ext>
            </a:extLst>
          </p:cNvPr>
          <p:cNvCxnSpPr>
            <a:stCxn id="115" idx="3"/>
            <a:endCxn id="70" idx="1"/>
          </p:cNvCxnSpPr>
          <p:nvPr/>
        </p:nvCxnSpPr>
        <p:spPr>
          <a:xfrm>
            <a:off x="3127726" y="786256"/>
            <a:ext cx="1023722" cy="2458999"/>
          </a:xfrm>
          <a:prstGeom prst="bentConnector3">
            <a:avLst>
              <a:gd name="adj1" fmla="val 41328"/>
            </a:avLst>
          </a:prstGeom>
          <a:ln w="19050">
            <a:solidFill>
              <a:srgbClr val="C00000"/>
            </a:solidFill>
          </a:ln>
          <a:effectLst>
            <a:glow rad="101600">
              <a:schemeClr val="bg1"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13EAA07D-7AB9-435A-9D98-A558F6BE424E}"/>
              </a:ext>
            </a:extLst>
          </p:cNvPr>
          <p:cNvGrpSpPr/>
          <p:nvPr/>
        </p:nvGrpSpPr>
        <p:grpSpPr>
          <a:xfrm>
            <a:off x="4138651" y="2092842"/>
            <a:ext cx="519228" cy="2304730"/>
            <a:chOff x="6762564" y="899050"/>
            <a:chExt cx="1032029" cy="458093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E9C2D2-451C-4DEC-9AF6-0B69FCDA8490}"/>
                </a:ext>
              </a:extLst>
            </p:cNvPr>
            <p:cNvSpPr/>
            <p:nvPr/>
          </p:nvSpPr>
          <p:spPr>
            <a:xfrm>
              <a:off x="6764784" y="2734322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06A47AC-ACDD-446A-A043-9F24D7BF8873}"/>
                </a:ext>
              </a:extLst>
            </p:cNvPr>
            <p:cNvGrpSpPr/>
            <p:nvPr/>
          </p:nvGrpSpPr>
          <p:grpSpPr>
            <a:xfrm>
              <a:off x="6764784" y="899050"/>
              <a:ext cx="1029809" cy="914400"/>
              <a:chOff x="6427433" y="562622"/>
              <a:chExt cx="1029809" cy="914400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C4BB5F51-3B5C-47D7-86E7-BBE152C631AA}"/>
                  </a:ext>
                </a:extLst>
              </p:cNvPr>
              <p:cNvGrpSpPr/>
              <p:nvPr/>
            </p:nvGrpSpPr>
            <p:grpSpPr>
              <a:xfrm>
                <a:off x="6764784" y="562622"/>
                <a:ext cx="692458" cy="914400"/>
                <a:chOff x="7111015" y="907928"/>
                <a:chExt cx="692458" cy="914400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6364CB20-91FB-4362-A020-49724027510E}"/>
                    </a:ext>
                  </a:extLst>
                </p:cNvPr>
                <p:cNvSpPr/>
                <p:nvPr/>
              </p:nvSpPr>
              <p:spPr>
                <a:xfrm>
                  <a:off x="7228644" y="907928"/>
                  <a:ext cx="457200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AD6C71D5-C763-4402-8E64-C5CFA2952531}"/>
                    </a:ext>
                  </a:extLst>
                </p:cNvPr>
                <p:cNvCxnSpPr/>
                <p:nvPr/>
              </p:nvCxnSpPr>
              <p:spPr>
                <a:xfrm>
                  <a:off x="7111015" y="907928"/>
                  <a:ext cx="69245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A90C3DBF-0902-4F9E-9C62-1E210593FC32}"/>
                  </a:ext>
                </a:extLst>
              </p:cNvPr>
              <p:cNvGrpSpPr/>
              <p:nvPr/>
            </p:nvGrpSpPr>
            <p:grpSpPr>
              <a:xfrm>
                <a:off x="6427433" y="791222"/>
                <a:ext cx="457200" cy="685800"/>
                <a:chOff x="6764784" y="1136528"/>
                <a:chExt cx="457200" cy="685800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97A7F333-69A3-44D3-BAD3-0E0CAC65B7C1}"/>
                    </a:ext>
                  </a:extLst>
                </p:cNvPr>
                <p:cNvSpPr/>
                <p:nvPr/>
              </p:nvSpPr>
              <p:spPr>
                <a:xfrm>
                  <a:off x="6764784" y="1136528"/>
                  <a:ext cx="457200" cy="685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A4AAB114-AB25-453E-8900-9BCF2ECEFADD}"/>
                    </a:ext>
                  </a:extLst>
                </p:cNvPr>
                <p:cNvCxnSpPr/>
                <p:nvPr/>
              </p:nvCxnSpPr>
              <p:spPr>
                <a:xfrm flipV="1">
                  <a:off x="6764784" y="1356250"/>
                  <a:ext cx="457200" cy="16257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85E652F-778E-47F6-B47D-25F2D5179480}"/>
                </a:ext>
              </a:extLst>
            </p:cNvPr>
            <p:cNvGrpSpPr/>
            <p:nvPr/>
          </p:nvGrpSpPr>
          <p:grpSpPr>
            <a:xfrm>
              <a:off x="6764784" y="1819922"/>
              <a:ext cx="914400" cy="914400"/>
              <a:chOff x="6764784" y="1819922"/>
              <a:chExt cx="914400" cy="91440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2E20CB0-A70F-44D9-B5D8-8ECCB2420B0C}"/>
                  </a:ext>
                </a:extLst>
              </p:cNvPr>
              <p:cNvSpPr/>
              <p:nvPr/>
            </p:nvSpPr>
            <p:spPr>
              <a:xfrm>
                <a:off x="6764784" y="1819922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1D6D7E17-61FF-448F-880F-BAB6DAFBE57D}"/>
                  </a:ext>
                </a:extLst>
              </p:cNvPr>
              <p:cNvGrpSpPr/>
              <p:nvPr/>
            </p:nvGrpSpPr>
            <p:grpSpPr>
              <a:xfrm>
                <a:off x="6764784" y="1904889"/>
                <a:ext cx="182880" cy="182880"/>
                <a:chOff x="5662917" y="1528296"/>
                <a:chExt cx="274320" cy="274320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5A54C94-3771-4AE0-93F5-B58F9F396DD7}"/>
                    </a:ext>
                  </a:extLst>
                </p:cNvPr>
                <p:cNvCxnSpPr/>
                <p:nvPr/>
              </p:nvCxnSpPr>
              <p:spPr>
                <a:xfrm>
                  <a:off x="566291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DDEB71B-BE8F-4693-82C5-52395F699B9C}"/>
                    </a:ext>
                  </a:extLst>
                </p:cNvPr>
                <p:cNvCxnSpPr/>
                <p:nvPr/>
              </p:nvCxnSpPr>
              <p:spPr>
                <a:xfrm rot="16200000">
                  <a:off x="580007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5F1DD8E3-26AD-42B4-B4BF-AC37F57181A0}"/>
                  </a:ext>
                </a:extLst>
              </p:cNvPr>
              <p:cNvCxnSpPr/>
              <p:nvPr/>
            </p:nvCxnSpPr>
            <p:spPr>
              <a:xfrm flipV="1">
                <a:off x="6764784" y="2054701"/>
                <a:ext cx="912180" cy="2579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FF2CE244-5456-4E40-931E-45A9391F41EC}"/>
                  </a:ext>
                </a:extLst>
              </p:cNvPr>
              <p:cNvCxnSpPr/>
              <p:nvPr/>
            </p:nvCxnSpPr>
            <p:spPr>
              <a:xfrm flipV="1">
                <a:off x="6766258" y="2304759"/>
                <a:ext cx="912180" cy="2579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A60DDE6-A1EB-49D8-8280-F5CEA22850E1}"/>
                </a:ext>
              </a:extLst>
            </p:cNvPr>
            <p:cNvGrpSpPr/>
            <p:nvPr/>
          </p:nvGrpSpPr>
          <p:grpSpPr>
            <a:xfrm flipV="1">
              <a:off x="6762564" y="3648722"/>
              <a:ext cx="914400" cy="914400"/>
              <a:chOff x="6048799" y="5283693"/>
              <a:chExt cx="914400" cy="91440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4F2285A-11C8-4B6A-8F72-F3D13B38A66B}"/>
                  </a:ext>
                </a:extLst>
              </p:cNvPr>
              <p:cNvSpPr/>
              <p:nvPr/>
            </p:nvSpPr>
            <p:spPr>
              <a:xfrm>
                <a:off x="6048799" y="5283693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1B30714-82FE-42F7-8B3A-0D33EC58E245}"/>
                  </a:ext>
                </a:extLst>
              </p:cNvPr>
              <p:cNvGrpSpPr/>
              <p:nvPr/>
            </p:nvGrpSpPr>
            <p:grpSpPr>
              <a:xfrm>
                <a:off x="6048799" y="5368660"/>
                <a:ext cx="182880" cy="182880"/>
                <a:chOff x="5662917" y="1528296"/>
                <a:chExt cx="274320" cy="274320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1FEE77B6-1A96-4369-AEA1-CAB79DC0FFE6}"/>
                    </a:ext>
                  </a:extLst>
                </p:cNvPr>
                <p:cNvCxnSpPr/>
                <p:nvPr/>
              </p:nvCxnSpPr>
              <p:spPr>
                <a:xfrm>
                  <a:off x="566291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EA7C703-793C-4BB7-9EAA-3AF4B21D206F}"/>
                    </a:ext>
                  </a:extLst>
                </p:cNvPr>
                <p:cNvCxnSpPr/>
                <p:nvPr/>
              </p:nvCxnSpPr>
              <p:spPr>
                <a:xfrm rot="16200000">
                  <a:off x="580007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544C8C46-6058-4BE3-B3A0-A63185684F47}"/>
                  </a:ext>
                </a:extLst>
              </p:cNvPr>
              <p:cNvCxnSpPr/>
              <p:nvPr/>
            </p:nvCxnSpPr>
            <p:spPr>
              <a:xfrm flipV="1">
                <a:off x="6048799" y="5518472"/>
                <a:ext cx="912180" cy="2579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B5BFEA81-73BF-45DD-8108-C1E8D4CC1667}"/>
                  </a:ext>
                </a:extLst>
              </p:cNvPr>
              <p:cNvCxnSpPr/>
              <p:nvPr/>
            </p:nvCxnSpPr>
            <p:spPr>
              <a:xfrm flipV="1">
                <a:off x="6050273" y="5768530"/>
                <a:ext cx="912180" cy="2579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A70EF9D-8121-429A-9A08-323AA14BA0E4}"/>
                </a:ext>
              </a:extLst>
            </p:cNvPr>
            <p:cNvGrpSpPr/>
            <p:nvPr/>
          </p:nvGrpSpPr>
          <p:grpSpPr>
            <a:xfrm>
              <a:off x="6762564" y="2820199"/>
              <a:ext cx="182880" cy="742646"/>
              <a:chOff x="6490464" y="1904889"/>
              <a:chExt cx="182880" cy="742646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BE5DC98-D9E4-4C5B-A96A-42DC371DB820}"/>
                  </a:ext>
                </a:extLst>
              </p:cNvPr>
              <p:cNvGrpSpPr/>
              <p:nvPr/>
            </p:nvGrpSpPr>
            <p:grpSpPr>
              <a:xfrm flipV="1">
                <a:off x="6490464" y="1904889"/>
                <a:ext cx="182880" cy="182880"/>
                <a:chOff x="5662917" y="1528296"/>
                <a:chExt cx="274320" cy="274320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B7C48A5A-1042-4ECA-BA38-9B79C1AE7BBE}"/>
                    </a:ext>
                  </a:extLst>
                </p:cNvPr>
                <p:cNvCxnSpPr/>
                <p:nvPr/>
              </p:nvCxnSpPr>
              <p:spPr>
                <a:xfrm>
                  <a:off x="566291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340B3A83-B1AD-4F84-9FB2-0B0F98C6B88C}"/>
                    </a:ext>
                  </a:extLst>
                </p:cNvPr>
                <p:cNvCxnSpPr/>
                <p:nvPr/>
              </p:nvCxnSpPr>
              <p:spPr>
                <a:xfrm rot="16200000">
                  <a:off x="580007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F09978CE-EC7E-449D-821B-E666CDC6A826}"/>
                  </a:ext>
                </a:extLst>
              </p:cNvPr>
              <p:cNvGrpSpPr/>
              <p:nvPr/>
            </p:nvGrpSpPr>
            <p:grpSpPr>
              <a:xfrm flipV="1">
                <a:off x="6490464" y="2189992"/>
                <a:ext cx="182880" cy="182880"/>
                <a:chOff x="5662917" y="1528296"/>
                <a:chExt cx="274320" cy="274320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B24BC5AB-CF79-40BB-B8F8-D234C68B51B3}"/>
                    </a:ext>
                  </a:extLst>
                </p:cNvPr>
                <p:cNvCxnSpPr/>
                <p:nvPr/>
              </p:nvCxnSpPr>
              <p:spPr>
                <a:xfrm>
                  <a:off x="566291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D5069F86-0BA2-413F-B00D-26F4DEE7BBB8}"/>
                    </a:ext>
                  </a:extLst>
                </p:cNvPr>
                <p:cNvCxnSpPr/>
                <p:nvPr/>
              </p:nvCxnSpPr>
              <p:spPr>
                <a:xfrm rot="16200000">
                  <a:off x="580007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D9B673A-0258-4067-8DF2-E9EE867BC4EC}"/>
                  </a:ext>
                </a:extLst>
              </p:cNvPr>
              <p:cNvGrpSpPr/>
              <p:nvPr/>
            </p:nvGrpSpPr>
            <p:grpSpPr>
              <a:xfrm flipV="1">
                <a:off x="6490464" y="2464655"/>
                <a:ext cx="182880" cy="182880"/>
                <a:chOff x="5662917" y="1528296"/>
                <a:chExt cx="274320" cy="274320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E4159510-48DD-4F48-AD7A-3F27BD5F79EE}"/>
                    </a:ext>
                  </a:extLst>
                </p:cNvPr>
                <p:cNvCxnSpPr/>
                <p:nvPr/>
              </p:nvCxnSpPr>
              <p:spPr>
                <a:xfrm>
                  <a:off x="566291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ED8B76F0-709C-4AB7-AE7C-575D2897F8F7}"/>
                    </a:ext>
                  </a:extLst>
                </p:cNvPr>
                <p:cNvCxnSpPr/>
                <p:nvPr/>
              </p:nvCxnSpPr>
              <p:spPr>
                <a:xfrm rot="16200000">
                  <a:off x="580007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E38F520-4646-477D-BBA9-37B961B11B96}"/>
                </a:ext>
              </a:extLst>
            </p:cNvPr>
            <p:cNvGrpSpPr/>
            <p:nvPr/>
          </p:nvGrpSpPr>
          <p:grpSpPr>
            <a:xfrm>
              <a:off x="7491864" y="2820199"/>
              <a:ext cx="189540" cy="742646"/>
              <a:chOff x="7491864" y="2820199"/>
              <a:chExt cx="182880" cy="742646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E6DCD8A-E623-4CB5-87D2-7488040633BA}"/>
                  </a:ext>
                </a:extLst>
              </p:cNvPr>
              <p:cNvGrpSpPr/>
              <p:nvPr/>
            </p:nvGrpSpPr>
            <p:grpSpPr>
              <a:xfrm flipH="1" flipV="1">
                <a:off x="7491864" y="2820199"/>
                <a:ext cx="182880" cy="182880"/>
                <a:chOff x="5662917" y="1528296"/>
                <a:chExt cx="274320" cy="27432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C2FB025F-D4B9-44D4-9BEC-1E0B0E39CB85}"/>
                    </a:ext>
                  </a:extLst>
                </p:cNvPr>
                <p:cNvCxnSpPr/>
                <p:nvPr/>
              </p:nvCxnSpPr>
              <p:spPr>
                <a:xfrm>
                  <a:off x="566291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D39476F5-EB84-4EB7-AC98-4360F8D3BAF5}"/>
                    </a:ext>
                  </a:extLst>
                </p:cNvPr>
                <p:cNvCxnSpPr/>
                <p:nvPr/>
              </p:nvCxnSpPr>
              <p:spPr>
                <a:xfrm rot="16200000">
                  <a:off x="580007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5EA8982F-041C-494A-91AF-11889ED54F67}"/>
                  </a:ext>
                </a:extLst>
              </p:cNvPr>
              <p:cNvGrpSpPr/>
              <p:nvPr/>
            </p:nvGrpSpPr>
            <p:grpSpPr>
              <a:xfrm flipH="1" flipV="1">
                <a:off x="7491864" y="3379965"/>
                <a:ext cx="182880" cy="182880"/>
                <a:chOff x="5662917" y="1528296"/>
                <a:chExt cx="274320" cy="274320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6581970B-E973-472A-AEDD-3491F0CE4950}"/>
                    </a:ext>
                  </a:extLst>
                </p:cNvPr>
                <p:cNvCxnSpPr/>
                <p:nvPr/>
              </p:nvCxnSpPr>
              <p:spPr>
                <a:xfrm>
                  <a:off x="566291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2B458E4C-15DD-4DCD-8FCF-D895F8C7C21C}"/>
                    </a:ext>
                  </a:extLst>
                </p:cNvPr>
                <p:cNvCxnSpPr/>
                <p:nvPr/>
              </p:nvCxnSpPr>
              <p:spPr>
                <a:xfrm rot="16200000">
                  <a:off x="580007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E717FE5-39E7-479B-9036-1F647D498867}"/>
                </a:ext>
              </a:extLst>
            </p:cNvPr>
            <p:cNvGrpSpPr/>
            <p:nvPr/>
          </p:nvGrpSpPr>
          <p:grpSpPr>
            <a:xfrm flipV="1">
              <a:off x="6764784" y="4565583"/>
              <a:ext cx="1029809" cy="914400"/>
              <a:chOff x="6427433" y="562622"/>
              <a:chExt cx="1029809" cy="9144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5317855-AD26-47F8-9191-9BDB1F359763}"/>
                  </a:ext>
                </a:extLst>
              </p:cNvPr>
              <p:cNvGrpSpPr/>
              <p:nvPr/>
            </p:nvGrpSpPr>
            <p:grpSpPr>
              <a:xfrm>
                <a:off x="6764784" y="562622"/>
                <a:ext cx="692458" cy="914400"/>
                <a:chOff x="7111015" y="907928"/>
                <a:chExt cx="692458" cy="914400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81A9569-B6B8-443A-BA5D-E0F78132E97D}"/>
                    </a:ext>
                  </a:extLst>
                </p:cNvPr>
                <p:cNvSpPr/>
                <p:nvPr/>
              </p:nvSpPr>
              <p:spPr>
                <a:xfrm>
                  <a:off x="7228644" y="907928"/>
                  <a:ext cx="457200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6D80DE77-F3EA-4E4E-B2DE-DCDC26A2C5FE}"/>
                    </a:ext>
                  </a:extLst>
                </p:cNvPr>
                <p:cNvCxnSpPr/>
                <p:nvPr/>
              </p:nvCxnSpPr>
              <p:spPr>
                <a:xfrm>
                  <a:off x="7111015" y="907928"/>
                  <a:ext cx="69245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888416B-9032-4A55-9337-4F3935BA87BF}"/>
                  </a:ext>
                </a:extLst>
              </p:cNvPr>
              <p:cNvGrpSpPr/>
              <p:nvPr/>
            </p:nvGrpSpPr>
            <p:grpSpPr>
              <a:xfrm>
                <a:off x="6427433" y="791222"/>
                <a:ext cx="457200" cy="685800"/>
                <a:chOff x="6764784" y="1136528"/>
                <a:chExt cx="457200" cy="685800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1040C67-9065-4473-A51F-88FE2646DA72}"/>
                    </a:ext>
                  </a:extLst>
                </p:cNvPr>
                <p:cNvSpPr/>
                <p:nvPr/>
              </p:nvSpPr>
              <p:spPr>
                <a:xfrm>
                  <a:off x="6764784" y="1136528"/>
                  <a:ext cx="457200" cy="685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40B8F02C-BBF0-476B-BFD3-F21EA6DE76F9}"/>
                    </a:ext>
                  </a:extLst>
                </p:cNvPr>
                <p:cNvCxnSpPr/>
                <p:nvPr/>
              </p:nvCxnSpPr>
              <p:spPr>
                <a:xfrm flipV="1">
                  <a:off x="6764784" y="1356250"/>
                  <a:ext cx="457200" cy="16257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C01DF33-9299-4946-80BB-125B150D05A0}"/>
              </a:ext>
            </a:extLst>
          </p:cNvPr>
          <p:cNvGrpSpPr/>
          <p:nvPr/>
        </p:nvGrpSpPr>
        <p:grpSpPr>
          <a:xfrm>
            <a:off x="1724534" y="751237"/>
            <a:ext cx="301423" cy="355830"/>
            <a:chOff x="1698975" y="2250464"/>
            <a:chExt cx="301423" cy="35583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3BE4819-AA46-4BD7-BEDD-E4932B5FCE7A}"/>
                </a:ext>
              </a:extLst>
            </p:cNvPr>
            <p:cNvGrpSpPr/>
            <p:nvPr/>
          </p:nvGrpSpPr>
          <p:grpSpPr>
            <a:xfrm>
              <a:off x="1698975" y="2452470"/>
              <a:ext cx="213585" cy="153824"/>
              <a:chOff x="1638300" y="2633472"/>
              <a:chExt cx="1371600" cy="795528"/>
            </a:xfrm>
          </p:grpSpPr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4033A11B-5C84-490A-9A87-0704EEB4CC58}"/>
                  </a:ext>
                </a:extLst>
              </p:cNvPr>
              <p:cNvSpPr/>
              <p:nvPr/>
            </p:nvSpPr>
            <p:spPr>
              <a:xfrm rot="16200000" flipV="1">
                <a:off x="15834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0199FA4F-B0B5-4400-B5CA-45E6E04ACD99}"/>
                  </a:ext>
                </a:extLst>
              </p:cNvPr>
              <p:cNvSpPr/>
              <p:nvPr/>
            </p:nvSpPr>
            <p:spPr>
              <a:xfrm rot="16200000">
                <a:off x="22692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263F5DB-C86D-4A2B-9641-BE63AA55E038}"/>
                </a:ext>
              </a:extLst>
            </p:cNvPr>
            <p:cNvCxnSpPr/>
            <p:nvPr/>
          </p:nvCxnSpPr>
          <p:spPr>
            <a:xfrm rot="16200000" flipV="1">
              <a:off x="1713473" y="2435053"/>
              <a:ext cx="18458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Chord 54">
              <a:extLst>
                <a:ext uri="{FF2B5EF4-FFF2-40B4-BE49-F238E27FC236}">
                  <a16:creationId xmlns:a16="http://schemas.microsoft.com/office/drawing/2014/main" id="{7114D234-2750-4DFE-AE37-91A4E274FCD0}"/>
                </a:ext>
              </a:extLst>
            </p:cNvPr>
            <p:cNvSpPr/>
            <p:nvPr/>
          </p:nvSpPr>
          <p:spPr>
            <a:xfrm rot="5400000">
              <a:off x="1713473" y="2250464"/>
              <a:ext cx="184589" cy="184589"/>
            </a:xfrm>
            <a:prstGeom prst="chord">
              <a:avLst>
                <a:gd name="adj1" fmla="val 5314374"/>
                <a:gd name="adj2" fmla="val 16200000"/>
              </a:avLst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Elbow Connector 69">
              <a:extLst>
                <a:ext uri="{FF2B5EF4-FFF2-40B4-BE49-F238E27FC236}">
                  <a16:creationId xmlns:a16="http://schemas.microsoft.com/office/drawing/2014/main" id="{E487827C-562D-4390-AAE2-1BB7236C3715}"/>
                </a:ext>
              </a:extLst>
            </p:cNvPr>
            <p:cNvCxnSpPr/>
            <p:nvPr/>
          </p:nvCxnSpPr>
          <p:spPr>
            <a:xfrm>
              <a:off x="1854991" y="2298646"/>
              <a:ext cx="145407" cy="221507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B5C6F125-9DC0-4BAD-A28E-874B5BF55B05}"/>
              </a:ext>
            </a:extLst>
          </p:cNvPr>
          <p:cNvSpPr/>
          <p:nvPr/>
        </p:nvSpPr>
        <p:spPr>
          <a:xfrm>
            <a:off x="3707346" y="3923276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2" descr="C:\Users\VRG Vontrols\Documents\VRG\Marketing Documents\BVR Brochure\BVR Brochure Final lmages\PA-8200_11.jpg">
            <a:extLst>
              <a:ext uri="{FF2B5EF4-FFF2-40B4-BE49-F238E27FC236}">
                <a16:creationId xmlns:a16="http://schemas.microsoft.com/office/drawing/2014/main" id="{C08A1297-B3E6-4100-8D54-FF5F89B21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7" b="97900" l="33490" r="687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67" t="2954" r="31374" b="2093"/>
          <a:stretch/>
        </p:blipFill>
        <p:spPr bwMode="auto">
          <a:xfrm>
            <a:off x="6054787" y="1948095"/>
            <a:ext cx="2359455" cy="453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32CB387E-BF83-47D5-BD8C-E96B0CD3ADB8}"/>
              </a:ext>
            </a:extLst>
          </p:cNvPr>
          <p:cNvSpPr/>
          <p:nvPr/>
        </p:nvSpPr>
        <p:spPr>
          <a:xfrm>
            <a:off x="6302566" y="2088675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D0189E7-7AEE-437B-B394-5012856265A4}"/>
              </a:ext>
            </a:extLst>
          </p:cNvPr>
          <p:cNvSpPr/>
          <p:nvPr/>
        </p:nvSpPr>
        <p:spPr>
          <a:xfrm>
            <a:off x="6302566" y="3299703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3495128-3FEB-4036-8C1B-CCE882CA66F1}"/>
              </a:ext>
            </a:extLst>
          </p:cNvPr>
          <p:cNvSpPr/>
          <p:nvPr/>
        </p:nvSpPr>
        <p:spPr>
          <a:xfrm>
            <a:off x="2549432" y="2422299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5027031-56DB-4B41-A7BD-E6CAF29485EF}"/>
              </a:ext>
            </a:extLst>
          </p:cNvPr>
          <p:cNvSpPr/>
          <p:nvPr/>
        </p:nvSpPr>
        <p:spPr>
          <a:xfrm>
            <a:off x="1416422" y="4394204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3F0F847-E45A-436A-825B-6EB11F75D32F}"/>
              </a:ext>
            </a:extLst>
          </p:cNvPr>
          <p:cNvSpPr/>
          <p:nvPr/>
        </p:nvSpPr>
        <p:spPr>
          <a:xfrm>
            <a:off x="2538893" y="3925035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FCF4163-884E-425F-9B65-4C0472AAED53}"/>
              </a:ext>
            </a:extLst>
          </p:cNvPr>
          <p:cNvCxnSpPr/>
          <p:nvPr/>
        </p:nvCxnSpPr>
        <p:spPr>
          <a:xfrm>
            <a:off x="598475" y="1022358"/>
            <a:ext cx="113141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1024">
            <a:extLst>
              <a:ext uri="{FF2B5EF4-FFF2-40B4-BE49-F238E27FC236}">
                <a16:creationId xmlns:a16="http://schemas.microsoft.com/office/drawing/2014/main" id="{3825F31E-049D-419A-A1EC-4BDC65F3B005}"/>
              </a:ext>
            </a:extLst>
          </p:cNvPr>
          <p:cNvCxnSpPr>
            <a:stCxn id="58" idx="3"/>
            <a:endCxn id="114" idx="3"/>
          </p:cNvCxnSpPr>
          <p:nvPr/>
        </p:nvCxnSpPr>
        <p:spPr>
          <a:xfrm flipV="1">
            <a:off x="1938120" y="786256"/>
            <a:ext cx="976020" cy="243900"/>
          </a:xfrm>
          <a:prstGeom prst="bentConnector3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80BD16A-0972-4FBE-AEAD-537246345020}"/>
              </a:ext>
            </a:extLst>
          </p:cNvPr>
          <p:cNvGrpSpPr/>
          <p:nvPr/>
        </p:nvGrpSpPr>
        <p:grpSpPr>
          <a:xfrm>
            <a:off x="4151448" y="3043875"/>
            <a:ext cx="110139" cy="399028"/>
            <a:chOff x="4397615" y="2813617"/>
            <a:chExt cx="110139" cy="399028"/>
          </a:xfrm>
          <a:noFill/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E226E02-AD2A-44FC-B1FA-AE5C359C7284}"/>
                </a:ext>
              </a:extLst>
            </p:cNvPr>
            <p:cNvSpPr/>
            <p:nvPr/>
          </p:nvSpPr>
          <p:spPr>
            <a:xfrm>
              <a:off x="4397615" y="2813617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A712C93-A7CB-4C49-80B8-51B6E73F6412}"/>
                </a:ext>
              </a:extLst>
            </p:cNvPr>
            <p:cNvSpPr/>
            <p:nvPr/>
          </p:nvSpPr>
          <p:spPr>
            <a:xfrm>
              <a:off x="4397615" y="2959927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37D739E-019C-4C2E-BD22-A32F82F2E2A3}"/>
                </a:ext>
              </a:extLst>
            </p:cNvPr>
            <p:cNvSpPr/>
            <p:nvPr/>
          </p:nvSpPr>
          <p:spPr>
            <a:xfrm>
              <a:off x="4397615" y="3102506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CA826E2-6030-4DB0-8AE1-5510202C4D27}"/>
              </a:ext>
            </a:extLst>
          </p:cNvPr>
          <p:cNvGrpSpPr/>
          <p:nvPr/>
        </p:nvGrpSpPr>
        <p:grpSpPr>
          <a:xfrm>
            <a:off x="4480284" y="3053261"/>
            <a:ext cx="110139" cy="390150"/>
            <a:chOff x="4806353" y="2814125"/>
            <a:chExt cx="110139" cy="390150"/>
          </a:xfrm>
          <a:noFill/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94BC71F-6B11-43E8-B330-C9C17964363B}"/>
                </a:ext>
              </a:extLst>
            </p:cNvPr>
            <p:cNvSpPr/>
            <p:nvPr/>
          </p:nvSpPr>
          <p:spPr>
            <a:xfrm>
              <a:off x="4806353" y="2814125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FBB7DD0-BFF4-4743-9763-9FB82FCC32BC}"/>
                </a:ext>
              </a:extLst>
            </p:cNvPr>
            <p:cNvSpPr/>
            <p:nvPr/>
          </p:nvSpPr>
          <p:spPr>
            <a:xfrm>
              <a:off x="4806353" y="3094136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945E509-90A3-4FA7-811E-9114E2E813D4}"/>
              </a:ext>
            </a:extLst>
          </p:cNvPr>
          <p:cNvGrpSpPr/>
          <p:nvPr/>
        </p:nvGrpSpPr>
        <p:grpSpPr>
          <a:xfrm>
            <a:off x="5462133" y="1294818"/>
            <a:ext cx="444764" cy="730016"/>
            <a:chOff x="5813527" y="2707058"/>
            <a:chExt cx="444764" cy="730016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8CE098E7-5C99-402E-AEC1-8E42E9C0C0C4}"/>
                </a:ext>
              </a:extLst>
            </p:cNvPr>
            <p:cNvGrpSpPr/>
            <p:nvPr/>
          </p:nvGrpSpPr>
          <p:grpSpPr>
            <a:xfrm>
              <a:off x="5813527" y="3124572"/>
              <a:ext cx="444764" cy="312502"/>
              <a:chOff x="4362103" y="622218"/>
              <a:chExt cx="925196" cy="650066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B663216-0EFC-45CD-931B-8D5C7D94E896}"/>
                  </a:ext>
                </a:extLst>
              </p:cNvPr>
              <p:cNvSpPr/>
              <p:nvPr/>
            </p:nvSpPr>
            <p:spPr>
              <a:xfrm>
                <a:off x="4362103" y="622218"/>
                <a:ext cx="925196" cy="65006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Block Arc 81">
                <a:extLst>
                  <a:ext uri="{FF2B5EF4-FFF2-40B4-BE49-F238E27FC236}">
                    <a16:creationId xmlns:a16="http://schemas.microsoft.com/office/drawing/2014/main" id="{71CEEF53-F3FE-4685-972A-ABB8E7B548D9}"/>
                  </a:ext>
                </a:extLst>
              </p:cNvPr>
              <p:cNvSpPr/>
              <p:nvPr/>
            </p:nvSpPr>
            <p:spPr>
              <a:xfrm rot="1518588">
                <a:off x="4535388" y="698761"/>
                <a:ext cx="531379" cy="531379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8C82C9B6-D3DD-430F-9284-8C820FA696A1}"/>
                  </a:ext>
                </a:extLst>
              </p:cNvPr>
              <p:cNvSpPr/>
              <p:nvPr/>
            </p:nvSpPr>
            <p:spPr>
              <a:xfrm>
                <a:off x="4669958" y="808973"/>
                <a:ext cx="276555" cy="27655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10EFE754-B3AE-46CA-AD3A-B086B1A5FE47}"/>
                  </a:ext>
                </a:extLst>
              </p:cNvPr>
              <p:cNvCxnSpPr>
                <a:stCxn id="83" idx="7"/>
                <a:endCxn id="83" idx="3"/>
              </p:cNvCxnSpPr>
              <p:nvPr/>
            </p:nvCxnSpPr>
            <p:spPr>
              <a:xfrm flipH="1">
                <a:off x="4710459" y="849474"/>
                <a:ext cx="195553" cy="195553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EFAF01C-A7C0-4B17-99D7-9D7B80FD740A}"/>
                </a:ext>
              </a:extLst>
            </p:cNvPr>
            <p:cNvGrpSpPr/>
            <p:nvPr/>
          </p:nvGrpSpPr>
          <p:grpSpPr>
            <a:xfrm>
              <a:off x="5856570" y="2707058"/>
              <a:ext cx="231083" cy="231083"/>
              <a:chOff x="914519" y="2673285"/>
              <a:chExt cx="1371600" cy="1371600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00CB2ED8-F4A8-45FF-A84D-7A847D24E641}"/>
                  </a:ext>
                </a:extLst>
              </p:cNvPr>
              <p:cNvSpPr/>
              <p:nvPr/>
            </p:nvSpPr>
            <p:spPr>
              <a:xfrm>
                <a:off x="914519" y="2673285"/>
                <a:ext cx="1371600" cy="1371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72DA77FB-0CCE-4687-B702-076479045DE1}"/>
                  </a:ext>
                </a:extLst>
              </p:cNvPr>
              <p:cNvCxnSpPr/>
              <p:nvPr/>
            </p:nvCxnSpPr>
            <p:spPr>
              <a:xfrm flipH="1">
                <a:off x="1324311" y="3054495"/>
                <a:ext cx="552017" cy="6091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DA54814A-63DE-43B6-8143-BCBAFD9B1FF2}"/>
                </a:ext>
              </a:extLst>
            </p:cNvPr>
            <p:cNvCxnSpPr/>
            <p:nvPr/>
          </p:nvCxnSpPr>
          <p:spPr>
            <a:xfrm rot="5400000">
              <a:off x="5889549" y="3030108"/>
              <a:ext cx="1828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E567780-E3A9-4444-A4A2-2528491E0349}"/>
              </a:ext>
            </a:extLst>
          </p:cNvPr>
          <p:cNvGrpSpPr/>
          <p:nvPr/>
        </p:nvGrpSpPr>
        <p:grpSpPr>
          <a:xfrm>
            <a:off x="5184531" y="3105318"/>
            <a:ext cx="444764" cy="730016"/>
            <a:chOff x="5813527" y="2707058"/>
            <a:chExt cx="444764" cy="730016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B09BB290-0B8A-4DC7-A22C-1875CCDAD997}"/>
                </a:ext>
              </a:extLst>
            </p:cNvPr>
            <p:cNvGrpSpPr/>
            <p:nvPr/>
          </p:nvGrpSpPr>
          <p:grpSpPr>
            <a:xfrm>
              <a:off x="5813527" y="3124572"/>
              <a:ext cx="444764" cy="312502"/>
              <a:chOff x="4362103" y="622218"/>
              <a:chExt cx="925196" cy="650066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D3851BC2-8F11-4C2F-B6E0-AFFA86FF8402}"/>
                  </a:ext>
                </a:extLst>
              </p:cNvPr>
              <p:cNvSpPr/>
              <p:nvPr/>
            </p:nvSpPr>
            <p:spPr>
              <a:xfrm>
                <a:off x="4362103" y="622218"/>
                <a:ext cx="925196" cy="65006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Block Arc 91">
                <a:extLst>
                  <a:ext uri="{FF2B5EF4-FFF2-40B4-BE49-F238E27FC236}">
                    <a16:creationId xmlns:a16="http://schemas.microsoft.com/office/drawing/2014/main" id="{6362BF00-2E15-45DA-9647-5B4A386E2BEE}"/>
                  </a:ext>
                </a:extLst>
              </p:cNvPr>
              <p:cNvSpPr/>
              <p:nvPr/>
            </p:nvSpPr>
            <p:spPr>
              <a:xfrm rot="1518588">
                <a:off x="4535388" y="698761"/>
                <a:ext cx="531379" cy="531379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606C7C94-22B3-4116-9CCC-84779507DD58}"/>
                  </a:ext>
                </a:extLst>
              </p:cNvPr>
              <p:cNvSpPr/>
              <p:nvPr/>
            </p:nvSpPr>
            <p:spPr>
              <a:xfrm>
                <a:off x="4669958" y="808973"/>
                <a:ext cx="276555" cy="27655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D861E50A-7D2F-4E7A-8E91-EDEAE348EC50}"/>
                  </a:ext>
                </a:extLst>
              </p:cNvPr>
              <p:cNvCxnSpPr>
                <a:stCxn id="93" idx="7"/>
                <a:endCxn id="93" idx="3"/>
              </p:cNvCxnSpPr>
              <p:nvPr/>
            </p:nvCxnSpPr>
            <p:spPr>
              <a:xfrm flipH="1">
                <a:off x="4710459" y="849474"/>
                <a:ext cx="195553" cy="195553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FE5DBE2-EECD-4AEA-A18F-EEFF93CECBD3}"/>
                </a:ext>
              </a:extLst>
            </p:cNvPr>
            <p:cNvGrpSpPr/>
            <p:nvPr/>
          </p:nvGrpSpPr>
          <p:grpSpPr>
            <a:xfrm>
              <a:off x="5856570" y="2707058"/>
              <a:ext cx="231083" cy="231083"/>
              <a:chOff x="914519" y="2673285"/>
              <a:chExt cx="1371600" cy="137160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063E851F-3E7E-40B8-860E-5B47A3310A1C}"/>
                  </a:ext>
                </a:extLst>
              </p:cNvPr>
              <p:cNvSpPr/>
              <p:nvPr/>
            </p:nvSpPr>
            <p:spPr>
              <a:xfrm>
                <a:off x="914519" y="2673285"/>
                <a:ext cx="1371600" cy="1371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B942241-F541-477E-8FB9-FE50709CFBF7}"/>
                  </a:ext>
                </a:extLst>
              </p:cNvPr>
              <p:cNvCxnSpPr/>
              <p:nvPr/>
            </p:nvCxnSpPr>
            <p:spPr>
              <a:xfrm flipH="1">
                <a:off x="1324311" y="3054495"/>
                <a:ext cx="552017" cy="6091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E9AB8CE-98E4-485F-83CF-1A8275779C34}"/>
                </a:ext>
              </a:extLst>
            </p:cNvPr>
            <p:cNvCxnSpPr/>
            <p:nvPr/>
          </p:nvCxnSpPr>
          <p:spPr>
            <a:xfrm rot="5400000">
              <a:off x="5889549" y="3030108"/>
              <a:ext cx="1828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Elbow Connector 169">
            <a:extLst>
              <a:ext uri="{FF2B5EF4-FFF2-40B4-BE49-F238E27FC236}">
                <a16:creationId xmlns:a16="http://schemas.microsoft.com/office/drawing/2014/main" id="{9F149A1C-E558-4991-802D-6E249AD1B17D}"/>
              </a:ext>
            </a:extLst>
          </p:cNvPr>
          <p:cNvCxnSpPr>
            <a:cxnSpLocks/>
            <a:stCxn id="81" idx="3"/>
          </p:cNvCxnSpPr>
          <p:nvPr/>
        </p:nvCxnSpPr>
        <p:spPr>
          <a:xfrm>
            <a:off x="5906897" y="1868583"/>
            <a:ext cx="505808" cy="535607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172">
            <a:extLst>
              <a:ext uri="{FF2B5EF4-FFF2-40B4-BE49-F238E27FC236}">
                <a16:creationId xmlns:a16="http://schemas.microsoft.com/office/drawing/2014/main" id="{2424E919-00AC-4CF5-8D01-2B5A43A83E94}"/>
              </a:ext>
            </a:extLst>
          </p:cNvPr>
          <p:cNvCxnSpPr>
            <a:cxnSpLocks/>
            <a:stCxn id="91" idx="3"/>
          </p:cNvCxnSpPr>
          <p:nvPr/>
        </p:nvCxnSpPr>
        <p:spPr>
          <a:xfrm flipV="1">
            <a:off x="5629295" y="3026963"/>
            <a:ext cx="782570" cy="652120"/>
          </a:xfrm>
          <a:prstGeom prst="bentConnector3">
            <a:avLst>
              <a:gd name="adj1" fmla="val 24884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175">
            <a:extLst>
              <a:ext uri="{FF2B5EF4-FFF2-40B4-BE49-F238E27FC236}">
                <a16:creationId xmlns:a16="http://schemas.microsoft.com/office/drawing/2014/main" id="{B2E602B4-30D6-4D9A-B5FC-5430DC5B8878}"/>
              </a:ext>
            </a:extLst>
          </p:cNvPr>
          <p:cNvCxnSpPr>
            <a:stCxn id="73" idx="3"/>
            <a:endCxn id="81" idx="1"/>
          </p:cNvCxnSpPr>
          <p:nvPr/>
        </p:nvCxnSpPr>
        <p:spPr>
          <a:xfrm flipV="1">
            <a:off x="4590423" y="1868583"/>
            <a:ext cx="871710" cy="1239748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179">
            <a:extLst>
              <a:ext uri="{FF2B5EF4-FFF2-40B4-BE49-F238E27FC236}">
                <a16:creationId xmlns:a16="http://schemas.microsoft.com/office/drawing/2014/main" id="{93D6C27D-448E-412A-9490-A7839F777757}"/>
              </a:ext>
            </a:extLst>
          </p:cNvPr>
          <p:cNvCxnSpPr>
            <a:stCxn id="74" idx="3"/>
            <a:endCxn id="91" idx="1"/>
          </p:cNvCxnSpPr>
          <p:nvPr/>
        </p:nvCxnSpPr>
        <p:spPr>
          <a:xfrm>
            <a:off x="4590423" y="3388342"/>
            <a:ext cx="594108" cy="290741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BD7B8925-33D8-4E9F-AFC7-0AE6C8762629}"/>
              </a:ext>
            </a:extLst>
          </p:cNvPr>
          <p:cNvSpPr/>
          <p:nvPr/>
        </p:nvSpPr>
        <p:spPr>
          <a:xfrm>
            <a:off x="4153884" y="2216311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Elbow Connector 190">
            <a:extLst>
              <a:ext uri="{FF2B5EF4-FFF2-40B4-BE49-F238E27FC236}">
                <a16:creationId xmlns:a16="http://schemas.microsoft.com/office/drawing/2014/main" id="{0C0945AB-5309-42F9-9247-3C4B9B8400BC}"/>
              </a:ext>
            </a:extLst>
          </p:cNvPr>
          <p:cNvCxnSpPr>
            <a:stCxn id="59" idx="6"/>
            <a:endCxn id="71" idx="1"/>
          </p:cNvCxnSpPr>
          <p:nvPr/>
        </p:nvCxnSpPr>
        <p:spPr>
          <a:xfrm flipV="1">
            <a:off x="3771354" y="3387834"/>
            <a:ext cx="380094" cy="56744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95">
            <a:extLst>
              <a:ext uri="{FF2B5EF4-FFF2-40B4-BE49-F238E27FC236}">
                <a16:creationId xmlns:a16="http://schemas.microsoft.com/office/drawing/2014/main" id="{F40BDE6C-B4BA-4A12-8D6F-54D6A33B9199}"/>
              </a:ext>
            </a:extLst>
          </p:cNvPr>
          <p:cNvCxnSpPr>
            <a:stCxn id="139" idx="3"/>
            <a:endCxn id="173" idx="1"/>
          </p:cNvCxnSpPr>
          <p:nvPr/>
        </p:nvCxnSpPr>
        <p:spPr>
          <a:xfrm>
            <a:off x="2213671" y="3888502"/>
            <a:ext cx="3166613" cy="1520190"/>
          </a:xfrm>
          <a:prstGeom prst="bentConnector3">
            <a:avLst>
              <a:gd name="adj1" fmla="val 27188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200">
            <a:extLst>
              <a:ext uri="{FF2B5EF4-FFF2-40B4-BE49-F238E27FC236}">
                <a16:creationId xmlns:a16="http://schemas.microsoft.com/office/drawing/2014/main" id="{B1E0C10B-613E-4CC9-B9E8-7EC3396187EF}"/>
              </a:ext>
            </a:extLst>
          </p:cNvPr>
          <p:cNvCxnSpPr>
            <a:stCxn id="122" idx="3"/>
            <a:endCxn id="140" idx="3"/>
          </p:cNvCxnSpPr>
          <p:nvPr/>
        </p:nvCxnSpPr>
        <p:spPr>
          <a:xfrm flipV="1">
            <a:off x="2094948" y="4086064"/>
            <a:ext cx="118723" cy="1358221"/>
          </a:xfrm>
          <a:prstGeom prst="bentConnector3">
            <a:avLst>
              <a:gd name="adj1" fmla="val 494095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203">
            <a:extLst>
              <a:ext uri="{FF2B5EF4-FFF2-40B4-BE49-F238E27FC236}">
                <a16:creationId xmlns:a16="http://schemas.microsoft.com/office/drawing/2014/main" id="{D075C0BD-F02E-4F40-BB4D-7B4061F061C6}"/>
              </a:ext>
            </a:extLst>
          </p:cNvPr>
          <p:cNvCxnSpPr>
            <a:stCxn id="141" idx="3"/>
            <a:endCxn id="50" idx="0"/>
          </p:cNvCxnSpPr>
          <p:nvPr/>
        </p:nvCxnSpPr>
        <p:spPr>
          <a:xfrm flipV="1">
            <a:off x="2213671" y="2092842"/>
            <a:ext cx="2270016" cy="1413952"/>
          </a:xfrm>
          <a:prstGeom prst="bentConnector4">
            <a:avLst>
              <a:gd name="adj1" fmla="val 47467"/>
              <a:gd name="adj2" fmla="val 116167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206">
            <a:extLst>
              <a:ext uri="{FF2B5EF4-FFF2-40B4-BE49-F238E27FC236}">
                <a16:creationId xmlns:a16="http://schemas.microsoft.com/office/drawing/2014/main" id="{58DA1CF1-4CBA-4A11-AB6A-6D3D2DDE9292}"/>
              </a:ext>
            </a:extLst>
          </p:cNvPr>
          <p:cNvCxnSpPr>
            <a:stCxn id="138" idx="3"/>
            <a:endCxn id="17" idx="0"/>
          </p:cNvCxnSpPr>
          <p:nvPr/>
        </p:nvCxnSpPr>
        <p:spPr>
          <a:xfrm>
            <a:off x="2213671" y="3693540"/>
            <a:ext cx="2270016" cy="704032"/>
          </a:xfrm>
          <a:prstGeom prst="bentConnector4">
            <a:avLst>
              <a:gd name="adj1" fmla="val 47467"/>
              <a:gd name="adj2" fmla="val 177928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>
            <a:extLst>
              <a:ext uri="{FF2B5EF4-FFF2-40B4-BE49-F238E27FC236}">
                <a16:creationId xmlns:a16="http://schemas.microsoft.com/office/drawing/2014/main" id="{2D3B9C00-5DC6-426F-ACD1-AF1AAE7827DB}"/>
              </a:ext>
            </a:extLst>
          </p:cNvPr>
          <p:cNvSpPr/>
          <p:nvPr/>
        </p:nvSpPr>
        <p:spPr>
          <a:xfrm>
            <a:off x="3702984" y="3055509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Elbow Connector 215">
            <a:extLst>
              <a:ext uri="{FF2B5EF4-FFF2-40B4-BE49-F238E27FC236}">
                <a16:creationId xmlns:a16="http://schemas.microsoft.com/office/drawing/2014/main" id="{8F0AA7D2-5E04-4492-899E-4A511000C3B8}"/>
              </a:ext>
            </a:extLst>
          </p:cNvPr>
          <p:cNvCxnSpPr>
            <a:stCxn id="105" idx="0"/>
            <a:endCxn id="99" idx="1"/>
          </p:cNvCxnSpPr>
          <p:nvPr/>
        </p:nvCxnSpPr>
        <p:spPr>
          <a:xfrm rot="5400000" flipH="1" flipV="1">
            <a:off x="3552372" y="2453997"/>
            <a:ext cx="784128" cy="418896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0907A20-3D1D-4E10-95A9-4495F4A306DF}"/>
              </a:ext>
            </a:extLst>
          </p:cNvPr>
          <p:cNvSpPr/>
          <p:nvPr/>
        </p:nvSpPr>
        <p:spPr>
          <a:xfrm>
            <a:off x="4151448" y="4170728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Elbow Connector 219">
            <a:extLst>
              <a:ext uri="{FF2B5EF4-FFF2-40B4-BE49-F238E27FC236}">
                <a16:creationId xmlns:a16="http://schemas.microsoft.com/office/drawing/2014/main" id="{4D12AC86-AC52-48EE-AF99-A091DDE75DDE}"/>
              </a:ext>
            </a:extLst>
          </p:cNvPr>
          <p:cNvCxnSpPr>
            <a:stCxn id="109" idx="2"/>
            <a:endCxn id="107" idx="1"/>
          </p:cNvCxnSpPr>
          <p:nvPr/>
        </p:nvCxnSpPr>
        <p:spPr>
          <a:xfrm rot="5400000" flipH="1" flipV="1">
            <a:off x="3731249" y="4230742"/>
            <a:ext cx="425142" cy="415255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ight Bracket 108">
            <a:extLst>
              <a:ext uri="{FF2B5EF4-FFF2-40B4-BE49-F238E27FC236}">
                <a16:creationId xmlns:a16="http://schemas.microsoft.com/office/drawing/2014/main" id="{ED25E428-5235-48AA-A1C6-12A9E53A6D62}"/>
              </a:ext>
            </a:extLst>
          </p:cNvPr>
          <p:cNvSpPr/>
          <p:nvPr/>
        </p:nvSpPr>
        <p:spPr>
          <a:xfrm rot="5400000">
            <a:off x="3681329" y="4481776"/>
            <a:ext cx="109728" cy="228600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CE13495F-6E14-48BA-AB1E-76D04F652834}"/>
              </a:ext>
            </a:extLst>
          </p:cNvPr>
          <p:cNvSpPr/>
          <p:nvPr/>
        </p:nvSpPr>
        <p:spPr>
          <a:xfrm>
            <a:off x="3699948" y="4182212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8B7D719-42A2-4454-A3C8-5547444D75EB}"/>
              </a:ext>
            </a:extLst>
          </p:cNvPr>
          <p:cNvGrpSpPr/>
          <p:nvPr/>
        </p:nvGrpSpPr>
        <p:grpSpPr>
          <a:xfrm>
            <a:off x="2914140" y="709343"/>
            <a:ext cx="213585" cy="153824"/>
            <a:chOff x="4540531" y="917481"/>
            <a:chExt cx="213585" cy="153824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D91D6EBB-3AB7-45A0-9203-0587AB2A6201}"/>
                </a:ext>
              </a:extLst>
            </p:cNvPr>
            <p:cNvGrpSpPr/>
            <p:nvPr/>
          </p:nvGrpSpPr>
          <p:grpSpPr>
            <a:xfrm>
              <a:off x="4540531" y="917481"/>
              <a:ext cx="213585" cy="153824"/>
              <a:chOff x="1638300" y="2633472"/>
              <a:chExt cx="1371600" cy="795528"/>
            </a:xfrm>
          </p:grpSpPr>
          <p:sp>
            <p:nvSpPr>
              <p:cNvPr id="114" name="Isosceles Triangle 113">
                <a:extLst>
                  <a:ext uri="{FF2B5EF4-FFF2-40B4-BE49-F238E27FC236}">
                    <a16:creationId xmlns:a16="http://schemas.microsoft.com/office/drawing/2014/main" id="{C2275FDA-1604-483A-80EC-8E6592B22B3C}"/>
                  </a:ext>
                </a:extLst>
              </p:cNvPr>
              <p:cNvSpPr/>
              <p:nvPr/>
            </p:nvSpPr>
            <p:spPr>
              <a:xfrm rot="16200000" flipV="1">
                <a:off x="15834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Isosceles Triangle 114">
                <a:extLst>
                  <a:ext uri="{FF2B5EF4-FFF2-40B4-BE49-F238E27FC236}">
                    <a16:creationId xmlns:a16="http://schemas.microsoft.com/office/drawing/2014/main" id="{13547833-EC1C-406C-B0F2-21A6074B1CE9}"/>
                  </a:ext>
                </a:extLst>
              </p:cNvPr>
              <p:cNvSpPr/>
              <p:nvPr/>
            </p:nvSpPr>
            <p:spPr>
              <a:xfrm rot="16200000">
                <a:off x="22692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7BEDD5A2-983E-4C4B-A6F2-19D55B1C2C75}"/>
                </a:ext>
              </a:extLst>
            </p:cNvPr>
            <p:cNvSpPr/>
            <p:nvPr/>
          </p:nvSpPr>
          <p:spPr>
            <a:xfrm>
              <a:off x="4601603" y="948673"/>
              <a:ext cx="91440" cy="914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2C47381A-8557-46C7-A91D-2AD95D0E7804}"/>
              </a:ext>
            </a:extLst>
          </p:cNvPr>
          <p:cNvSpPr txBox="1"/>
          <p:nvPr/>
        </p:nvSpPr>
        <p:spPr>
          <a:xfrm>
            <a:off x="3821458" y="4967496"/>
            <a:ext cx="1171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CLOSE = OFF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2084E23-7781-44AA-B395-2CA5FF710F21}"/>
              </a:ext>
            </a:extLst>
          </p:cNvPr>
          <p:cNvSpPr txBox="1"/>
          <p:nvPr/>
        </p:nvSpPr>
        <p:spPr>
          <a:xfrm>
            <a:off x="3965690" y="1560576"/>
            <a:ext cx="1023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OPEN = OFF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72AE420-3AC3-47F5-9E16-51BFAC42080F}"/>
              </a:ext>
            </a:extLst>
          </p:cNvPr>
          <p:cNvSpPr txBox="1"/>
          <p:nvPr/>
        </p:nvSpPr>
        <p:spPr>
          <a:xfrm>
            <a:off x="5041237" y="2369504"/>
            <a:ext cx="912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Adjust Orifices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(Optional)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7527BF9-B0C4-4E23-A583-64095AADD2CD}"/>
              </a:ext>
            </a:extLst>
          </p:cNvPr>
          <p:cNvSpPr txBox="1"/>
          <p:nvPr/>
        </p:nvSpPr>
        <p:spPr>
          <a:xfrm>
            <a:off x="814792" y="1081172"/>
            <a:ext cx="1326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Supply Regulator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F4C97AA-B048-47C7-A403-0C88A236D5D1}"/>
              </a:ext>
            </a:extLst>
          </p:cNvPr>
          <p:cNvSpPr txBox="1"/>
          <p:nvPr/>
        </p:nvSpPr>
        <p:spPr>
          <a:xfrm>
            <a:off x="215489" y="718550"/>
            <a:ext cx="1591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Line Pressure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CFC4BF2-1F70-4BD5-9AC9-80086A5DCB94}"/>
              </a:ext>
            </a:extLst>
          </p:cNvPr>
          <p:cNvSpPr txBox="1"/>
          <p:nvPr/>
        </p:nvSpPr>
        <p:spPr>
          <a:xfrm>
            <a:off x="926540" y="5321174"/>
            <a:ext cx="1168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24 VDC Power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1284DFA-9757-4F7B-8FAE-56371ACB2784}"/>
              </a:ext>
            </a:extLst>
          </p:cNvPr>
          <p:cNvSpPr txBox="1"/>
          <p:nvPr/>
        </p:nvSpPr>
        <p:spPr>
          <a:xfrm>
            <a:off x="6028303" y="1642751"/>
            <a:ext cx="1753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RHPA-DA Actuator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826393A-049C-408A-AC41-E51BE2144003}"/>
              </a:ext>
            </a:extLst>
          </p:cNvPr>
          <p:cNvSpPr txBox="1"/>
          <p:nvPr/>
        </p:nvSpPr>
        <p:spPr>
          <a:xfrm>
            <a:off x="6981031" y="4064108"/>
            <a:ext cx="173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 POSITION = 75%</a:t>
            </a:r>
          </a:p>
          <a:p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DA57D62-6E4C-43A3-BF9B-E964E76A1969}"/>
              </a:ext>
            </a:extLst>
          </p:cNvPr>
          <p:cNvSpPr txBox="1"/>
          <p:nvPr/>
        </p:nvSpPr>
        <p:spPr>
          <a:xfrm>
            <a:off x="4540744" y="5964586"/>
            <a:ext cx="1753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PRCV Pipeline Rotary Control Valve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49F3001-904B-457B-B0CE-8F9F5FFCBF24}"/>
              </a:ext>
            </a:extLst>
          </p:cNvPr>
          <p:cNvSpPr txBox="1"/>
          <p:nvPr/>
        </p:nvSpPr>
        <p:spPr>
          <a:xfrm>
            <a:off x="3292256" y="5444285"/>
            <a:ext cx="2376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Signal = 16 mA</a:t>
            </a:r>
          </a:p>
        </p:txBody>
      </p:sp>
      <p:cxnSp>
        <p:nvCxnSpPr>
          <p:cNvPr id="127" name="Elbow Connector 245">
            <a:extLst>
              <a:ext uri="{FF2B5EF4-FFF2-40B4-BE49-F238E27FC236}">
                <a16:creationId xmlns:a16="http://schemas.microsoft.com/office/drawing/2014/main" id="{364FBC1B-26D5-45C1-B7D1-6295F44C1650}"/>
              </a:ext>
            </a:extLst>
          </p:cNvPr>
          <p:cNvCxnSpPr>
            <a:stCxn id="128" idx="3"/>
            <a:endCxn id="142" idx="3"/>
          </p:cNvCxnSpPr>
          <p:nvPr/>
        </p:nvCxnSpPr>
        <p:spPr>
          <a:xfrm flipH="1" flipV="1">
            <a:off x="2213671" y="4280286"/>
            <a:ext cx="33919" cy="938847"/>
          </a:xfrm>
          <a:prstGeom prst="bentConnector3">
            <a:avLst>
              <a:gd name="adj1" fmla="val -673959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5E2C5D5C-5E60-4BC2-BA1C-798723933A0F}"/>
              </a:ext>
            </a:extLst>
          </p:cNvPr>
          <p:cNvSpPr txBox="1"/>
          <p:nvPr/>
        </p:nvSpPr>
        <p:spPr>
          <a:xfrm>
            <a:off x="400363" y="5096022"/>
            <a:ext cx="1847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Signal = 16 mA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19D3D29-BC95-4585-A059-A5B780657A06}"/>
              </a:ext>
            </a:extLst>
          </p:cNvPr>
          <p:cNvSpPr/>
          <p:nvPr/>
        </p:nvSpPr>
        <p:spPr>
          <a:xfrm>
            <a:off x="1231467" y="4395678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Elbow Connector 262">
            <a:extLst>
              <a:ext uri="{FF2B5EF4-FFF2-40B4-BE49-F238E27FC236}">
                <a16:creationId xmlns:a16="http://schemas.microsoft.com/office/drawing/2014/main" id="{CC9DC6AE-011F-46F0-A594-E8763A4CE98D}"/>
              </a:ext>
            </a:extLst>
          </p:cNvPr>
          <p:cNvCxnSpPr>
            <a:stCxn id="60" idx="2"/>
            <a:endCxn id="125" idx="2"/>
          </p:cNvCxnSpPr>
          <p:nvPr/>
        </p:nvCxnSpPr>
        <p:spPr>
          <a:xfrm rot="5400000" flipH="1">
            <a:off x="6268825" y="5513394"/>
            <a:ext cx="114388" cy="1816993"/>
          </a:xfrm>
          <a:prstGeom prst="bentConnector3">
            <a:avLst>
              <a:gd name="adj1" fmla="val -411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266">
            <a:extLst>
              <a:ext uri="{FF2B5EF4-FFF2-40B4-BE49-F238E27FC236}">
                <a16:creationId xmlns:a16="http://schemas.microsoft.com/office/drawing/2014/main" id="{28B4F1C0-05AC-483F-B196-03F9EF0EB27B}"/>
              </a:ext>
            </a:extLst>
          </p:cNvPr>
          <p:cNvCxnSpPr>
            <a:stCxn id="81" idx="2"/>
            <a:endCxn id="119" idx="0"/>
          </p:cNvCxnSpPr>
          <p:nvPr/>
        </p:nvCxnSpPr>
        <p:spPr>
          <a:xfrm rot="5400000">
            <a:off x="5418574" y="2103563"/>
            <a:ext cx="344670" cy="18721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270">
            <a:extLst>
              <a:ext uri="{FF2B5EF4-FFF2-40B4-BE49-F238E27FC236}">
                <a16:creationId xmlns:a16="http://schemas.microsoft.com/office/drawing/2014/main" id="{ACB990EE-4968-4179-B2E4-41898855632E}"/>
              </a:ext>
            </a:extLst>
          </p:cNvPr>
          <p:cNvCxnSpPr>
            <a:stCxn id="119" idx="2"/>
          </p:cNvCxnSpPr>
          <p:nvPr/>
        </p:nvCxnSpPr>
        <p:spPr>
          <a:xfrm rot="16200000" flipH="1">
            <a:off x="5255000" y="3165805"/>
            <a:ext cx="585285" cy="1006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71D7A690-A49C-468F-A6CB-54628FAE0AA6}"/>
              </a:ext>
            </a:extLst>
          </p:cNvPr>
          <p:cNvSpPr txBox="1"/>
          <p:nvPr/>
        </p:nvSpPr>
        <p:spPr>
          <a:xfrm>
            <a:off x="3359166" y="4650940"/>
            <a:ext cx="875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= NONE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567FE97-CE1F-49D7-9C93-77FC234A6524}"/>
              </a:ext>
            </a:extLst>
          </p:cNvPr>
          <p:cNvGrpSpPr/>
          <p:nvPr/>
        </p:nvGrpSpPr>
        <p:grpSpPr>
          <a:xfrm>
            <a:off x="1964926" y="3411595"/>
            <a:ext cx="248745" cy="963890"/>
            <a:chOff x="2351117" y="3073416"/>
            <a:chExt cx="248745" cy="1278739"/>
          </a:xfrm>
          <a:noFill/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27415460-AFD6-4693-97A5-C8A6B902B9C2}"/>
                </a:ext>
              </a:extLst>
            </p:cNvPr>
            <p:cNvSpPr/>
            <p:nvPr/>
          </p:nvSpPr>
          <p:spPr>
            <a:xfrm>
              <a:off x="2351117" y="3321161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3245A43B-7A98-4EBA-95F3-12754D3B6D54}"/>
                </a:ext>
              </a:extLst>
            </p:cNvPr>
            <p:cNvSpPr/>
            <p:nvPr/>
          </p:nvSpPr>
          <p:spPr>
            <a:xfrm>
              <a:off x="2351117" y="3579807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70B7506-689E-42DA-A078-B5479B441553}"/>
                </a:ext>
              </a:extLst>
            </p:cNvPr>
            <p:cNvSpPr/>
            <p:nvPr/>
          </p:nvSpPr>
          <p:spPr>
            <a:xfrm>
              <a:off x="2351117" y="3841901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8C49E002-9FBC-45A2-B2B8-C2CDAA5D23E9}"/>
                </a:ext>
              </a:extLst>
            </p:cNvPr>
            <p:cNvSpPr/>
            <p:nvPr/>
          </p:nvSpPr>
          <p:spPr>
            <a:xfrm>
              <a:off x="2351117" y="3073416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0598E89B-B46B-4E13-96D5-4467AECD63EB}"/>
                </a:ext>
              </a:extLst>
            </p:cNvPr>
            <p:cNvSpPr/>
            <p:nvPr/>
          </p:nvSpPr>
          <p:spPr>
            <a:xfrm>
              <a:off x="2351117" y="4099564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E957438-B2BC-4AC9-BB79-D45FA88F2D82}"/>
              </a:ext>
            </a:extLst>
          </p:cNvPr>
          <p:cNvSpPr/>
          <p:nvPr/>
        </p:nvSpPr>
        <p:spPr>
          <a:xfrm>
            <a:off x="698563" y="3842872"/>
            <a:ext cx="248745" cy="252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C2B6E26F-3FB7-4075-BF28-D96C265E1A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15" b="92231" l="31811" r="682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78" t="6721" r="28929" b="5401"/>
          <a:stretch/>
        </p:blipFill>
        <p:spPr>
          <a:xfrm>
            <a:off x="352172" y="1268101"/>
            <a:ext cx="2247285" cy="3482048"/>
          </a:xfrm>
          <a:prstGeom prst="rect">
            <a:avLst/>
          </a:prstGeom>
        </p:spPr>
      </p:pic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1FB7324-8D77-45A0-BAF3-AEF301DD9D86}"/>
              </a:ext>
            </a:extLst>
          </p:cNvPr>
          <p:cNvGrpSpPr/>
          <p:nvPr/>
        </p:nvGrpSpPr>
        <p:grpSpPr>
          <a:xfrm>
            <a:off x="6561228" y="3306814"/>
            <a:ext cx="394965" cy="1365449"/>
            <a:chOff x="8434860" y="2308441"/>
            <a:chExt cx="396526" cy="1370845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4A5C785A-6778-4A81-850C-307D02A67921}"/>
                </a:ext>
              </a:extLst>
            </p:cNvPr>
            <p:cNvGrpSpPr/>
            <p:nvPr/>
          </p:nvGrpSpPr>
          <p:grpSpPr>
            <a:xfrm>
              <a:off x="8474723" y="2308441"/>
              <a:ext cx="316800" cy="1210074"/>
              <a:chOff x="301904" y="1195992"/>
              <a:chExt cx="516729" cy="1973738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DD610141-07CC-47A4-9D82-333FC17B8627}"/>
                  </a:ext>
                </a:extLst>
              </p:cNvPr>
              <p:cNvSpPr/>
              <p:nvPr/>
            </p:nvSpPr>
            <p:spPr>
              <a:xfrm>
                <a:off x="301904" y="1409729"/>
                <a:ext cx="516729" cy="51672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608A5B9A-E9D1-4189-8C20-397EB70B1B62}"/>
                  </a:ext>
                </a:extLst>
              </p:cNvPr>
              <p:cNvSpPr/>
              <p:nvPr/>
            </p:nvSpPr>
            <p:spPr>
              <a:xfrm>
                <a:off x="527161" y="1928316"/>
                <a:ext cx="66214" cy="1241414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FD8FFFF3-F441-4E17-B6A8-ED00B095F105}"/>
                  </a:ext>
                </a:extLst>
              </p:cNvPr>
              <p:cNvSpPr/>
              <p:nvPr/>
            </p:nvSpPr>
            <p:spPr>
              <a:xfrm>
                <a:off x="301904" y="1298382"/>
                <a:ext cx="516729" cy="105846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5CCC60EB-375D-4179-BF90-96B3A06FC5C9}"/>
                  </a:ext>
                </a:extLst>
              </p:cNvPr>
              <p:cNvSpPr/>
              <p:nvPr/>
            </p:nvSpPr>
            <p:spPr>
              <a:xfrm>
                <a:off x="468828" y="1195992"/>
                <a:ext cx="182880" cy="105846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452E42C7-DF95-4713-A922-86071F72ACDB}"/>
                  </a:ext>
                </a:extLst>
              </p:cNvPr>
              <p:cNvSpPr/>
              <p:nvPr/>
            </p:nvSpPr>
            <p:spPr>
              <a:xfrm>
                <a:off x="638311" y="1547580"/>
                <a:ext cx="161645" cy="14965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9DB5F090-E4CB-403B-B300-73FA0C8411F3}"/>
                </a:ext>
              </a:extLst>
            </p:cNvPr>
            <p:cNvGrpSpPr/>
            <p:nvPr/>
          </p:nvGrpSpPr>
          <p:grpSpPr>
            <a:xfrm>
              <a:off x="8434860" y="2750063"/>
              <a:ext cx="396526" cy="929223"/>
              <a:chOff x="8397512" y="2750063"/>
              <a:chExt cx="433874" cy="929223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257279DF-21E5-4B29-A99E-096649104F54}"/>
                  </a:ext>
                </a:extLst>
              </p:cNvPr>
              <p:cNvSpPr/>
              <p:nvPr/>
            </p:nvSpPr>
            <p:spPr>
              <a:xfrm>
                <a:off x="8397512" y="2789390"/>
                <a:ext cx="433874" cy="889896"/>
              </a:xfrm>
              <a:prstGeom prst="rect">
                <a:avLst/>
              </a:prstGeom>
              <a:gradFill>
                <a:gsLst>
                  <a:gs pos="75000">
                    <a:schemeClr val="bg1">
                      <a:lumMod val="6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5CC5B3C4-E6BD-4D72-AB05-10A8BB0368DC}"/>
                  </a:ext>
                </a:extLst>
              </p:cNvPr>
              <p:cNvSpPr/>
              <p:nvPr/>
            </p:nvSpPr>
            <p:spPr>
              <a:xfrm>
                <a:off x="8397512" y="2750063"/>
                <a:ext cx="433874" cy="45719"/>
              </a:xfrm>
              <a:prstGeom prst="rect">
                <a:avLst/>
              </a:prstGeom>
              <a:gradFill>
                <a:gsLst>
                  <a:gs pos="75000">
                    <a:schemeClr val="bg1">
                      <a:lumMod val="6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0F926A72-9AC1-4180-B072-9DD08FB968CC}"/>
                  </a:ext>
                </a:extLst>
              </p:cNvPr>
              <p:cNvSpPr/>
              <p:nvPr/>
            </p:nvSpPr>
            <p:spPr>
              <a:xfrm>
                <a:off x="8481234" y="2895733"/>
                <a:ext cx="266431" cy="66003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7E7C83DB-928D-4BBE-959F-96EEF9F59DF5}"/>
                  </a:ext>
                </a:extLst>
              </p:cNvPr>
              <p:cNvGrpSpPr/>
              <p:nvPr/>
            </p:nvGrpSpPr>
            <p:grpSpPr>
              <a:xfrm>
                <a:off x="8537549" y="2964493"/>
                <a:ext cx="153801" cy="474980"/>
                <a:chOff x="150348" y="306613"/>
                <a:chExt cx="142865" cy="737399"/>
              </a:xfrm>
            </p:grpSpPr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7E14F3C9-0607-422A-9416-E2A3312CD119}"/>
                    </a:ext>
                  </a:extLst>
                </p:cNvPr>
                <p:cNvCxnSpPr/>
                <p:nvPr/>
              </p:nvCxnSpPr>
              <p:spPr>
                <a:xfrm>
                  <a:off x="150348" y="306613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C803DB45-0C37-4EB2-9380-14A0516B4354}"/>
                    </a:ext>
                  </a:extLst>
                </p:cNvPr>
                <p:cNvCxnSpPr/>
                <p:nvPr/>
              </p:nvCxnSpPr>
              <p:spPr>
                <a:xfrm>
                  <a:off x="150348" y="466606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C4E515A2-CFB7-473F-BA3B-189A9D3637A5}"/>
                    </a:ext>
                  </a:extLst>
                </p:cNvPr>
                <p:cNvCxnSpPr/>
                <p:nvPr/>
              </p:nvCxnSpPr>
              <p:spPr>
                <a:xfrm>
                  <a:off x="150348" y="611516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B11E1559-DB70-4D68-9DF3-E19F4FF3E2FA}"/>
                    </a:ext>
                  </a:extLst>
                </p:cNvPr>
                <p:cNvCxnSpPr/>
                <p:nvPr/>
              </p:nvCxnSpPr>
              <p:spPr>
                <a:xfrm>
                  <a:off x="150348" y="739109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6139128E-EF9D-4C99-9D5A-6C0850DF7992}"/>
                    </a:ext>
                  </a:extLst>
                </p:cNvPr>
                <p:cNvCxnSpPr/>
                <p:nvPr/>
              </p:nvCxnSpPr>
              <p:spPr>
                <a:xfrm>
                  <a:off x="150348" y="899102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11C8EEFC-8138-4AC4-A84C-1ADC4A87741A}"/>
                    </a:ext>
                  </a:extLst>
                </p:cNvPr>
                <p:cNvCxnSpPr/>
                <p:nvPr/>
              </p:nvCxnSpPr>
              <p:spPr>
                <a:xfrm>
                  <a:off x="150348" y="1044012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72" name="Rectangle 171">
            <a:extLst>
              <a:ext uri="{FF2B5EF4-FFF2-40B4-BE49-F238E27FC236}">
                <a16:creationId xmlns:a16="http://schemas.microsoft.com/office/drawing/2014/main" id="{14A388C6-D80E-4F9E-A62B-E6D90173CE60}"/>
              </a:ext>
            </a:extLst>
          </p:cNvPr>
          <p:cNvSpPr/>
          <p:nvPr/>
        </p:nvSpPr>
        <p:spPr>
          <a:xfrm>
            <a:off x="5119462" y="5278164"/>
            <a:ext cx="261055" cy="261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283B7C36-B81F-4F5E-8BB8-0750C3F7BDCF}"/>
              </a:ext>
            </a:extLst>
          </p:cNvPr>
          <p:cNvSpPr/>
          <p:nvPr/>
        </p:nvSpPr>
        <p:spPr>
          <a:xfrm>
            <a:off x="5380284" y="5278164"/>
            <a:ext cx="261055" cy="261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4" name="Elbow Connector 195">
            <a:extLst>
              <a:ext uri="{FF2B5EF4-FFF2-40B4-BE49-F238E27FC236}">
                <a16:creationId xmlns:a16="http://schemas.microsoft.com/office/drawing/2014/main" id="{ADE8FE66-C24D-4F80-97CB-CE4B41DD824A}"/>
              </a:ext>
            </a:extLst>
          </p:cNvPr>
          <p:cNvCxnSpPr>
            <a:stCxn id="172" idx="3"/>
            <a:endCxn id="167" idx="1"/>
          </p:cNvCxnSpPr>
          <p:nvPr/>
        </p:nvCxnSpPr>
        <p:spPr>
          <a:xfrm flipV="1">
            <a:off x="5380517" y="3595115"/>
            <a:ext cx="1220417" cy="1813577"/>
          </a:xfrm>
          <a:prstGeom prst="bentConnector3">
            <a:avLst>
              <a:gd name="adj1" fmla="val 45603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Rectangle 228">
            <a:extLst>
              <a:ext uri="{FF2B5EF4-FFF2-40B4-BE49-F238E27FC236}">
                <a16:creationId xmlns:a16="http://schemas.microsoft.com/office/drawing/2014/main" id="{4493DFA8-DC19-417F-8FE5-012F9BDEAEE5}"/>
              </a:ext>
            </a:extLst>
          </p:cNvPr>
          <p:cNvSpPr/>
          <p:nvPr/>
        </p:nvSpPr>
        <p:spPr>
          <a:xfrm>
            <a:off x="6668170" y="4324674"/>
            <a:ext cx="196553" cy="460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AF714EB-EE25-463D-9CA7-A1813E6399B7}"/>
              </a:ext>
            </a:extLst>
          </p:cNvPr>
          <p:cNvSpPr txBox="1"/>
          <p:nvPr/>
        </p:nvSpPr>
        <p:spPr>
          <a:xfrm>
            <a:off x="1002749" y="1792467"/>
            <a:ext cx="813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COM 75%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POS 75%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2691870F-3468-4396-A84C-E6BC62D2C06E}"/>
              </a:ext>
            </a:extLst>
          </p:cNvPr>
          <p:cNvSpPr/>
          <p:nvPr/>
        </p:nvSpPr>
        <p:spPr>
          <a:xfrm>
            <a:off x="6412705" y="2197169"/>
            <a:ext cx="709162" cy="543744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E9695F9D-BBBD-4BDD-BD9F-908309B5FD39}"/>
              </a:ext>
            </a:extLst>
          </p:cNvPr>
          <p:cNvSpPr/>
          <p:nvPr/>
        </p:nvSpPr>
        <p:spPr>
          <a:xfrm>
            <a:off x="6411865" y="2918430"/>
            <a:ext cx="709162" cy="315553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7C6F0FA8-7881-4B88-9D98-651335630CE3}"/>
              </a:ext>
            </a:extLst>
          </p:cNvPr>
          <p:cNvSpPr/>
          <p:nvPr/>
        </p:nvSpPr>
        <p:spPr>
          <a:xfrm>
            <a:off x="6422861" y="2764396"/>
            <a:ext cx="709162" cy="131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" name="Picture 2" descr="Image result for balluff logo">
            <a:extLst>
              <a:ext uri="{FF2B5EF4-FFF2-40B4-BE49-F238E27FC236}">
                <a16:creationId xmlns:a16="http://schemas.microsoft.com/office/drawing/2014/main" id="{EA9B9EF2-1488-4D19-9F4E-FD763528F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644" y="3747495"/>
            <a:ext cx="684835" cy="14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95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C8AA-85C6-43F5-836C-D2F48C0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RCVC How It Works – CLOSE SIGNAL APPLIED – MOVING - EMISSIONS</a:t>
            </a:r>
          </a:p>
        </p:txBody>
      </p:sp>
      <p:cxnSp>
        <p:nvCxnSpPr>
          <p:cNvPr id="3" name="Elbow Connector 186">
            <a:extLst>
              <a:ext uri="{FF2B5EF4-FFF2-40B4-BE49-F238E27FC236}">
                <a16:creationId xmlns:a16="http://schemas.microsoft.com/office/drawing/2014/main" id="{FB66490D-0124-4585-B41B-CDEEE2990E1B}"/>
              </a:ext>
            </a:extLst>
          </p:cNvPr>
          <p:cNvCxnSpPr>
            <a:stCxn id="110" idx="0"/>
          </p:cNvCxnSpPr>
          <p:nvPr/>
        </p:nvCxnSpPr>
        <p:spPr>
          <a:xfrm rot="5400000" flipH="1" flipV="1">
            <a:off x="3400067" y="3430831"/>
            <a:ext cx="1083266" cy="419497"/>
          </a:xfrm>
          <a:prstGeom prst="bentConnector3">
            <a:avLst>
              <a:gd name="adj1" fmla="val 99991"/>
            </a:avLst>
          </a:prstGeom>
          <a:ln w="19050">
            <a:solidFill>
              <a:schemeClr val="tx1"/>
            </a:solidFill>
          </a:ln>
          <a:effectLst>
            <a:glow rad="101600">
              <a:schemeClr val="accent4">
                <a:lumMod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145">
            <a:extLst>
              <a:ext uri="{FF2B5EF4-FFF2-40B4-BE49-F238E27FC236}">
                <a16:creationId xmlns:a16="http://schemas.microsoft.com/office/drawing/2014/main" id="{45F4C364-61AA-438C-B4CD-128184FD4DBE}"/>
              </a:ext>
            </a:extLst>
          </p:cNvPr>
          <p:cNvCxnSpPr>
            <a:stCxn id="115" idx="3"/>
            <a:endCxn id="70" idx="1"/>
          </p:cNvCxnSpPr>
          <p:nvPr/>
        </p:nvCxnSpPr>
        <p:spPr>
          <a:xfrm>
            <a:off x="3127726" y="786256"/>
            <a:ext cx="1023722" cy="2458999"/>
          </a:xfrm>
          <a:prstGeom prst="bentConnector3">
            <a:avLst>
              <a:gd name="adj1" fmla="val 41328"/>
            </a:avLst>
          </a:prstGeom>
          <a:ln w="19050">
            <a:solidFill>
              <a:srgbClr val="C00000"/>
            </a:solidFill>
          </a:ln>
          <a:effectLst>
            <a:glow rad="101600">
              <a:schemeClr val="bg1"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1E9C2D2-451C-4DEC-9AF6-0B69FCDA8490}"/>
              </a:ext>
            </a:extLst>
          </p:cNvPr>
          <p:cNvSpPr/>
          <p:nvPr/>
        </p:nvSpPr>
        <p:spPr>
          <a:xfrm>
            <a:off x="4139768" y="3016192"/>
            <a:ext cx="460047" cy="4600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6A47AC-ACDD-446A-A043-9F24D7BF8873}"/>
              </a:ext>
            </a:extLst>
          </p:cNvPr>
          <p:cNvGrpSpPr/>
          <p:nvPr/>
        </p:nvGrpSpPr>
        <p:grpSpPr>
          <a:xfrm>
            <a:off x="4139768" y="2092842"/>
            <a:ext cx="518111" cy="460047"/>
            <a:chOff x="6427433" y="562622"/>
            <a:chExt cx="1029809" cy="91440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4BB5F51-3B5C-47D7-86E7-BBE152C631AA}"/>
                </a:ext>
              </a:extLst>
            </p:cNvPr>
            <p:cNvGrpSpPr/>
            <p:nvPr/>
          </p:nvGrpSpPr>
          <p:grpSpPr>
            <a:xfrm>
              <a:off x="6764784" y="562622"/>
              <a:ext cx="692458" cy="914400"/>
              <a:chOff x="7111015" y="907928"/>
              <a:chExt cx="692458" cy="91440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364CB20-91FB-4362-A020-49724027510E}"/>
                  </a:ext>
                </a:extLst>
              </p:cNvPr>
              <p:cNvSpPr/>
              <p:nvPr/>
            </p:nvSpPr>
            <p:spPr>
              <a:xfrm>
                <a:off x="7228644" y="907928"/>
                <a:ext cx="457200" cy="9144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AD6C71D5-C763-4402-8E64-C5CFA2952531}"/>
                  </a:ext>
                </a:extLst>
              </p:cNvPr>
              <p:cNvCxnSpPr/>
              <p:nvPr/>
            </p:nvCxnSpPr>
            <p:spPr>
              <a:xfrm>
                <a:off x="7111015" y="907928"/>
                <a:ext cx="69245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90C3DBF-0902-4F9E-9C62-1E210593FC32}"/>
                </a:ext>
              </a:extLst>
            </p:cNvPr>
            <p:cNvGrpSpPr/>
            <p:nvPr/>
          </p:nvGrpSpPr>
          <p:grpSpPr>
            <a:xfrm>
              <a:off x="6427433" y="791222"/>
              <a:ext cx="457200" cy="685800"/>
              <a:chOff x="6764784" y="1136528"/>
              <a:chExt cx="457200" cy="685800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7A7F333-69A3-44D3-BAD3-0E0CAC65B7C1}"/>
                  </a:ext>
                </a:extLst>
              </p:cNvPr>
              <p:cNvSpPr/>
              <p:nvPr/>
            </p:nvSpPr>
            <p:spPr>
              <a:xfrm>
                <a:off x="6764784" y="1136528"/>
                <a:ext cx="457200" cy="685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A4AAB114-AB25-453E-8900-9BCF2ECEFADD}"/>
                  </a:ext>
                </a:extLst>
              </p:cNvPr>
              <p:cNvCxnSpPr/>
              <p:nvPr/>
            </p:nvCxnSpPr>
            <p:spPr>
              <a:xfrm flipV="1">
                <a:off x="6764784" y="1356250"/>
                <a:ext cx="457200" cy="1625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2E20CB0-A70F-44D9-B5D8-8ECCB2420B0C}"/>
              </a:ext>
            </a:extLst>
          </p:cNvPr>
          <p:cNvSpPr/>
          <p:nvPr/>
        </p:nvSpPr>
        <p:spPr>
          <a:xfrm>
            <a:off x="4140246" y="3469212"/>
            <a:ext cx="460047" cy="4600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A60DDE6-A1EB-49D8-8280-F5CEA22850E1}"/>
              </a:ext>
            </a:extLst>
          </p:cNvPr>
          <p:cNvGrpSpPr/>
          <p:nvPr/>
        </p:nvGrpSpPr>
        <p:grpSpPr>
          <a:xfrm flipV="1">
            <a:off x="4137910" y="3033988"/>
            <a:ext cx="460047" cy="460047"/>
            <a:chOff x="6048799" y="5283693"/>
            <a:chExt cx="914400" cy="9144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4F2285A-11C8-4B6A-8F72-F3D13B38A66B}"/>
                </a:ext>
              </a:extLst>
            </p:cNvPr>
            <p:cNvSpPr/>
            <p:nvPr/>
          </p:nvSpPr>
          <p:spPr>
            <a:xfrm>
              <a:off x="6048799" y="5283693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1B30714-82FE-42F7-8B3A-0D33EC58E245}"/>
                </a:ext>
              </a:extLst>
            </p:cNvPr>
            <p:cNvGrpSpPr/>
            <p:nvPr/>
          </p:nvGrpSpPr>
          <p:grpSpPr>
            <a:xfrm>
              <a:off x="6048799" y="5368660"/>
              <a:ext cx="182880" cy="182880"/>
              <a:chOff x="5662917" y="1528296"/>
              <a:chExt cx="274320" cy="274320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FEE77B6-1A96-4369-AEA1-CAB79DC0FFE6}"/>
                  </a:ext>
                </a:extLst>
              </p:cNvPr>
              <p:cNvCxnSpPr/>
              <p:nvPr/>
            </p:nvCxnSpPr>
            <p:spPr>
              <a:xfrm>
                <a:off x="5662917" y="1665456"/>
                <a:ext cx="2743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EA7C703-793C-4BB7-9EAA-3AF4B21D206F}"/>
                  </a:ext>
                </a:extLst>
              </p:cNvPr>
              <p:cNvCxnSpPr/>
              <p:nvPr/>
            </p:nvCxnSpPr>
            <p:spPr>
              <a:xfrm rot="16200000">
                <a:off x="5800077" y="1665456"/>
                <a:ext cx="2743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44C8C46-6058-4BE3-B3A0-A63185684F47}"/>
                </a:ext>
              </a:extLst>
            </p:cNvPr>
            <p:cNvCxnSpPr/>
            <p:nvPr/>
          </p:nvCxnSpPr>
          <p:spPr>
            <a:xfrm flipV="1">
              <a:off x="6048799" y="5518472"/>
              <a:ext cx="912180" cy="2579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glow rad="101600">
                <a:srgbClr val="C000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5BFEA81-73BF-45DD-8108-C1E8D4CC1667}"/>
                </a:ext>
              </a:extLst>
            </p:cNvPr>
            <p:cNvCxnSpPr/>
            <p:nvPr/>
          </p:nvCxnSpPr>
          <p:spPr>
            <a:xfrm flipV="1">
              <a:off x="6050273" y="5768530"/>
              <a:ext cx="912180" cy="25793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  <a:effectLst>
              <a:glow rad="101600">
                <a:schemeClr val="accent4">
                  <a:lumMod val="50000"/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70EF9D-8121-429A-9A08-323AA14BA0E4}"/>
              </a:ext>
            </a:extLst>
          </p:cNvPr>
          <p:cNvGrpSpPr/>
          <p:nvPr/>
        </p:nvGrpSpPr>
        <p:grpSpPr>
          <a:xfrm>
            <a:off x="4138651" y="3059398"/>
            <a:ext cx="92009" cy="373635"/>
            <a:chOff x="6490464" y="1904889"/>
            <a:chExt cx="182880" cy="74264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BE5DC98-D9E4-4C5B-A96A-42DC371DB820}"/>
                </a:ext>
              </a:extLst>
            </p:cNvPr>
            <p:cNvGrpSpPr/>
            <p:nvPr/>
          </p:nvGrpSpPr>
          <p:grpSpPr>
            <a:xfrm flipV="1">
              <a:off x="6490464" y="1904889"/>
              <a:ext cx="182880" cy="182880"/>
              <a:chOff x="5662917" y="1528296"/>
              <a:chExt cx="274320" cy="274320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7C48A5A-1042-4ECA-BA38-9B79C1AE7BBE}"/>
                  </a:ext>
                </a:extLst>
              </p:cNvPr>
              <p:cNvCxnSpPr/>
              <p:nvPr/>
            </p:nvCxnSpPr>
            <p:spPr>
              <a:xfrm>
                <a:off x="5662917" y="1665456"/>
                <a:ext cx="2743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40B3A83-B1AD-4F84-9FB2-0B0F98C6B88C}"/>
                  </a:ext>
                </a:extLst>
              </p:cNvPr>
              <p:cNvCxnSpPr/>
              <p:nvPr/>
            </p:nvCxnSpPr>
            <p:spPr>
              <a:xfrm rot="16200000">
                <a:off x="5800077" y="1665456"/>
                <a:ext cx="2743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09978CE-EC7E-449D-821B-E666CDC6A826}"/>
                </a:ext>
              </a:extLst>
            </p:cNvPr>
            <p:cNvGrpSpPr/>
            <p:nvPr/>
          </p:nvGrpSpPr>
          <p:grpSpPr>
            <a:xfrm flipV="1">
              <a:off x="6490464" y="2189992"/>
              <a:ext cx="182880" cy="182880"/>
              <a:chOff x="5662917" y="1528296"/>
              <a:chExt cx="274320" cy="274320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24BC5AB-CF79-40BB-B8F8-D234C68B51B3}"/>
                  </a:ext>
                </a:extLst>
              </p:cNvPr>
              <p:cNvCxnSpPr/>
              <p:nvPr/>
            </p:nvCxnSpPr>
            <p:spPr>
              <a:xfrm>
                <a:off x="5662917" y="1665456"/>
                <a:ext cx="2743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5069F86-0BA2-413F-B00D-26F4DEE7BBB8}"/>
                  </a:ext>
                </a:extLst>
              </p:cNvPr>
              <p:cNvCxnSpPr/>
              <p:nvPr/>
            </p:nvCxnSpPr>
            <p:spPr>
              <a:xfrm rot="16200000">
                <a:off x="5800077" y="1665456"/>
                <a:ext cx="2743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D9B673A-0258-4067-8DF2-E9EE867BC4EC}"/>
                </a:ext>
              </a:extLst>
            </p:cNvPr>
            <p:cNvGrpSpPr/>
            <p:nvPr/>
          </p:nvGrpSpPr>
          <p:grpSpPr>
            <a:xfrm flipV="1">
              <a:off x="6490464" y="2464655"/>
              <a:ext cx="182880" cy="182880"/>
              <a:chOff x="5662917" y="1528296"/>
              <a:chExt cx="274320" cy="27432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4159510-48DD-4F48-AD7A-3F27BD5F79EE}"/>
                  </a:ext>
                </a:extLst>
              </p:cNvPr>
              <p:cNvCxnSpPr/>
              <p:nvPr/>
            </p:nvCxnSpPr>
            <p:spPr>
              <a:xfrm>
                <a:off x="5662917" y="1665456"/>
                <a:ext cx="2743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D8B76F0-709C-4AB7-AE7C-575D2897F8F7}"/>
                  </a:ext>
                </a:extLst>
              </p:cNvPr>
              <p:cNvCxnSpPr/>
              <p:nvPr/>
            </p:nvCxnSpPr>
            <p:spPr>
              <a:xfrm rot="16200000">
                <a:off x="5800077" y="1665456"/>
                <a:ext cx="2743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38F520-4646-477D-BBA9-37B961B11B96}"/>
              </a:ext>
            </a:extLst>
          </p:cNvPr>
          <p:cNvGrpSpPr/>
          <p:nvPr/>
        </p:nvGrpSpPr>
        <p:grpSpPr>
          <a:xfrm>
            <a:off x="4505572" y="3059398"/>
            <a:ext cx="95360" cy="373635"/>
            <a:chOff x="7491864" y="2820199"/>
            <a:chExt cx="182880" cy="74264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E6DCD8A-E623-4CB5-87D2-7488040633BA}"/>
                </a:ext>
              </a:extLst>
            </p:cNvPr>
            <p:cNvGrpSpPr/>
            <p:nvPr/>
          </p:nvGrpSpPr>
          <p:grpSpPr>
            <a:xfrm flipH="1" flipV="1">
              <a:off x="7491864" y="2820199"/>
              <a:ext cx="182880" cy="182880"/>
              <a:chOff x="5662917" y="1528296"/>
              <a:chExt cx="274320" cy="274320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2FB025F-D4B9-44D4-9BEC-1E0B0E39CB85}"/>
                  </a:ext>
                </a:extLst>
              </p:cNvPr>
              <p:cNvCxnSpPr/>
              <p:nvPr/>
            </p:nvCxnSpPr>
            <p:spPr>
              <a:xfrm>
                <a:off x="5662917" y="1665456"/>
                <a:ext cx="2743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39476F5-EB84-4EB7-AC98-4360F8D3BAF5}"/>
                  </a:ext>
                </a:extLst>
              </p:cNvPr>
              <p:cNvCxnSpPr/>
              <p:nvPr/>
            </p:nvCxnSpPr>
            <p:spPr>
              <a:xfrm rot="16200000">
                <a:off x="5800077" y="1665456"/>
                <a:ext cx="2743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EA8982F-041C-494A-91AF-11889ED54F67}"/>
                </a:ext>
              </a:extLst>
            </p:cNvPr>
            <p:cNvGrpSpPr/>
            <p:nvPr/>
          </p:nvGrpSpPr>
          <p:grpSpPr>
            <a:xfrm flipH="1" flipV="1">
              <a:off x="7491864" y="3379965"/>
              <a:ext cx="182880" cy="182880"/>
              <a:chOff x="5662917" y="1528296"/>
              <a:chExt cx="274320" cy="274320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581970B-E973-472A-AEDD-3491F0CE4950}"/>
                  </a:ext>
                </a:extLst>
              </p:cNvPr>
              <p:cNvCxnSpPr/>
              <p:nvPr/>
            </p:nvCxnSpPr>
            <p:spPr>
              <a:xfrm>
                <a:off x="5662917" y="1665456"/>
                <a:ext cx="2743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B458E4C-15DD-4DCD-8FCF-D895F8C7C21C}"/>
                  </a:ext>
                </a:extLst>
              </p:cNvPr>
              <p:cNvCxnSpPr/>
              <p:nvPr/>
            </p:nvCxnSpPr>
            <p:spPr>
              <a:xfrm rot="16200000">
                <a:off x="5800077" y="1665456"/>
                <a:ext cx="2743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717FE5-39E7-479B-9036-1F647D498867}"/>
              </a:ext>
            </a:extLst>
          </p:cNvPr>
          <p:cNvGrpSpPr/>
          <p:nvPr/>
        </p:nvGrpSpPr>
        <p:grpSpPr>
          <a:xfrm flipV="1">
            <a:off x="4139768" y="3937525"/>
            <a:ext cx="518111" cy="460047"/>
            <a:chOff x="6427433" y="562622"/>
            <a:chExt cx="1029809" cy="9144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5317855-AD26-47F8-9191-9BDB1F359763}"/>
                </a:ext>
              </a:extLst>
            </p:cNvPr>
            <p:cNvGrpSpPr/>
            <p:nvPr/>
          </p:nvGrpSpPr>
          <p:grpSpPr>
            <a:xfrm>
              <a:off x="6764784" y="562622"/>
              <a:ext cx="692458" cy="914400"/>
              <a:chOff x="7111015" y="907928"/>
              <a:chExt cx="692458" cy="9144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81A9569-B6B8-443A-BA5D-E0F78132E97D}"/>
                  </a:ext>
                </a:extLst>
              </p:cNvPr>
              <p:cNvSpPr/>
              <p:nvPr/>
            </p:nvSpPr>
            <p:spPr>
              <a:xfrm>
                <a:off x="7228644" y="907928"/>
                <a:ext cx="457200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D80DE77-F3EA-4E4E-B2DE-DCDC26A2C5FE}"/>
                  </a:ext>
                </a:extLst>
              </p:cNvPr>
              <p:cNvCxnSpPr/>
              <p:nvPr/>
            </p:nvCxnSpPr>
            <p:spPr>
              <a:xfrm>
                <a:off x="7111015" y="907928"/>
                <a:ext cx="69245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888416B-9032-4A55-9337-4F3935BA87BF}"/>
                </a:ext>
              </a:extLst>
            </p:cNvPr>
            <p:cNvGrpSpPr/>
            <p:nvPr/>
          </p:nvGrpSpPr>
          <p:grpSpPr>
            <a:xfrm>
              <a:off x="6427433" y="791222"/>
              <a:ext cx="457200" cy="685800"/>
              <a:chOff x="6764784" y="1136528"/>
              <a:chExt cx="457200" cy="6858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1040C67-9065-4473-A51F-88FE2646DA72}"/>
                  </a:ext>
                </a:extLst>
              </p:cNvPr>
              <p:cNvSpPr/>
              <p:nvPr/>
            </p:nvSpPr>
            <p:spPr>
              <a:xfrm>
                <a:off x="6764784" y="1136528"/>
                <a:ext cx="457200" cy="685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0B8F02C-BBF0-476B-BFD3-F21EA6DE76F9}"/>
                  </a:ext>
                </a:extLst>
              </p:cNvPr>
              <p:cNvCxnSpPr/>
              <p:nvPr/>
            </p:nvCxnSpPr>
            <p:spPr>
              <a:xfrm flipV="1">
                <a:off x="6764784" y="1356250"/>
                <a:ext cx="457200" cy="1625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C01DF33-9299-4946-80BB-125B150D05A0}"/>
              </a:ext>
            </a:extLst>
          </p:cNvPr>
          <p:cNvGrpSpPr/>
          <p:nvPr/>
        </p:nvGrpSpPr>
        <p:grpSpPr>
          <a:xfrm>
            <a:off x="1724534" y="751237"/>
            <a:ext cx="301423" cy="355830"/>
            <a:chOff x="1698975" y="2250464"/>
            <a:chExt cx="301423" cy="35583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3BE4819-AA46-4BD7-BEDD-E4932B5FCE7A}"/>
                </a:ext>
              </a:extLst>
            </p:cNvPr>
            <p:cNvGrpSpPr/>
            <p:nvPr/>
          </p:nvGrpSpPr>
          <p:grpSpPr>
            <a:xfrm>
              <a:off x="1698975" y="2452470"/>
              <a:ext cx="213585" cy="153824"/>
              <a:chOff x="1638300" y="2633472"/>
              <a:chExt cx="1371600" cy="795528"/>
            </a:xfrm>
          </p:grpSpPr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4033A11B-5C84-490A-9A87-0704EEB4CC58}"/>
                  </a:ext>
                </a:extLst>
              </p:cNvPr>
              <p:cNvSpPr/>
              <p:nvPr/>
            </p:nvSpPr>
            <p:spPr>
              <a:xfrm rot="16200000" flipV="1">
                <a:off x="15834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0199FA4F-B0B5-4400-B5CA-45E6E04ACD99}"/>
                  </a:ext>
                </a:extLst>
              </p:cNvPr>
              <p:cNvSpPr/>
              <p:nvPr/>
            </p:nvSpPr>
            <p:spPr>
              <a:xfrm rot="16200000">
                <a:off x="22692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263F5DB-C86D-4A2B-9641-BE63AA55E038}"/>
                </a:ext>
              </a:extLst>
            </p:cNvPr>
            <p:cNvCxnSpPr/>
            <p:nvPr/>
          </p:nvCxnSpPr>
          <p:spPr>
            <a:xfrm rot="16200000" flipV="1">
              <a:off x="1713473" y="2435053"/>
              <a:ext cx="18458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Chord 54">
              <a:extLst>
                <a:ext uri="{FF2B5EF4-FFF2-40B4-BE49-F238E27FC236}">
                  <a16:creationId xmlns:a16="http://schemas.microsoft.com/office/drawing/2014/main" id="{7114D234-2750-4DFE-AE37-91A4E274FCD0}"/>
                </a:ext>
              </a:extLst>
            </p:cNvPr>
            <p:cNvSpPr/>
            <p:nvPr/>
          </p:nvSpPr>
          <p:spPr>
            <a:xfrm rot="5400000">
              <a:off x="1713473" y="2250464"/>
              <a:ext cx="184589" cy="184589"/>
            </a:xfrm>
            <a:prstGeom prst="chord">
              <a:avLst>
                <a:gd name="adj1" fmla="val 5314374"/>
                <a:gd name="adj2" fmla="val 16200000"/>
              </a:avLst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Elbow Connector 69">
              <a:extLst>
                <a:ext uri="{FF2B5EF4-FFF2-40B4-BE49-F238E27FC236}">
                  <a16:creationId xmlns:a16="http://schemas.microsoft.com/office/drawing/2014/main" id="{E487827C-562D-4390-AAE2-1BB7236C3715}"/>
                </a:ext>
              </a:extLst>
            </p:cNvPr>
            <p:cNvCxnSpPr/>
            <p:nvPr/>
          </p:nvCxnSpPr>
          <p:spPr>
            <a:xfrm>
              <a:off x="1854991" y="2298646"/>
              <a:ext cx="145407" cy="221507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B5C6F125-9DC0-4BAD-A28E-874B5BF55B05}"/>
              </a:ext>
            </a:extLst>
          </p:cNvPr>
          <p:cNvSpPr/>
          <p:nvPr/>
        </p:nvSpPr>
        <p:spPr>
          <a:xfrm>
            <a:off x="3707346" y="3923276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2" descr="C:\Users\VRG Vontrols\Documents\VRG\Marketing Documents\BVR Brochure\BVR Brochure Final lmages\PA-8200_11.jpg">
            <a:extLst>
              <a:ext uri="{FF2B5EF4-FFF2-40B4-BE49-F238E27FC236}">
                <a16:creationId xmlns:a16="http://schemas.microsoft.com/office/drawing/2014/main" id="{C08A1297-B3E6-4100-8D54-FF5F89B21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7" b="97900" l="33490" r="687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67" t="2954" r="31374" b="2093"/>
          <a:stretch/>
        </p:blipFill>
        <p:spPr bwMode="auto">
          <a:xfrm>
            <a:off x="6080726" y="1963438"/>
            <a:ext cx="2359455" cy="453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32CB387E-BF83-47D5-BD8C-E96B0CD3ADB8}"/>
              </a:ext>
            </a:extLst>
          </p:cNvPr>
          <p:cNvSpPr/>
          <p:nvPr/>
        </p:nvSpPr>
        <p:spPr>
          <a:xfrm>
            <a:off x="6302566" y="2088675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D0189E7-7AEE-437B-B394-5012856265A4}"/>
              </a:ext>
            </a:extLst>
          </p:cNvPr>
          <p:cNvSpPr/>
          <p:nvPr/>
        </p:nvSpPr>
        <p:spPr>
          <a:xfrm>
            <a:off x="6302566" y="3299703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3495128-3FEB-4036-8C1B-CCE882CA66F1}"/>
              </a:ext>
            </a:extLst>
          </p:cNvPr>
          <p:cNvSpPr/>
          <p:nvPr/>
        </p:nvSpPr>
        <p:spPr>
          <a:xfrm>
            <a:off x="2549432" y="2422299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5027031-56DB-4B41-A7BD-E6CAF29485EF}"/>
              </a:ext>
            </a:extLst>
          </p:cNvPr>
          <p:cNvSpPr/>
          <p:nvPr/>
        </p:nvSpPr>
        <p:spPr>
          <a:xfrm>
            <a:off x="1416422" y="4394204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3F0F847-E45A-436A-825B-6EB11F75D32F}"/>
              </a:ext>
            </a:extLst>
          </p:cNvPr>
          <p:cNvSpPr/>
          <p:nvPr/>
        </p:nvSpPr>
        <p:spPr>
          <a:xfrm>
            <a:off x="2538893" y="3925035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FCF4163-884E-425F-9B65-4C0472AAED53}"/>
              </a:ext>
            </a:extLst>
          </p:cNvPr>
          <p:cNvCxnSpPr/>
          <p:nvPr/>
        </p:nvCxnSpPr>
        <p:spPr>
          <a:xfrm>
            <a:off x="598475" y="1022358"/>
            <a:ext cx="113141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1024">
            <a:extLst>
              <a:ext uri="{FF2B5EF4-FFF2-40B4-BE49-F238E27FC236}">
                <a16:creationId xmlns:a16="http://schemas.microsoft.com/office/drawing/2014/main" id="{3825F31E-049D-419A-A1EC-4BDC65F3B005}"/>
              </a:ext>
            </a:extLst>
          </p:cNvPr>
          <p:cNvCxnSpPr>
            <a:stCxn id="58" idx="3"/>
            <a:endCxn id="114" idx="3"/>
          </p:cNvCxnSpPr>
          <p:nvPr/>
        </p:nvCxnSpPr>
        <p:spPr>
          <a:xfrm flipV="1">
            <a:off x="1938120" y="786256"/>
            <a:ext cx="976020" cy="243900"/>
          </a:xfrm>
          <a:prstGeom prst="bentConnector3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80BD16A-0972-4FBE-AEAD-537246345020}"/>
              </a:ext>
            </a:extLst>
          </p:cNvPr>
          <p:cNvGrpSpPr/>
          <p:nvPr/>
        </p:nvGrpSpPr>
        <p:grpSpPr>
          <a:xfrm>
            <a:off x="4151448" y="3043875"/>
            <a:ext cx="110139" cy="399028"/>
            <a:chOff x="4397615" y="2813617"/>
            <a:chExt cx="110139" cy="399028"/>
          </a:xfrm>
          <a:noFill/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E226E02-AD2A-44FC-B1FA-AE5C359C7284}"/>
                </a:ext>
              </a:extLst>
            </p:cNvPr>
            <p:cNvSpPr/>
            <p:nvPr/>
          </p:nvSpPr>
          <p:spPr>
            <a:xfrm>
              <a:off x="4397615" y="2813617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A712C93-A7CB-4C49-80B8-51B6E73F6412}"/>
                </a:ext>
              </a:extLst>
            </p:cNvPr>
            <p:cNvSpPr/>
            <p:nvPr/>
          </p:nvSpPr>
          <p:spPr>
            <a:xfrm>
              <a:off x="4397615" y="2959927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37D739E-019C-4C2E-BD22-A32F82F2E2A3}"/>
                </a:ext>
              </a:extLst>
            </p:cNvPr>
            <p:cNvSpPr/>
            <p:nvPr/>
          </p:nvSpPr>
          <p:spPr>
            <a:xfrm>
              <a:off x="4397615" y="3102506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CA826E2-6030-4DB0-8AE1-5510202C4D27}"/>
              </a:ext>
            </a:extLst>
          </p:cNvPr>
          <p:cNvGrpSpPr/>
          <p:nvPr/>
        </p:nvGrpSpPr>
        <p:grpSpPr>
          <a:xfrm>
            <a:off x="4480284" y="3053261"/>
            <a:ext cx="110139" cy="390150"/>
            <a:chOff x="4806353" y="2814125"/>
            <a:chExt cx="110139" cy="390150"/>
          </a:xfrm>
          <a:noFill/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94BC71F-6B11-43E8-B330-C9C17964363B}"/>
                </a:ext>
              </a:extLst>
            </p:cNvPr>
            <p:cNvSpPr/>
            <p:nvPr/>
          </p:nvSpPr>
          <p:spPr>
            <a:xfrm>
              <a:off x="4806353" y="2814125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FBB7DD0-BFF4-4743-9763-9FB82FCC32BC}"/>
                </a:ext>
              </a:extLst>
            </p:cNvPr>
            <p:cNvSpPr/>
            <p:nvPr/>
          </p:nvSpPr>
          <p:spPr>
            <a:xfrm>
              <a:off x="4806353" y="3094136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CE098E7-5C99-402E-AEC1-8E42E9C0C0C4}"/>
              </a:ext>
            </a:extLst>
          </p:cNvPr>
          <p:cNvGrpSpPr/>
          <p:nvPr/>
        </p:nvGrpSpPr>
        <p:grpSpPr>
          <a:xfrm>
            <a:off x="5462133" y="1712332"/>
            <a:ext cx="444764" cy="312502"/>
            <a:chOff x="4362103" y="622218"/>
            <a:chExt cx="925196" cy="650066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B663216-0EFC-45CD-931B-8D5C7D94E896}"/>
                </a:ext>
              </a:extLst>
            </p:cNvPr>
            <p:cNvSpPr/>
            <p:nvPr/>
          </p:nvSpPr>
          <p:spPr>
            <a:xfrm>
              <a:off x="4362103" y="622218"/>
              <a:ext cx="925196" cy="6500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Block Arc 81">
              <a:extLst>
                <a:ext uri="{FF2B5EF4-FFF2-40B4-BE49-F238E27FC236}">
                  <a16:creationId xmlns:a16="http://schemas.microsoft.com/office/drawing/2014/main" id="{71CEEF53-F3FE-4685-972A-ABB8E7B548D9}"/>
                </a:ext>
              </a:extLst>
            </p:cNvPr>
            <p:cNvSpPr/>
            <p:nvPr/>
          </p:nvSpPr>
          <p:spPr>
            <a:xfrm rot="1518588">
              <a:off x="4535388" y="698761"/>
              <a:ext cx="531379" cy="53137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C82C9B6-D3DD-430F-9284-8C820FA696A1}"/>
                </a:ext>
              </a:extLst>
            </p:cNvPr>
            <p:cNvSpPr/>
            <p:nvPr/>
          </p:nvSpPr>
          <p:spPr>
            <a:xfrm>
              <a:off x="4669958" y="808973"/>
              <a:ext cx="276555" cy="27655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0EFE754-B3AE-46CA-AD3A-B086B1A5FE47}"/>
                </a:ext>
              </a:extLst>
            </p:cNvPr>
            <p:cNvCxnSpPr>
              <a:stCxn id="83" idx="7"/>
              <a:endCxn id="83" idx="3"/>
            </p:cNvCxnSpPr>
            <p:nvPr/>
          </p:nvCxnSpPr>
          <p:spPr>
            <a:xfrm flipH="1">
              <a:off x="4710459" y="849474"/>
              <a:ext cx="195553" cy="195553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EFAF01C-A7C0-4B17-99D7-9D7B80FD740A}"/>
              </a:ext>
            </a:extLst>
          </p:cNvPr>
          <p:cNvGrpSpPr/>
          <p:nvPr/>
        </p:nvGrpSpPr>
        <p:grpSpPr>
          <a:xfrm rot="16488050">
            <a:off x="5505176" y="1294818"/>
            <a:ext cx="231083" cy="231083"/>
            <a:chOff x="914519" y="2673285"/>
            <a:chExt cx="1371600" cy="137160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0CB2ED8-F4A8-45FF-A84D-7A847D24E641}"/>
                </a:ext>
              </a:extLst>
            </p:cNvPr>
            <p:cNvSpPr/>
            <p:nvPr/>
          </p:nvSpPr>
          <p:spPr>
            <a:xfrm>
              <a:off x="914519" y="2673285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2DA77FB-0CCE-4687-B702-076479045DE1}"/>
                </a:ext>
              </a:extLst>
            </p:cNvPr>
            <p:cNvCxnSpPr/>
            <p:nvPr/>
          </p:nvCxnSpPr>
          <p:spPr>
            <a:xfrm flipH="1">
              <a:off x="1324311" y="3054495"/>
              <a:ext cx="552017" cy="60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A54814A-63DE-43B6-8143-BCBAFD9B1FF2}"/>
              </a:ext>
            </a:extLst>
          </p:cNvPr>
          <p:cNvCxnSpPr/>
          <p:nvPr/>
        </p:nvCxnSpPr>
        <p:spPr>
          <a:xfrm rot="5400000">
            <a:off x="5538155" y="1617868"/>
            <a:ext cx="1828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09BB290-0B8A-4DC7-A22C-1875CCDAD997}"/>
              </a:ext>
            </a:extLst>
          </p:cNvPr>
          <p:cNvGrpSpPr/>
          <p:nvPr/>
        </p:nvGrpSpPr>
        <p:grpSpPr>
          <a:xfrm>
            <a:off x="5184531" y="3522832"/>
            <a:ext cx="444764" cy="312502"/>
            <a:chOff x="4362103" y="622218"/>
            <a:chExt cx="925196" cy="650066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3851BC2-8F11-4C2F-B6E0-AFFA86FF8402}"/>
                </a:ext>
              </a:extLst>
            </p:cNvPr>
            <p:cNvSpPr/>
            <p:nvPr/>
          </p:nvSpPr>
          <p:spPr>
            <a:xfrm>
              <a:off x="4362103" y="622218"/>
              <a:ext cx="925196" cy="6500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Block Arc 91">
              <a:extLst>
                <a:ext uri="{FF2B5EF4-FFF2-40B4-BE49-F238E27FC236}">
                  <a16:creationId xmlns:a16="http://schemas.microsoft.com/office/drawing/2014/main" id="{6362BF00-2E15-45DA-9647-5B4A386E2BEE}"/>
                </a:ext>
              </a:extLst>
            </p:cNvPr>
            <p:cNvSpPr/>
            <p:nvPr/>
          </p:nvSpPr>
          <p:spPr>
            <a:xfrm rot="1518588">
              <a:off x="4535388" y="698761"/>
              <a:ext cx="531379" cy="53137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06C7C94-22B3-4116-9CCC-84779507DD58}"/>
                </a:ext>
              </a:extLst>
            </p:cNvPr>
            <p:cNvSpPr/>
            <p:nvPr/>
          </p:nvSpPr>
          <p:spPr>
            <a:xfrm>
              <a:off x="4669958" y="808973"/>
              <a:ext cx="276555" cy="27655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861E50A-7D2F-4E7A-8E91-EDEAE348EC50}"/>
                </a:ext>
              </a:extLst>
            </p:cNvPr>
            <p:cNvCxnSpPr>
              <a:stCxn id="93" idx="7"/>
              <a:endCxn id="93" idx="3"/>
            </p:cNvCxnSpPr>
            <p:nvPr/>
          </p:nvCxnSpPr>
          <p:spPr>
            <a:xfrm flipH="1">
              <a:off x="4710459" y="849474"/>
              <a:ext cx="195553" cy="195553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FE5DBE2-EECD-4AEA-A18F-EEFF93CECBD3}"/>
              </a:ext>
            </a:extLst>
          </p:cNvPr>
          <p:cNvGrpSpPr/>
          <p:nvPr/>
        </p:nvGrpSpPr>
        <p:grpSpPr>
          <a:xfrm rot="851640">
            <a:off x="5227505" y="3096865"/>
            <a:ext cx="231083" cy="231083"/>
            <a:chOff x="914519" y="2673285"/>
            <a:chExt cx="1371600" cy="1371600"/>
          </a:xfrm>
          <a:effectLst>
            <a:glow rad="101600">
              <a:srgbClr val="C00000">
                <a:alpha val="60000"/>
              </a:srgbClr>
            </a:glow>
          </a:effectLst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063E851F-3E7E-40B8-860E-5B47A3310A1C}"/>
                </a:ext>
              </a:extLst>
            </p:cNvPr>
            <p:cNvSpPr/>
            <p:nvPr/>
          </p:nvSpPr>
          <p:spPr>
            <a:xfrm>
              <a:off x="914519" y="2673285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B942241-F541-477E-8FB9-FE50709CFBF7}"/>
                </a:ext>
              </a:extLst>
            </p:cNvPr>
            <p:cNvCxnSpPr/>
            <p:nvPr/>
          </p:nvCxnSpPr>
          <p:spPr>
            <a:xfrm flipH="1">
              <a:off x="1324311" y="3054495"/>
              <a:ext cx="552017" cy="60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E9AB8CE-98E4-485F-83CF-1A8275779C34}"/>
              </a:ext>
            </a:extLst>
          </p:cNvPr>
          <p:cNvCxnSpPr/>
          <p:nvPr/>
        </p:nvCxnSpPr>
        <p:spPr>
          <a:xfrm rot="5400000">
            <a:off x="5260553" y="3428368"/>
            <a:ext cx="18288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169">
            <a:extLst>
              <a:ext uri="{FF2B5EF4-FFF2-40B4-BE49-F238E27FC236}">
                <a16:creationId xmlns:a16="http://schemas.microsoft.com/office/drawing/2014/main" id="{9F149A1C-E558-4991-802D-6E249AD1B17D}"/>
              </a:ext>
            </a:extLst>
          </p:cNvPr>
          <p:cNvCxnSpPr>
            <a:cxnSpLocks/>
            <a:stCxn id="81" idx="3"/>
            <a:endCxn id="230" idx="1"/>
          </p:cNvCxnSpPr>
          <p:nvPr/>
        </p:nvCxnSpPr>
        <p:spPr>
          <a:xfrm>
            <a:off x="5906897" y="1868583"/>
            <a:ext cx="505808" cy="565713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</a:ln>
          <a:effectLst>
            <a:glow rad="101600">
              <a:schemeClr val="accent4">
                <a:lumMod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172">
            <a:extLst>
              <a:ext uri="{FF2B5EF4-FFF2-40B4-BE49-F238E27FC236}">
                <a16:creationId xmlns:a16="http://schemas.microsoft.com/office/drawing/2014/main" id="{2424E919-00AC-4CF5-8D01-2B5A43A83E94}"/>
              </a:ext>
            </a:extLst>
          </p:cNvPr>
          <p:cNvCxnSpPr>
            <a:cxnSpLocks/>
            <a:stCxn id="91" idx="3"/>
            <a:endCxn id="231" idx="1"/>
          </p:cNvCxnSpPr>
          <p:nvPr/>
        </p:nvCxnSpPr>
        <p:spPr>
          <a:xfrm flipV="1">
            <a:off x="5629295" y="3038376"/>
            <a:ext cx="782570" cy="640707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175">
            <a:extLst>
              <a:ext uri="{FF2B5EF4-FFF2-40B4-BE49-F238E27FC236}">
                <a16:creationId xmlns:a16="http://schemas.microsoft.com/office/drawing/2014/main" id="{B2E602B4-30D6-4D9A-B5FC-5430DC5B8878}"/>
              </a:ext>
            </a:extLst>
          </p:cNvPr>
          <p:cNvCxnSpPr>
            <a:cxnSpLocks/>
            <a:stCxn id="34" idx="3"/>
            <a:endCxn id="81" idx="1"/>
          </p:cNvCxnSpPr>
          <p:nvPr/>
        </p:nvCxnSpPr>
        <p:spPr>
          <a:xfrm flipV="1">
            <a:off x="4597957" y="1868583"/>
            <a:ext cx="864176" cy="1395428"/>
          </a:xfrm>
          <a:prstGeom prst="bentConnector3">
            <a:avLst>
              <a:gd name="adj1" fmla="val 34128"/>
            </a:avLst>
          </a:prstGeom>
          <a:ln w="19050">
            <a:solidFill>
              <a:srgbClr val="0070C0"/>
            </a:solidFill>
          </a:ln>
          <a:effectLst>
            <a:glow rad="101600">
              <a:schemeClr val="accent4">
                <a:lumMod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179">
            <a:extLst>
              <a:ext uri="{FF2B5EF4-FFF2-40B4-BE49-F238E27FC236}">
                <a16:creationId xmlns:a16="http://schemas.microsoft.com/office/drawing/2014/main" id="{93D6C27D-448E-412A-9490-A7839F777757}"/>
              </a:ext>
            </a:extLst>
          </p:cNvPr>
          <p:cNvCxnSpPr>
            <a:cxnSpLocks/>
            <a:endCxn id="91" idx="1"/>
          </p:cNvCxnSpPr>
          <p:nvPr/>
        </p:nvCxnSpPr>
        <p:spPr>
          <a:xfrm>
            <a:off x="4622817" y="3378130"/>
            <a:ext cx="561714" cy="300953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BD7B8925-33D8-4E9F-AFC7-0AE6C8762629}"/>
              </a:ext>
            </a:extLst>
          </p:cNvPr>
          <p:cNvSpPr/>
          <p:nvPr/>
        </p:nvSpPr>
        <p:spPr>
          <a:xfrm>
            <a:off x="4153884" y="2216311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Elbow Connector 190">
            <a:extLst>
              <a:ext uri="{FF2B5EF4-FFF2-40B4-BE49-F238E27FC236}">
                <a16:creationId xmlns:a16="http://schemas.microsoft.com/office/drawing/2014/main" id="{0C0945AB-5309-42F9-9247-3C4B9B8400BC}"/>
              </a:ext>
            </a:extLst>
          </p:cNvPr>
          <p:cNvCxnSpPr>
            <a:stCxn id="59" idx="6"/>
            <a:endCxn id="71" idx="1"/>
          </p:cNvCxnSpPr>
          <p:nvPr/>
        </p:nvCxnSpPr>
        <p:spPr>
          <a:xfrm flipV="1">
            <a:off x="3771354" y="3387834"/>
            <a:ext cx="380094" cy="56744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  <a:effectLst>
            <a:glow rad="101600">
              <a:schemeClr val="accent4">
                <a:lumMod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95">
            <a:extLst>
              <a:ext uri="{FF2B5EF4-FFF2-40B4-BE49-F238E27FC236}">
                <a16:creationId xmlns:a16="http://schemas.microsoft.com/office/drawing/2014/main" id="{F40BDE6C-B4BA-4A12-8D6F-54D6A33B9199}"/>
              </a:ext>
            </a:extLst>
          </p:cNvPr>
          <p:cNvCxnSpPr>
            <a:stCxn id="139" idx="3"/>
            <a:endCxn id="173" idx="1"/>
          </p:cNvCxnSpPr>
          <p:nvPr/>
        </p:nvCxnSpPr>
        <p:spPr>
          <a:xfrm>
            <a:off x="2213671" y="3888502"/>
            <a:ext cx="3166613" cy="1520190"/>
          </a:xfrm>
          <a:prstGeom prst="bentConnector3">
            <a:avLst>
              <a:gd name="adj1" fmla="val 27188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200">
            <a:extLst>
              <a:ext uri="{FF2B5EF4-FFF2-40B4-BE49-F238E27FC236}">
                <a16:creationId xmlns:a16="http://schemas.microsoft.com/office/drawing/2014/main" id="{B1E0C10B-613E-4CC9-B9E8-7EC3396187EF}"/>
              </a:ext>
            </a:extLst>
          </p:cNvPr>
          <p:cNvCxnSpPr>
            <a:stCxn id="122" idx="3"/>
            <a:endCxn id="140" idx="3"/>
          </p:cNvCxnSpPr>
          <p:nvPr/>
        </p:nvCxnSpPr>
        <p:spPr>
          <a:xfrm flipV="1">
            <a:off x="2094948" y="4086064"/>
            <a:ext cx="118723" cy="1358221"/>
          </a:xfrm>
          <a:prstGeom prst="bentConnector3">
            <a:avLst>
              <a:gd name="adj1" fmla="val 494095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203">
            <a:extLst>
              <a:ext uri="{FF2B5EF4-FFF2-40B4-BE49-F238E27FC236}">
                <a16:creationId xmlns:a16="http://schemas.microsoft.com/office/drawing/2014/main" id="{D075C0BD-F02E-4F40-BB4D-7B4061F061C6}"/>
              </a:ext>
            </a:extLst>
          </p:cNvPr>
          <p:cNvCxnSpPr>
            <a:cxnSpLocks/>
            <a:stCxn id="141" idx="3"/>
            <a:endCxn id="50" idx="0"/>
          </p:cNvCxnSpPr>
          <p:nvPr/>
        </p:nvCxnSpPr>
        <p:spPr>
          <a:xfrm flipV="1">
            <a:off x="2213671" y="2092842"/>
            <a:ext cx="2270016" cy="1413952"/>
          </a:xfrm>
          <a:prstGeom prst="bentConnector4">
            <a:avLst>
              <a:gd name="adj1" fmla="val 47467"/>
              <a:gd name="adj2" fmla="val 116167"/>
            </a:avLst>
          </a:prstGeom>
          <a:ln w="19050">
            <a:solidFill>
              <a:schemeClr val="tx1"/>
            </a:solidFill>
            <a:prstDash val="lg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206">
            <a:extLst>
              <a:ext uri="{FF2B5EF4-FFF2-40B4-BE49-F238E27FC236}">
                <a16:creationId xmlns:a16="http://schemas.microsoft.com/office/drawing/2014/main" id="{58DA1CF1-4CBA-4A11-AB6A-6D3D2DDE9292}"/>
              </a:ext>
            </a:extLst>
          </p:cNvPr>
          <p:cNvCxnSpPr>
            <a:cxnSpLocks/>
            <a:stCxn id="138" idx="3"/>
            <a:endCxn id="17" idx="0"/>
          </p:cNvCxnSpPr>
          <p:nvPr/>
        </p:nvCxnSpPr>
        <p:spPr>
          <a:xfrm>
            <a:off x="2213671" y="3693540"/>
            <a:ext cx="2270016" cy="704032"/>
          </a:xfrm>
          <a:prstGeom prst="bentConnector4">
            <a:avLst>
              <a:gd name="adj1" fmla="val 47467"/>
              <a:gd name="adj2" fmla="val 177928"/>
            </a:avLst>
          </a:prstGeom>
          <a:ln w="19050">
            <a:solidFill>
              <a:schemeClr val="tx1"/>
            </a:solidFill>
            <a:prstDash val="lgDashDot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>
            <a:extLst>
              <a:ext uri="{FF2B5EF4-FFF2-40B4-BE49-F238E27FC236}">
                <a16:creationId xmlns:a16="http://schemas.microsoft.com/office/drawing/2014/main" id="{2D3B9C00-5DC6-426F-ACD1-AF1AAE7827DB}"/>
              </a:ext>
            </a:extLst>
          </p:cNvPr>
          <p:cNvSpPr/>
          <p:nvPr/>
        </p:nvSpPr>
        <p:spPr>
          <a:xfrm>
            <a:off x="3702984" y="3055509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Elbow Connector 215">
            <a:extLst>
              <a:ext uri="{FF2B5EF4-FFF2-40B4-BE49-F238E27FC236}">
                <a16:creationId xmlns:a16="http://schemas.microsoft.com/office/drawing/2014/main" id="{8F0AA7D2-5E04-4492-899E-4A511000C3B8}"/>
              </a:ext>
            </a:extLst>
          </p:cNvPr>
          <p:cNvCxnSpPr>
            <a:stCxn id="105" idx="0"/>
            <a:endCxn id="99" idx="1"/>
          </p:cNvCxnSpPr>
          <p:nvPr/>
        </p:nvCxnSpPr>
        <p:spPr>
          <a:xfrm rot="5400000" flipH="1" flipV="1">
            <a:off x="3552372" y="2453997"/>
            <a:ext cx="784128" cy="418896"/>
          </a:xfrm>
          <a:prstGeom prst="bentConnector2">
            <a:avLst/>
          </a:prstGeom>
          <a:ln w="19050">
            <a:solidFill>
              <a:schemeClr val="tx1"/>
            </a:solidFill>
          </a:ln>
          <a:effectLst>
            <a:glow rad="101600">
              <a:schemeClr val="accent4">
                <a:lumMod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0907A20-3D1D-4E10-95A9-4495F4A306DF}"/>
              </a:ext>
            </a:extLst>
          </p:cNvPr>
          <p:cNvSpPr/>
          <p:nvPr/>
        </p:nvSpPr>
        <p:spPr>
          <a:xfrm>
            <a:off x="4151448" y="4170728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Elbow Connector 219">
            <a:extLst>
              <a:ext uri="{FF2B5EF4-FFF2-40B4-BE49-F238E27FC236}">
                <a16:creationId xmlns:a16="http://schemas.microsoft.com/office/drawing/2014/main" id="{4D12AC86-AC52-48EE-AF99-A091DDE75DDE}"/>
              </a:ext>
            </a:extLst>
          </p:cNvPr>
          <p:cNvCxnSpPr>
            <a:stCxn id="109" idx="2"/>
            <a:endCxn id="107" idx="1"/>
          </p:cNvCxnSpPr>
          <p:nvPr/>
        </p:nvCxnSpPr>
        <p:spPr>
          <a:xfrm rot="5400000" flipH="1" flipV="1">
            <a:off x="3731249" y="4230742"/>
            <a:ext cx="425142" cy="415255"/>
          </a:xfrm>
          <a:prstGeom prst="bentConnector2">
            <a:avLst/>
          </a:prstGeom>
          <a:ln w="19050">
            <a:solidFill>
              <a:schemeClr val="tx1"/>
            </a:solidFill>
          </a:ln>
          <a:effectLst>
            <a:glow rad="101600">
              <a:schemeClr val="accent4">
                <a:lumMod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ight Bracket 108">
            <a:extLst>
              <a:ext uri="{FF2B5EF4-FFF2-40B4-BE49-F238E27FC236}">
                <a16:creationId xmlns:a16="http://schemas.microsoft.com/office/drawing/2014/main" id="{ED25E428-5235-48AA-A1C6-12A9E53A6D62}"/>
              </a:ext>
            </a:extLst>
          </p:cNvPr>
          <p:cNvSpPr/>
          <p:nvPr/>
        </p:nvSpPr>
        <p:spPr>
          <a:xfrm rot="5400000">
            <a:off x="3681329" y="4481776"/>
            <a:ext cx="109728" cy="228600"/>
          </a:xfrm>
          <a:prstGeom prst="rightBracket">
            <a:avLst/>
          </a:prstGeom>
          <a:ln w="19050">
            <a:solidFill>
              <a:schemeClr val="tx1"/>
            </a:solidFill>
          </a:ln>
          <a:effectLst>
            <a:glow rad="101600">
              <a:schemeClr val="accent4">
                <a:lumMod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CE13495F-6E14-48BA-AB1E-76D04F652834}"/>
              </a:ext>
            </a:extLst>
          </p:cNvPr>
          <p:cNvSpPr/>
          <p:nvPr/>
        </p:nvSpPr>
        <p:spPr>
          <a:xfrm>
            <a:off x="3699948" y="4182212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8B7D719-42A2-4454-A3C8-5547444D75EB}"/>
              </a:ext>
            </a:extLst>
          </p:cNvPr>
          <p:cNvGrpSpPr/>
          <p:nvPr/>
        </p:nvGrpSpPr>
        <p:grpSpPr>
          <a:xfrm>
            <a:off x="2914140" y="709343"/>
            <a:ext cx="213585" cy="153824"/>
            <a:chOff x="4540531" y="917481"/>
            <a:chExt cx="213585" cy="153824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D91D6EBB-3AB7-45A0-9203-0587AB2A6201}"/>
                </a:ext>
              </a:extLst>
            </p:cNvPr>
            <p:cNvGrpSpPr/>
            <p:nvPr/>
          </p:nvGrpSpPr>
          <p:grpSpPr>
            <a:xfrm>
              <a:off x="4540531" y="917481"/>
              <a:ext cx="213585" cy="153824"/>
              <a:chOff x="1638300" y="2633472"/>
              <a:chExt cx="1371600" cy="795528"/>
            </a:xfrm>
          </p:grpSpPr>
          <p:sp>
            <p:nvSpPr>
              <p:cNvPr id="114" name="Isosceles Triangle 113">
                <a:extLst>
                  <a:ext uri="{FF2B5EF4-FFF2-40B4-BE49-F238E27FC236}">
                    <a16:creationId xmlns:a16="http://schemas.microsoft.com/office/drawing/2014/main" id="{C2275FDA-1604-483A-80EC-8E6592B22B3C}"/>
                  </a:ext>
                </a:extLst>
              </p:cNvPr>
              <p:cNvSpPr/>
              <p:nvPr/>
            </p:nvSpPr>
            <p:spPr>
              <a:xfrm rot="16200000" flipV="1">
                <a:off x="15834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Isosceles Triangle 114">
                <a:extLst>
                  <a:ext uri="{FF2B5EF4-FFF2-40B4-BE49-F238E27FC236}">
                    <a16:creationId xmlns:a16="http://schemas.microsoft.com/office/drawing/2014/main" id="{13547833-EC1C-406C-B0F2-21A6074B1CE9}"/>
                  </a:ext>
                </a:extLst>
              </p:cNvPr>
              <p:cNvSpPr/>
              <p:nvPr/>
            </p:nvSpPr>
            <p:spPr>
              <a:xfrm rot="16200000">
                <a:off x="22692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7BEDD5A2-983E-4C4B-A6F2-19D55B1C2C75}"/>
                </a:ext>
              </a:extLst>
            </p:cNvPr>
            <p:cNvSpPr/>
            <p:nvPr/>
          </p:nvSpPr>
          <p:spPr>
            <a:xfrm>
              <a:off x="4601603" y="948673"/>
              <a:ext cx="91440" cy="914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2C47381A-8557-46C7-A91D-2AD95D0E7804}"/>
              </a:ext>
            </a:extLst>
          </p:cNvPr>
          <p:cNvSpPr txBox="1"/>
          <p:nvPr/>
        </p:nvSpPr>
        <p:spPr>
          <a:xfrm>
            <a:off x="3821458" y="4967496"/>
            <a:ext cx="1171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CLOSE = </a:t>
            </a:r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2084E23-7781-44AA-B395-2CA5FF710F21}"/>
              </a:ext>
            </a:extLst>
          </p:cNvPr>
          <p:cNvSpPr txBox="1"/>
          <p:nvPr/>
        </p:nvSpPr>
        <p:spPr>
          <a:xfrm>
            <a:off x="3965690" y="1560576"/>
            <a:ext cx="1023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OPEN = OFF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72AE420-3AC3-47F5-9E16-51BFAC42080F}"/>
              </a:ext>
            </a:extLst>
          </p:cNvPr>
          <p:cNvSpPr txBox="1"/>
          <p:nvPr/>
        </p:nvSpPr>
        <p:spPr>
          <a:xfrm>
            <a:off x="5041237" y="2369504"/>
            <a:ext cx="912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Adjust Orifices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(Optional)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7527BF9-B0C4-4E23-A583-64095AADD2CD}"/>
              </a:ext>
            </a:extLst>
          </p:cNvPr>
          <p:cNvSpPr txBox="1"/>
          <p:nvPr/>
        </p:nvSpPr>
        <p:spPr>
          <a:xfrm>
            <a:off x="814792" y="1081172"/>
            <a:ext cx="1326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Supply Regulator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F4C97AA-B048-47C7-A403-0C88A236D5D1}"/>
              </a:ext>
            </a:extLst>
          </p:cNvPr>
          <p:cNvSpPr txBox="1"/>
          <p:nvPr/>
        </p:nvSpPr>
        <p:spPr>
          <a:xfrm>
            <a:off x="215489" y="718550"/>
            <a:ext cx="1591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Line Pressure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CFC4BF2-1F70-4BD5-9AC9-80086A5DCB94}"/>
              </a:ext>
            </a:extLst>
          </p:cNvPr>
          <p:cNvSpPr txBox="1"/>
          <p:nvPr/>
        </p:nvSpPr>
        <p:spPr>
          <a:xfrm>
            <a:off x="926540" y="5321174"/>
            <a:ext cx="1168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24 VDC Power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1284DFA-9757-4F7B-8FAE-56371ACB2784}"/>
              </a:ext>
            </a:extLst>
          </p:cNvPr>
          <p:cNvSpPr txBox="1"/>
          <p:nvPr/>
        </p:nvSpPr>
        <p:spPr>
          <a:xfrm>
            <a:off x="6028303" y="1642751"/>
            <a:ext cx="1753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RHPA-DA Actuator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826393A-049C-408A-AC41-E51BE2144003}"/>
              </a:ext>
            </a:extLst>
          </p:cNvPr>
          <p:cNvSpPr txBox="1"/>
          <p:nvPr/>
        </p:nvSpPr>
        <p:spPr>
          <a:xfrm>
            <a:off x="6981031" y="4064108"/>
            <a:ext cx="173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 POSITION &lt;75%</a:t>
            </a:r>
          </a:p>
          <a:p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CLOSED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DA57D62-6E4C-43A3-BF9B-E964E76A1969}"/>
              </a:ext>
            </a:extLst>
          </p:cNvPr>
          <p:cNvSpPr txBox="1"/>
          <p:nvPr/>
        </p:nvSpPr>
        <p:spPr>
          <a:xfrm>
            <a:off x="4540744" y="5964586"/>
            <a:ext cx="1753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PRCV Pipeline Rotary Control Valve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49F3001-904B-457B-B0CE-8F9F5FFCBF24}"/>
              </a:ext>
            </a:extLst>
          </p:cNvPr>
          <p:cNvSpPr txBox="1"/>
          <p:nvPr/>
        </p:nvSpPr>
        <p:spPr>
          <a:xfrm>
            <a:off x="3292256" y="5444285"/>
            <a:ext cx="2376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Signal = &lt;16 mA</a:t>
            </a:r>
          </a:p>
        </p:txBody>
      </p:sp>
      <p:cxnSp>
        <p:nvCxnSpPr>
          <p:cNvPr id="127" name="Elbow Connector 245">
            <a:extLst>
              <a:ext uri="{FF2B5EF4-FFF2-40B4-BE49-F238E27FC236}">
                <a16:creationId xmlns:a16="http://schemas.microsoft.com/office/drawing/2014/main" id="{364FBC1B-26D5-45C1-B7D1-6295F44C1650}"/>
              </a:ext>
            </a:extLst>
          </p:cNvPr>
          <p:cNvCxnSpPr>
            <a:stCxn id="128" idx="3"/>
            <a:endCxn id="142" idx="3"/>
          </p:cNvCxnSpPr>
          <p:nvPr/>
        </p:nvCxnSpPr>
        <p:spPr>
          <a:xfrm flipH="1" flipV="1">
            <a:off x="2213671" y="4280286"/>
            <a:ext cx="33919" cy="938847"/>
          </a:xfrm>
          <a:prstGeom prst="bentConnector3">
            <a:avLst>
              <a:gd name="adj1" fmla="val -673959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5E2C5D5C-5E60-4BC2-BA1C-798723933A0F}"/>
              </a:ext>
            </a:extLst>
          </p:cNvPr>
          <p:cNvSpPr txBox="1"/>
          <p:nvPr/>
        </p:nvSpPr>
        <p:spPr>
          <a:xfrm>
            <a:off x="400363" y="5096022"/>
            <a:ext cx="1847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Signal = 8 mA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19D3D29-BC95-4585-A059-A5B780657A06}"/>
              </a:ext>
            </a:extLst>
          </p:cNvPr>
          <p:cNvSpPr/>
          <p:nvPr/>
        </p:nvSpPr>
        <p:spPr>
          <a:xfrm>
            <a:off x="1231467" y="4395678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Elbow Connector 262">
            <a:extLst>
              <a:ext uri="{FF2B5EF4-FFF2-40B4-BE49-F238E27FC236}">
                <a16:creationId xmlns:a16="http://schemas.microsoft.com/office/drawing/2014/main" id="{CC9DC6AE-011F-46F0-A594-E8763A4CE98D}"/>
              </a:ext>
            </a:extLst>
          </p:cNvPr>
          <p:cNvCxnSpPr>
            <a:stCxn id="60" idx="2"/>
            <a:endCxn id="125" idx="2"/>
          </p:cNvCxnSpPr>
          <p:nvPr/>
        </p:nvCxnSpPr>
        <p:spPr>
          <a:xfrm rot="5400000" flipH="1">
            <a:off x="6274122" y="5508096"/>
            <a:ext cx="129731" cy="1842932"/>
          </a:xfrm>
          <a:prstGeom prst="bentConnector3">
            <a:avLst>
              <a:gd name="adj1" fmla="val -1762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266">
            <a:extLst>
              <a:ext uri="{FF2B5EF4-FFF2-40B4-BE49-F238E27FC236}">
                <a16:creationId xmlns:a16="http://schemas.microsoft.com/office/drawing/2014/main" id="{28B4F1C0-05AC-483F-B196-03F9EF0EB27B}"/>
              </a:ext>
            </a:extLst>
          </p:cNvPr>
          <p:cNvCxnSpPr>
            <a:stCxn id="81" idx="2"/>
            <a:endCxn id="119" idx="0"/>
          </p:cNvCxnSpPr>
          <p:nvPr/>
        </p:nvCxnSpPr>
        <p:spPr>
          <a:xfrm rot="5400000">
            <a:off x="5418574" y="2103563"/>
            <a:ext cx="344670" cy="18721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270">
            <a:extLst>
              <a:ext uri="{FF2B5EF4-FFF2-40B4-BE49-F238E27FC236}">
                <a16:creationId xmlns:a16="http://schemas.microsoft.com/office/drawing/2014/main" id="{ACB990EE-4968-4179-B2E4-41898855632E}"/>
              </a:ext>
            </a:extLst>
          </p:cNvPr>
          <p:cNvCxnSpPr>
            <a:stCxn id="119" idx="2"/>
          </p:cNvCxnSpPr>
          <p:nvPr/>
        </p:nvCxnSpPr>
        <p:spPr>
          <a:xfrm rot="16200000" flipH="1">
            <a:off x="5255000" y="3165805"/>
            <a:ext cx="585285" cy="1006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71D7A690-A49C-468F-A6CB-54628FAE0AA6}"/>
              </a:ext>
            </a:extLst>
          </p:cNvPr>
          <p:cNvSpPr txBox="1"/>
          <p:nvPr/>
        </p:nvSpPr>
        <p:spPr>
          <a:xfrm>
            <a:off x="3359166" y="4650940"/>
            <a:ext cx="875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= YES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567FE97-CE1F-49D7-9C93-77FC234A6524}"/>
              </a:ext>
            </a:extLst>
          </p:cNvPr>
          <p:cNvGrpSpPr/>
          <p:nvPr/>
        </p:nvGrpSpPr>
        <p:grpSpPr>
          <a:xfrm>
            <a:off x="1964926" y="3411595"/>
            <a:ext cx="248745" cy="963890"/>
            <a:chOff x="2351117" y="3073416"/>
            <a:chExt cx="248745" cy="1278739"/>
          </a:xfrm>
          <a:noFill/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27415460-AFD6-4693-97A5-C8A6B902B9C2}"/>
                </a:ext>
              </a:extLst>
            </p:cNvPr>
            <p:cNvSpPr/>
            <p:nvPr/>
          </p:nvSpPr>
          <p:spPr>
            <a:xfrm>
              <a:off x="2351117" y="3321161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3245A43B-7A98-4EBA-95F3-12754D3B6D54}"/>
                </a:ext>
              </a:extLst>
            </p:cNvPr>
            <p:cNvSpPr/>
            <p:nvPr/>
          </p:nvSpPr>
          <p:spPr>
            <a:xfrm>
              <a:off x="2351117" y="3579807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70B7506-689E-42DA-A078-B5479B441553}"/>
                </a:ext>
              </a:extLst>
            </p:cNvPr>
            <p:cNvSpPr/>
            <p:nvPr/>
          </p:nvSpPr>
          <p:spPr>
            <a:xfrm>
              <a:off x="2351117" y="3841901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8C49E002-9FBC-45A2-B2B8-C2CDAA5D23E9}"/>
                </a:ext>
              </a:extLst>
            </p:cNvPr>
            <p:cNvSpPr/>
            <p:nvPr/>
          </p:nvSpPr>
          <p:spPr>
            <a:xfrm>
              <a:off x="2351117" y="3073416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0598E89B-B46B-4E13-96D5-4467AECD63EB}"/>
                </a:ext>
              </a:extLst>
            </p:cNvPr>
            <p:cNvSpPr/>
            <p:nvPr/>
          </p:nvSpPr>
          <p:spPr>
            <a:xfrm>
              <a:off x="2351117" y="4099564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E957438-B2BC-4AC9-BB79-D45FA88F2D82}"/>
              </a:ext>
            </a:extLst>
          </p:cNvPr>
          <p:cNvSpPr/>
          <p:nvPr/>
        </p:nvSpPr>
        <p:spPr>
          <a:xfrm>
            <a:off x="698563" y="3842872"/>
            <a:ext cx="248745" cy="252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C2B6E26F-3FB7-4075-BF28-D96C265E1A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15" b="92231" l="31811" r="682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78" t="6721" r="28929" b="5401"/>
          <a:stretch/>
        </p:blipFill>
        <p:spPr>
          <a:xfrm>
            <a:off x="352172" y="1268101"/>
            <a:ext cx="2247285" cy="3482048"/>
          </a:xfrm>
          <a:prstGeom prst="rect">
            <a:avLst/>
          </a:prstGeom>
        </p:spPr>
      </p:pic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1FB7324-8D77-45A0-BAF3-AEF301DD9D86}"/>
              </a:ext>
            </a:extLst>
          </p:cNvPr>
          <p:cNvGrpSpPr/>
          <p:nvPr/>
        </p:nvGrpSpPr>
        <p:grpSpPr>
          <a:xfrm>
            <a:off x="6561228" y="3306814"/>
            <a:ext cx="394965" cy="1365449"/>
            <a:chOff x="8434860" y="2308441"/>
            <a:chExt cx="396526" cy="1370845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4A5C785A-6778-4A81-850C-307D02A67921}"/>
                </a:ext>
              </a:extLst>
            </p:cNvPr>
            <p:cNvGrpSpPr/>
            <p:nvPr/>
          </p:nvGrpSpPr>
          <p:grpSpPr>
            <a:xfrm>
              <a:off x="8474723" y="2308441"/>
              <a:ext cx="316800" cy="1210074"/>
              <a:chOff x="301904" y="1195992"/>
              <a:chExt cx="516729" cy="1973738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DD610141-07CC-47A4-9D82-333FC17B8627}"/>
                  </a:ext>
                </a:extLst>
              </p:cNvPr>
              <p:cNvSpPr/>
              <p:nvPr/>
            </p:nvSpPr>
            <p:spPr>
              <a:xfrm>
                <a:off x="301904" y="1409729"/>
                <a:ext cx="516729" cy="51672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608A5B9A-E9D1-4189-8C20-397EB70B1B62}"/>
                  </a:ext>
                </a:extLst>
              </p:cNvPr>
              <p:cNvSpPr/>
              <p:nvPr/>
            </p:nvSpPr>
            <p:spPr>
              <a:xfrm>
                <a:off x="527161" y="1928316"/>
                <a:ext cx="66214" cy="1241414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FD8FFFF3-F441-4E17-B6A8-ED00B095F105}"/>
                  </a:ext>
                </a:extLst>
              </p:cNvPr>
              <p:cNvSpPr/>
              <p:nvPr/>
            </p:nvSpPr>
            <p:spPr>
              <a:xfrm>
                <a:off x="301904" y="1298382"/>
                <a:ext cx="516729" cy="105846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5CCC60EB-375D-4179-BF90-96B3A06FC5C9}"/>
                  </a:ext>
                </a:extLst>
              </p:cNvPr>
              <p:cNvSpPr/>
              <p:nvPr/>
            </p:nvSpPr>
            <p:spPr>
              <a:xfrm>
                <a:off x="468828" y="1195992"/>
                <a:ext cx="182880" cy="105846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452E42C7-DF95-4713-A922-86071F72ACDB}"/>
                  </a:ext>
                </a:extLst>
              </p:cNvPr>
              <p:cNvSpPr/>
              <p:nvPr/>
            </p:nvSpPr>
            <p:spPr>
              <a:xfrm>
                <a:off x="638311" y="1547580"/>
                <a:ext cx="161645" cy="14965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9DB5F090-E4CB-403B-B300-73FA0C8411F3}"/>
                </a:ext>
              </a:extLst>
            </p:cNvPr>
            <p:cNvGrpSpPr/>
            <p:nvPr/>
          </p:nvGrpSpPr>
          <p:grpSpPr>
            <a:xfrm>
              <a:off x="8434860" y="2750063"/>
              <a:ext cx="396526" cy="929223"/>
              <a:chOff x="8397512" y="2750063"/>
              <a:chExt cx="433874" cy="929223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257279DF-21E5-4B29-A99E-096649104F54}"/>
                  </a:ext>
                </a:extLst>
              </p:cNvPr>
              <p:cNvSpPr/>
              <p:nvPr/>
            </p:nvSpPr>
            <p:spPr>
              <a:xfrm>
                <a:off x="8397512" y="2789390"/>
                <a:ext cx="433874" cy="889896"/>
              </a:xfrm>
              <a:prstGeom prst="rect">
                <a:avLst/>
              </a:prstGeom>
              <a:gradFill>
                <a:gsLst>
                  <a:gs pos="75000">
                    <a:schemeClr val="bg1">
                      <a:lumMod val="6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5CC5B3C4-E6BD-4D72-AB05-10A8BB0368DC}"/>
                  </a:ext>
                </a:extLst>
              </p:cNvPr>
              <p:cNvSpPr/>
              <p:nvPr/>
            </p:nvSpPr>
            <p:spPr>
              <a:xfrm>
                <a:off x="8397512" y="2750063"/>
                <a:ext cx="433874" cy="45719"/>
              </a:xfrm>
              <a:prstGeom prst="rect">
                <a:avLst/>
              </a:prstGeom>
              <a:gradFill>
                <a:gsLst>
                  <a:gs pos="75000">
                    <a:schemeClr val="bg1">
                      <a:lumMod val="6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0F926A72-9AC1-4180-B072-9DD08FB968CC}"/>
                  </a:ext>
                </a:extLst>
              </p:cNvPr>
              <p:cNvSpPr/>
              <p:nvPr/>
            </p:nvSpPr>
            <p:spPr>
              <a:xfrm>
                <a:off x="8481234" y="2895733"/>
                <a:ext cx="266431" cy="66003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7E7C83DB-928D-4BBE-959F-96EEF9F59DF5}"/>
                  </a:ext>
                </a:extLst>
              </p:cNvPr>
              <p:cNvGrpSpPr/>
              <p:nvPr/>
            </p:nvGrpSpPr>
            <p:grpSpPr>
              <a:xfrm>
                <a:off x="8537549" y="2964493"/>
                <a:ext cx="153801" cy="474980"/>
                <a:chOff x="150348" y="306613"/>
                <a:chExt cx="142865" cy="737399"/>
              </a:xfrm>
            </p:grpSpPr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7E14F3C9-0607-422A-9416-E2A3312CD119}"/>
                    </a:ext>
                  </a:extLst>
                </p:cNvPr>
                <p:cNvCxnSpPr/>
                <p:nvPr/>
              </p:nvCxnSpPr>
              <p:spPr>
                <a:xfrm>
                  <a:off x="150348" y="306613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C803DB45-0C37-4EB2-9380-14A0516B4354}"/>
                    </a:ext>
                  </a:extLst>
                </p:cNvPr>
                <p:cNvCxnSpPr/>
                <p:nvPr/>
              </p:nvCxnSpPr>
              <p:spPr>
                <a:xfrm>
                  <a:off x="150348" y="466606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C4E515A2-CFB7-473F-BA3B-189A9D3637A5}"/>
                    </a:ext>
                  </a:extLst>
                </p:cNvPr>
                <p:cNvCxnSpPr/>
                <p:nvPr/>
              </p:nvCxnSpPr>
              <p:spPr>
                <a:xfrm>
                  <a:off x="150348" y="611516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B11E1559-DB70-4D68-9DF3-E19F4FF3E2FA}"/>
                    </a:ext>
                  </a:extLst>
                </p:cNvPr>
                <p:cNvCxnSpPr/>
                <p:nvPr/>
              </p:nvCxnSpPr>
              <p:spPr>
                <a:xfrm>
                  <a:off x="150348" y="739109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6139128E-EF9D-4C99-9D5A-6C0850DF7992}"/>
                    </a:ext>
                  </a:extLst>
                </p:cNvPr>
                <p:cNvCxnSpPr/>
                <p:nvPr/>
              </p:nvCxnSpPr>
              <p:spPr>
                <a:xfrm>
                  <a:off x="150348" y="899102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11C8EEFC-8138-4AC4-A84C-1ADC4A87741A}"/>
                    </a:ext>
                  </a:extLst>
                </p:cNvPr>
                <p:cNvCxnSpPr/>
                <p:nvPr/>
              </p:nvCxnSpPr>
              <p:spPr>
                <a:xfrm>
                  <a:off x="150348" y="1044012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72" name="Rectangle 171">
            <a:extLst>
              <a:ext uri="{FF2B5EF4-FFF2-40B4-BE49-F238E27FC236}">
                <a16:creationId xmlns:a16="http://schemas.microsoft.com/office/drawing/2014/main" id="{14A388C6-D80E-4F9E-A62B-E6D90173CE60}"/>
              </a:ext>
            </a:extLst>
          </p:cNvPr>
          <p:cNvSpPr/>
          <p:nvPr/>
        </p:nvSpPr>
        <p:spPr>
          <a:xfrm>
            <a:off x="5119462" y="5278164"/>
            <a:ext cx="261055" cy="261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283B7C36-B81F-4F5E-8BB8-0750C3F7BDCF}"/>
              </a:ext>
            </a:extLst>
          </p:cNvPr>
          <p:cNvSpPr/>
          <p:nvPr/>
        </p:nvSpPr>
        <p:spPr>
          <a:xfrm>
            <a:off x="5380284" y="5278164"/>
            <a:ext cx="261055" cy="261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4" name="Elbow Connector 195">
            <a:extLst>
              <a:ext uri="{FF2B5EF4-FFF2-40B4-BE49-F238E27FC236}">
                <a16:creationId xmlns:a16="http://schemas.microsoft.com/office/drawing/2014/main" id="{ADE8FE66-C24D-4F80-97CB-CE4B41DD824A}"/>
              </a:ext>
            </a:extLst>
          </p:cNvPr>
          <p:cNvCxnSpPr>
            <a:stCxn id="172" idx="3"/>
            <a:endCxn id="167" idx="1"/>
          </p:cNvCxnSpPr>
          <p:nvPr/>
        </p:nvCxnSpPr>
        <p:spPr>
          <a:xfrm flipV="1">
            <a:off x="5380517" y="3595115"/>
            <a:ext cx="1220417" cy="1813577"/>
          </a:xfrm>
          <a:prstGeom prst="bentConnector3">
            <a:avLst>
              <a:gd name="adj1" fmla="val 45603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DF1A8A8C-C0FC-49A6-AB35-A818F8B1101F}"/>
              </a:ext>
            </a:extLst>
          </p:cNvPr>
          <p:cNvGrpSpPr/>
          <p:nvPr/>
        </p:nvGrpSpPr>
        <p:grpSpPr>
          <a:xfrm>
            <a:off x="4142832" y="2561564"/>
            <a:ext cx="460047" cy="460047"/>
            <a:chOff x="6764784" y="1819922"/>
            <a:chExt cx="914400" cy="914400"/>
          </a:xfrm>
        </p:grpSpPr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47339525-107B-415E-AAAD-920916008E02}"/>
                </a:ext>
              </a:extLst>
            </p:cNvPr>
            <p:cNvSpPr/>
            <p:nvPr/>
          </p:nvSpPr>
          <p:spPr>
            <a:xfrm>
              <a:off x="6764784" y="1819922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07BFAAA4-7451-4F5A-B850-9D4605735673}"/>
                </a:ext>
              </a:extLst>
            </p:cNvPr>
            <p:cNvGrpSpPr/>
            <p:nvPr/>
          </p:nvGrpSpPr>
          <p:grpSpPr>
            <a:xfrm>
              <a:off x="6764784" y="1904889"/>
              <a:ext cx="182880" cy="182880"/>
              <a:chOff x="5662917" y="1528296"/>
              <a:chExt cx="274320" cy="274320"/>
            </a:xfrm>
          </p:grpSpPr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435B3090-043F-48D9-93DB-FF59D0DC1544}"/>
                  </a:ext>
                </a:extLst>
              </p:cNvPr>
              <p:cNvCxnSpPr/>
              <p:nvPr/>
            </p:nvCxnSpPr>
            <p:spPr>
              <a:xfrm>
                <a:off x="5662917" y="1665456"/>
                <a:ext cx="2743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0BCC33C7-A01E-48F1-8E7E-A4DD64EBA7E9}"/>
                  </a:ext>
                </a:extLst>
              </p:cNvPr>
              <p:cNvCxnSpPr/>
              <p:nvPr/>
            </p:nvCxnSpPr>
            <p:spPr>
              <a:xfrm rot="16200000">
                <a:off x="5800077" y="1665456"/>
                <a:ext cx="2743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1A904720-1E24-4853-88A4-E1AFEBF4659E}"/>
                </a:ext>
              </a:extLst>
            </p:cNvPr>
            <p:cNvCxnSpPr/>
            <p:nvPr/>
          </p:nvCxnSpPr>
          <p:spPr>
            <a:xfrm flipV="1">
              <a:off x="6764784" y="2054701"/>
              <a:ext cx="912180" cy="2579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9150FFB8-8AD2-4FB4-9227-DD905363D8A4}"/>
                </a:ext>
              </a:extLst>
            </p:cNvPr>
            <p:cNvCxnSpPr/>
            <p:nvPr/>
          </p:nvCxnSpPr>
          <p:spPr>
            <a:xfrm flipV="1">
              <a:off x="6766258" y="2304759"/>
              <a:ext cx="912180" cy="25793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Rectangle 228">
            <a:extLst>
              <a:ext uri="{FF2B5EF4-FFF2-40B4-BE49-F238E27FC236}">
                <a16:creationId xmlns:a16="http://schemas.microsoft.com/office/drawing/2014/main" id="{4493DFA8-DC19-417F-8FE5-012F9BDEAEE5}"/>
              </a:ext>
            </a:extLst>
          </p:cNvPr>
          <p:cNvSpPr/>
          <p:nvPr/>
        </p:nvSpPr>
        <p:spPr>
          <a:xfrm>
            <a:off x="6668170" y="4286072"/>
            <a:ext cx="196553" cy="4600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115F5174-0C97-491B-9021-99547DA824E2}"/>
              </a:ext>
            </a:extLst>
          </p:cNvPr>
          <p:cNvSpPr/>
          <p:nvPr/>
        </p:nvSpPr>
        <p:spPr>
          <a:xfrm>
            <a:off x="6412705" y="2197169"/>
            <a:ext cx="709162" cy="474254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14384B9B-B59D-481B-A241-3B3F2341DA71}"/>
              </a:ext>
            </a:extLst>
          </p:cNvPr>
          <p:cNvSpPr/>
          <p:nvPr/>
        </p:nvSpPr>
        <p:spPr>
          <a:xfrm>
            <a:off x="6411865" y="2842768"/>
            <a:ext cx="709162" cy="391215"/>
          </a:xfrm>
          <a:prstGeom prst="rect">
            <a:avLst/>
          </a:prstGeom>
          <a:ln>
            <a:noFill/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026BF885-72AA-4E51-B40A-C7839590BC84}"/>
              </a:ext>
            </a:extLst>
          </p:cNvPr>
          <p:cNvSpPr/>
          <p:nvPr/>
        </p:nvSpPr>
        <p:spPr>
          <a:xfrm>
            <a:off x="6424347" y="2688173"/>
            <a:ext cx="709162" cy="131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Arrow: Down 135">
            <a:extLst>
              <a:ext uri="{FF2B5EF4-FFF2-40B4-BE49-F238E27FC236}">
                <a16:creationId xmlns:a16="http://schemas.microsoft.com/office/drawing/2014/main" id="{4B6A598C-6713-4886-ABD7-D2FCBCA0A2E3}"/>
              </a:ext>
            </a:extLst>
          </p:cNvPr>
          <p:cNvSpPr/>
          <p:nvPr/>
        </p:nvSpPr>
        <p:spPr>
          <a:xfrm flipV="1">
            <a:off x="7261600" y="2570952"/>
            <a:ext cx="144889" cy="34047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8E2F5B71-620E-4ED7-BFF6-A13CAE5AF8AE}"/>
              </a:ext>
            </a:extLst>
          </p:cNvPr>
          <p:cNvSpPr txBox="1"/>
          <p:nvPr/>
        </p:nvSpPr>
        <p:spPr>
          <a:xfrm>
            <a:off x="1002749" y="1792467"/>
            <a:ext cx="813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COM 75%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POS </a:t>
            </a:r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62%</a:t>
            </a:r>
          </a:p>
        </p:txBody>
      </p:sp>
      <p:pic>
        <p:nvPicPr>
          <p:cNvPr id="225" name="Picture 2" descr="Image result for balluff logo">
            <a:extLst>
              <a:ext uri="{FF2B5EF4-FFF2-40B4-BE49-F238E27FC236}">
                <a16:creationId xmlns:a16="http://schemas.microsoft.com/office/drawing/2014/main" id="{D5EB9492-9C16-41F2-98B9-74B44B503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644" y="3747495"/>
            <a:ext cx="684835" cy="14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385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C8AA-85C6-43F5-836C-D2F48C0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RCVC How It Works – STEADY STATE – 25% TRAVEL – NO EMISSIONS</a:t>
            </a:r>
          </a:p>
        </p:txBody>
      </p:sp>
      <p:cxnSp>
        <p:nvCxnSpPr>
          <p:cNvPr id="3" name="Elbow Connector 186">
            <a:extLst>
              <a:ext uri="{FF2B5EF4-FFF2-40B4-BE49-F238E27FC236}">
                <a16:creationId xmlns:a16="http://schemas.microsoft.com/office/drawing/2014/main" id="{FB66490D-0124-4585-B41B-CDEEE2990E1B}"/>
              </a:ext>
            </a:extLst>
          </p:cNvPr>
          <p:cNvCxnSpPr>
            <a:stCxn id="110" idx="0"/>
          </p:cNvCxnSpPr>
          <p:nvPr/>
        </p:nvCxnSpPr>
        <p:spPr>
          <a:xfrm rot="5400000" flipH="1" flipV="1">
            <a:off x="3400067" y="3430831"/>
            <a:ext cx="1083266" cy="419497"/>
          </a:xfrm>
          <a:prstGeom prst="bentConnector3">
            <a:avLst>
              <a:gd name="adj1" fmla="val 9999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145">
            <a:extLst>
              <a:ext uri="{FF2B5EF4-FFF2-40B4-BE49-F238E27FC236}">
                <a16:creationId xmlns:a16="http://schemas.microsoft.com/office/drawing/2014/main" id="{45F4C364-61AA-438C-B4CD-128184FD4DBE}"/>
              </a:ext>
            </a:extLst>
          </p:cNvPr>
          <p:cNvCxnSpPr>
            <a:stCxn id="115" idx="3"/>
            <a:endCxn id="70" idx="1"/>
          </p:cNvCxnSpPr>
          <p:nvPr/>
        </p:nvCxnSpPr>
        <p:spPr>
          <a:xfrm>
            <a:off x="3127726" y="786256"/>
            <a:ext cx="1023722" cy="2458999"/>
          </a:xfrm>
          <a:prstGeom prst="bentConnector3">
            <a:avLst>
              <a:gd name="adj1" fmla="val 41328"/>
            </a:avLst>
          </a:prstGeom>
          <a:ln w="19050">
            <a:solidFill>
              <a:srgbClr val="C00000"/>
            </a:solidFill>
          </a:ln>
          <a:effectLst>
            <a:glow rad="101600">
              <a:schemeClr val="bg1"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13EAA07D-7AB9-435A-9D98-A558F6BE424E}"/>
              </a:ext>
            </a:extLst>
          </p:cNvPr>
          <p:cNvGrpSpPr/>
          <p:nvPr/>
        </p:nvGrpSpPr>
        <p:grpSpPr>
          <a:xfrm>
            <a:off x="4138651" y="2092842"/>
            <a:ext cx="519228" cy="2304730"/>
            <a:chOff x="6762564" y="899050"/>
            <a:chExt cx="1032029" cy="458093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E9C2D2-451C-4DEC-9AF6-0B69FCDA8490}"/>
                </a:ext>
              </a:extLst>
            </p:cNvPr>
            <p:cNvSpPr/>
            <p:nvPr/>
          </p:nvSpPr>
          <p:spPr>
            <a:xfrm>
              <a:off x="6764784" y="2734322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06A47AC-ACDD-446A-A043-9F24D7BF8873}"/>
                </a:ext>
              </a:extLst>
            </p:cNvPr>
            <p:cNvGrpSpPr/>
            <p:nvPr/>
          </p:nvGrpSpPr>
          <p:grpSpPr>
            <a:xfrm>
              <a:off x="6764784" y="899050"/>
              <a:ext cx="1029809" cy="914400"/>
              <a:chOff x="6427433" y="562622"/>
              <a:chExt cx="1029809" cy="914400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C4BB5F51-3B5C-47D7-86E7-BBE152C631AA}"/>
                  </a:ext>
                </a:extLst>
              </p:cNvPr>
              <p:cNvGrpSpPr/>
              <p:nvPr/>
            </p:nvGrpSpPr>
            <p:grpSpPr>
              <a:xfrm>
                <a:off x="6764784" y="562622"/>
                <a:ext cx="692458" cy="914400"/>
                <a:chOff x="7111015" y="907928"/>
                <a:chExt cx="692458" cy="914400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6364CB20-91FB-4362-A020-49724027510E}"/>
                    </a:ext>
                  </a:extLst>
                </p:cNvPr>
                <p:cNvSpPr/>
                <p:nvPr/>
              </p:nvSpPr>
              <p:spPr>
                <a:xfrm>
                  <a:off x="7228644" y="907928"/>
                  <a:ext cx="457200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AD6C71D5-C763-4402-8E64-C5CFA2952531}"/>
                    </a:ext>
                  </a:extLst>
                </p:cNvPr>
                <p:cNvCxnSpPr/>
                <p:nvPr/>
              </p:nvCxnSpPr>
              <p:spPr>
                <a:xfrm>
                  <a:off x="7111015" y="907928"/>
                  <a:ext cx="69245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A90C3DBF-0902-4F9E-9C62-1E210593FC32}"/>
                  </a:ext>
                </a:extLst>
              </p:cNvPr>
              <p:cNvGrpSpPr/>
              <p:nvPr/>
            </p:nvGrpSpPr>
            <p:grpSpPr>
              <a:xfrm>
                <a:off x="6427433" y="791222"/>
                <a:ext cx="457200" cy="685800"/>
                <a:chOff x="6764784" y="1136528"/>
                <a:chExt cx="457200" cy="685800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97A7F333-69A3-44D3-BAD3-0E0CAC65B7C1}"/>
                    </a:ext>
                  </a:extLst>
                </p:cNvPr>
                <p:cNvSpPr/>
                <p:nvPr/>
              </p:nvSpPr>
              <p:spPr>
                <a:xfrm>
                  <a:off x="6764784" y="1136528"/>
                  <a:ext cx="457200" cy="685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A4AAB114-AB25-453E-8900-9BCF2ECEFADD}"/>
                    </a:ext>
                  </a:extLst>
                </p:cNvPr>
                <p:cNvCxnSpPr/>
                <p:nvPr/>
              </p:nvCxnSpPr>
              <p:spPr>
                <a:xfrm flipV="1">
                  <a:off x="6764784" y="1356250"/>
                  <a:ext cx="457200" cy="16257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85E652F-778E-47F6-B47D-25F2D5179480}"/>
                </a:ext>
              </a:extLst>
            </p:cNvPr>
            <p:cNvGrpSpPr/>
            <p:nvPr/>
          </p:nvGrpSpPr>
          <p:grpSpPr>
            <a:xfrm>
              <a:off x="6764784" y="1819922"/>
              <a:ext cx="914400" cy="914400"/>
              <a:chOff x="6764784" y="1819922"/>
              <a:chExt cx="914400" cy="91440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2E20CB0-A70F-44D9-B5D8-8ECCB2420B0C}"/>
                  </a:ext>
                </a:extLst>
              </p:cNvPr>
              <p:cNvSpPr/>
              <p:nvPr/>
            </p:nvSpPr>
            <p:spPr>
              <a:xfrm>
                <a:off x="6764784" y="1819922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1D6D7E17-61FF-448F-880F-BAB6DAFBE57D}"/>
                  </a:ext>
                </a:extLst>
              </p:cNvPr>
              <p:cNvGrpSpPr/>
              <p:nvPr/>
            </p:nvGrpSpPr>
            <p:grpSpPr>
              <a:xfrm>
                <a:off x="6764784" y="1904889"/>
                <a:ext cx="182880" cy="182880"/>
                <a:chOff x="5662917" y="1528296"/>
                <a:chExt cx="274320" cy="274320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5A54C94-3771-4AE0-93F5-B58F9F396DD7}"/>
                    </a:ext>
                  </a:extLst>
                </p:cNvPr>
                <p:cNvCxnSpPr/>
                <p:nvPr/>
              </p:nvCxnSpPr>
              <p:spPr>
                <a:xfrm>
                  <a:off x="566291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DDEB71B-BE8F-4693-82C5-52395F699B9C}"/>
                    </a:ext>
                  </a:extLst>
                </p:cNvPr>
                <p:cNvCxnSpPr/>
                <p:nvPr/>
              </p:nvCxnSpPr>
              <p:spPr>
                <a:xfrm rot="16200000">
                  <a:off x="580007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5F1DD8E3-26AD-42B4-B4BF-AC37F57181A0}"/>
                  </a:ext>
                </a:extLst>
              </p:cNvPr>
              <p:cNvCxnSpPr/>
              <p:nvPr/>
            </p:nvCxnSpPr>
            <p:spPr>
              <a:xfrm flipV="1">
                <a:off x="6764784" y="2054701"/>
                <a:ext cx="912180" cy="2579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FF2CE244-5456-4E40-931E-45A9391F41EC}"/>
                  </a:ext>
                </a:extLst>
              </p:cNvPr>
              <p:cNvCxnSpPr/>
              <p:nvPr/>
            </p:nvCxnSpPr>
            <p:spPr>
              <a:xfrm flipV="1">
                <a:off x="6766258" y="2304759"/>
                <a:ext cx="912180" cy="2579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A60DDE6-A1EB-49D8-8280-F5CEA22850E1}"/>
                </a:ext>
              </a:extLst>
            </p:cNvPr>
            <p:cNvGrpSpPr/>
            <p:nvPr/>
          </p:nvGrpSpPr>
          <p:grpSpPr>
            <a:xfrm flipV="1">
              <a:off x="6762564" y="3648722"/>
              <a:ext cx="914400" cy="914400"/>
              <a:chOff x="6048799" y="5283693"/>
              <a:chExt cx="914400" cy="91440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4F2285A-11C8-4B6A-8F72-F3D13B38A66B}"/>
                  </a:ext>
                </a:extLst>
              </p:cNvPr>
              <p:cNvSpPr/>
              <p:nvPr/>
            </p:nvSpPr>
            <p:spPr>
              <a:xfrm>
                <a:off x="6048799" y="5283693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1B30714-82FE-42F7-8B3A-0D33EC58E245}"/>
                  </a:ext>
                </a:extLst>
              </p:cNvPr>
              <p:cNvGrpSpPr/>
              <p:nvPr/>
            </p:nvGrpSpPr>
            <p:grpSpPr>
              <a:xfrm>
                <a:off x="6048799" y="5368660"/>
                <a:ext cx="182880" cy="182880"/>
                <a:chOff x="5662917" y="1528296"/>
                <a:chExt cx="274320" cy="274320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1FEE77B6-1A96-4369-AEA1-CAB79DC0FFE6}"/>
                    </a:ext>
                  </a:extLst>
                </p:cNvPr>
                <p:cNvCxnSpPr/>
                <p:nvPr/>
              </p:nvCxnSpPr>
              <p:spPr>
                <a:xfrm>
                  <a:off x="566291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EA7C703-793C-4BB7-9EAA-3AF4B21D206F}"/>
                    </a:ext>
                  </a:extLst>
                </p:cNvPr>
                <p:cNvCxnSpPr/>
                <p:nvPr/>
              </p:nvCxnSpPr>
              <p:spPr>
                <a:xfrm rot="16200000">
                  <a:off x="580007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544C8C46-6058-4BE3-B3A0-A63185684F47}"/>
                  </a:ext>
                </a:extLst>
              </p:cNvPr>
              <p:cNvCxnSpPr/>
              <p:nvPr/>
            </p:nvCxnSpPr>
            <p:spPr>
              <a:xfrm flipV="1">
                <a:off x="6048799" y="5518472"/>
                <a:ext cx="912180" cy="2579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B5BFEA81-73BF-45DD-8108-C1E8D4CC1667}"/>
                  </a:ext>
                </a:extLst>
              </p:cNvPr>
              <p:cNvCxnSpPr/>
              <p:nvPr/>
            </p:nvCxnSpPr>
            <p:spPr>
              <a:xfrm flipV="1">
                <a:off x="6050273" y="5768530"/>
                <a:ext cx="912180" cy="2579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A70EF9D-8121-429A-9A08-323AA14BA0E4}"/>
                </a:ext>
              </a:extLst>
            </p:cNvPr>
            <p:cNvGrpSpPr/>
            <p:nvPr/>
          </p:nvGrpSpPr>
          <p:grpSpPr>
            <a:xfrm>
              <a:off x="6762564" y="2820199"/>
              <a:ext cx="182880" cy="742646"/>
              <a:chOff x="6490464" y="1904889"/>
              <a:chExt cx="182880" cy="742646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BE5DC98-D9E4-4C5B-A96A-42DC371DB820}"/>
                  </a:ext>
                </a:extLst>
              </p:cNvPr>
              <p:cNvGrpSpPr/>
              <p:nvPr/>
            </p:nvGrpSpPr>
            <p:grpSpPr>
              <a:xfrm flipV="1">
                <a:off x="6490464" y="1904889"/>
                <a:ext cx="182880" cy="182880"/>
                <a:chOff x="5662917" y="1528296"/>
                <a:chExt cx="274320" cy="274320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B7C48A5A-1042-4ECA-BA38-9B79C1AE7BBE}"/>
                    </a:ext>
                  </a:extLst>
                </p:cNvPr>
                <p:cNvCxnSpPr/>
                <p:nvPr/>
              </p:nvCxnSpPr>
              <p:spPr>
                <a:xfrm>
                  <a:off x="566291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340B3A83-B1AD-4F84-9FB2-0B0F98C6B88C}"/>
                    </a:ext>
                  </a:extLst>
                </p:cNvPr>
                <p:cNvCxnSpPr/>
                <p:nvPr/>
              </p:nvCxnSpPr>
              <p:spPr>
                <a:xfrm rot="16200000">
                  <a:off x="580007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F09978CE-EC7E-449D-821B-E666CDC6A826}"/>
                  </a:ext>
                </a:extLst>
              </p:cNvPr>
              <p:cNvGrpSpPr/>
              <p:nvPr/>
            </p:nvGrpSpPr>
            <p:grpSpPr>
              <a:xfrm flipV="1">
                <a:off x="6490464" y="2189992"/>
                <a:ext cx="182880" cy="182880"/>
                <a:chOff x="5662917" y="1528296"/>
                <a:chExt cx="274320" cy="274320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B24BC5AB-CF79-40BB-B8F8-D234C68B51B3}"/>
                    </a:ext>
                  </a:extLst>
                </p:cNvPr>
                <p:cNvCxnSpPr/>
                <p:nvPr/>
              </p:nvCxnSpPr>
              <p:spPr>
                <a:xfrm>
                  <a:off x="566291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D5069F86-0BA2-413F-B00D-26F4DEE7BBB8}"/>
                    </a:ext>
                  </a:extLst>
                </p:cNvPr>
                <p:cNvCxnSpPr/>
                <p:nvPr/>
              </p:nvCxnSpPr>
              <p:spPr>
                <a:xfrm rot="16200000">
                  <a:off x="580007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D9B673A-0258-4067-8DF2-E9EE867BC4EC}"/>
                  </a:ext>
                </a:extLst>
              </p:cNvPr>
              <p:cNvGrpSpPr/>
              <p:nvPr/>
            </p:nvGrpSpPr>
            <p:grpSpPr>
              <a:xfrm flipV="1">
                <a:off x="6490464" y="2464655"/>
                <a:ext cx="182880" cy="182880"/>
                <a:chOff x="5662917" y="1528296"/>
                <a:chExt cx="274320" cy="274320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E4159510-48DD-4F48-AD7A-3F27BD5F79EE}"/>
                    </a:ext>
                  </a:extLst>
                </p:cNvPr>
                <p:cNvCxnSpPr/>
                <p:nvPr/>
              </p:nvCxnSpPr>
              <p:spPr>
                <a:xfrm>
                  <a:off x="566291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ED8B76F0-709C-4AB7-AE7C-575D2897F8F7}"/>
                    </a:ext>
                  </a:extLst>
                </p:cNvPr>
                <p:cNvCxnSpPr/>
                <p:nvPr/>
              </p:nvCxnSpPr>
              <p:spPr>
                <a:xfrm rot="16200000">
                  <a:off x="580007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E38F520-4646-477D-BBA9-37B961B11B96}"/>
                </a:ext>
              </a:extLst>
            </p:cNvPr>
            <p:cNvGrpSpPr/>
            <p:nvPr/>
          </p:nvGrpSpPr>
          <p:grpSpPr>
            <a:xfrm>
              <a:off x="7491864" y="2820199"/>
              <a:ext cx="189540" cy="742646"/>
              <a:chOff x="7491864" y="2820199"/>
              <a:chExt cx="182880" cy="742646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E6DCD8A-E623-4CB5-87D2-7488040633BA}"/>
                  </a:ext>
                </a:extLst>
              </p:cNvPr>
              <p:cNvGrpSpPr/>
              <p:nvPr/>
            </p:nvGrpSpPr>
            <p:grpSpPr>
              <a:xfrm flipH="1" flipV="1">
                <a:off x="7491864" y="2820199"/>
                <a:ext cx="182880" cy="182880"/>
                <a:chOff x="5662917" y="1528296"/>
                <a:chExt cx="274320" cy="27432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C2FB025F-D4B9-44D4-9BEC-1E0B0E39CB85}"/>
                    </a:ext>
                  </a:extLst>
                </p:cNvPr>
                <p:cNvCxnSpPr/>
                <p:nvPr/>
              </p:nvCxnSpPr>
              <p:spPr>
                <a:xfrm>
                  <a:off x="566291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D39476F5-EB84-4EB7-AC98-4360F8D3BAF5}"/>
                    </a:ext>
                  </a:extLst>
                </p:cNvPr>
                <p:cNvCxnSpPr/>
                <p:nvPr/>
              </p:nvCxnSpPr>
              <p:spPr>
                <a:xfrm rot="16200000">
                  <a:off x="580007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5EA8982F-041C-494A-91AF-11889ED54F67}"/>
                  </a:ext>
                </a:extLst>
              </p:cNvPr>
              <p:cNvGrpSpPr/>
              <p:nvPr/>
            </p:nvGrpSpPr>
            <p:grpSpPr>
              <a:xfrm flipH="1" flipV="1">
                <a:off x="7491864" y="3379965"/>
                <a:ext cx="182880" cy="182880"/>
                <a:chOff x="5662917" y="1528296"/>
                <a:chExt cx="274320" cy="274320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6581970B-E973-472A-AEDD-3491F0CE4950}"/>
                    </a:ext>
                  </a:extLst>
                </p:cNvPr>
                <p:cNvCxnSpPr/>
                <p:nvPr/>
              </p:nvCxnSpPr>
              <p:spPr>
                <a:xfrm>
                  <a:off x="566291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2B458E4C-15DD-4DCD-8FCF-D895F8C7C21C}"/>
                    </a:ext>
                  </a:extLst>
                </p:cNvPr>
                <p:cNvCxnSpPr/>
                <p:nvPr/>
              </p:nvCxnSpPr>
              <p:spPr>
                <a:xfrm rot="16200000">
                  <a:off x="5800077" y="1665456"/>
                  <a:ext cx="274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E717FE5-39E7-479B-9036-1F647D498867}"/>
                </a:ext>
              </a:extLst>
            </p:cNvPr>
            <p:cNvGrpSpPr/>
            <p:nvPr/>
          </p:nvGrpSpPr>
          <p:grpSpPr>
            <a:xfrm flipV="1">
              <a:off x="6764784" y="4565583"/>
              <a:ext cx="1029809" cy="914400"/>
              <a:chOff x="6427433" y="562622"/>
              <a:chExt cx="1029809" cy="9144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5317855-AD26-47F8-9191-9BDB1F359763}"/>
                  </a:ext>
                </a:extLst>
              </p:cNvPr>
              <p:cNvGrpSpPr/>
              <p:nvPr/>
            </p:nvGrpSpPr>
            <p:grpSpPr>
              <a:xfrm>
                <a:off x="6764784" y="562622"/>
                <a:ext cx="692458" cy="914400"/>
                <a:chOff x="7111015" y="907928"/>
                <a:chExt cx="692458" cy="914400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81A9569-B6B8-443A-BA5D-E0F78132E97D}"/>
                    </a:ext>
                  </a:extLst>
                </p:cNvPr>
                <p:cNvSpPr/>
                <p:nvPr/>
              </p:nvSpPr>
              <p:spPr>
                <a:xfrm>
                  <a:off x="7228644" y="907928"/>
                  <a:ext cx="457200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6D80DE77-F3EA-4E4E-B2DE-DCDC26A2C5FE}"/>
                    </a:ext>
                  </a:extLst>
                </p:cNvPr>
                <p:cNvCxnSpPr/>
                <p:nvPr/>
              </p:nvCxnSpPr>
              <p:spPr>
                <a:xfrm>
                  <a:off x="7111015" y="907928"/>
                  <a:ext cx="69245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888416B-9032-4A55-9337-4F3935BA87BF}"/>
                  </a:ext>
                </a:extLst>
              </p:cNvPr>
              <p:cNvGrpSpPr/>
              <p:nvPr/>
            </p:nvGrpSpPr>
            <p:grpSpPr>
              <a:xfrm>
                <a:off x="6427433" y="791222"/>
                <a:ext cx="457200" cy="685800"/>
                <a:chOff x="6764784" y="1136528"/>
                <a:chExt cx="457200" cy="685800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1040C67-9065-4473-A51F-88FE2646DA72}"/>
                    </a:ext>
                  </a:extLst>
                </p:cNvPr>
                <p:cNvSpPr/>
                <p:nvPr/>
              </p:nvSpPr>
              <p:spPr>
                <a:xfrm>
                  <a:off x="6764784" y="1136528"/>
                  <a:ext cx="457200" cy="685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40B8F02C-BBF0-476B-BFD3-F21EA6DE76F9}"/>
                    </a:ext>
                  </a:extLst>
                </p:cNvPr>
                <p:cNvCxnSpPr/>
                <p:nvPr/>
              </p:nvCxnSpPr>
              <p:spPr>
                <a:xfrm flipV="1">
                  <a:off x="6764784" y="1356250"/>
                  <a:ext cx="457200" cy="16257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C01DF33-9299-4946-80BB-125B150D05A0}"/>
              </a:ext>
            </a:extLst>
          </p:cNvPr>
          <p:cNvGrpSpPr/>
          <p:nvPr/>
        </p:nvGrpSpPr>
        <p:grpSpPr>
          <a:xfrm>
            <a:off x="1724534" y="751237"/>
            <a:ext cx="301423" cy="355830"/>
            <a:chOff x="1698975" y="2250464"/>
            <a:chExt cx="301423" cy="35583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3BE4819-AA46-4BD7-BEDD-E4932B5FCE7A}"/>
                </a:ext>
              </a:extLst>
            </p:cNvPr>
            <p:cNvGrpSpPr/>
            <p:nvPr/>
          </p:nvGrpSpPr>
          <p:grpSpPr>
            <a:xfrm>
              <a:off x="1698975" y="2452470"/>
              <a:ext cx="213585" cy="153824"/>
              <a:chOff x="1638300" y="2633472"/>
              <a:chExt cx="1371600" cy="795528"/>
            </a:xfrm>
          </p:grpSpPr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4033A11B-5C84-490A-9A87-0704EEB4CC58}"/>
                  </a:ext>
                </a:extLst>
              </p:cNvPr>
              <p:cNvSpPr/>
              <p:nvPr/>
            </p:nvSpPr>
            <p:spPr>
              <a:xfrm rot="16200000" flipV="1">
                <a:off x="15834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0199FA4F-B0B5-4400-B5CA-45E6E04ACD99}"/>
                  </a:ext>
                </a:extLst>
              </p:cNvPr>
              <p:cNvSpPr/>
              <p:nvPr/>
            </p:nvSpPr>
            <p:spPr>
              <a:xfrm rot="16200000">
                <a:off x="22692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263F5DB-C86D-4A2B-9641-BE63AA55E038}"/>
                </a:ext>
              </a:extLst>
            </p:cNvPr>
            <p:cNvCxnSpPr/>
            <p:nvPr/>
          </p:nvCxnSpPr>
          <p:spPr>
            <a:xfrm rot="16200000" flipV="1">
              <a:off x="1713473" y="2435053"/>
              <a:ext cx="18458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Chord 54">
              <a:extLst>
                <a:ext uri="{FF2B5EF4-FFF2-40B4-BE49-F238E27FC236}">
                  <a16:creationId xmlns:a16="http://schemas.microsoft.com/office/drawing/2014/main" id="{7114D234-2750-4DFE-AE37-91A4E274FCD0}"/>
                </a:ext>
              </a:extLst>
            </p:cNvPr>
            <p:cNvSpPr/>
            <p:nvPr/>
          </p:nvSpPr>
          <p:spPr>
            <a:xfrm rot="5400000">
              <a:off x="1713473" y="2250464"/>
              <a:ext cx="184589" cy="184589"/>
            </a:xfrm>
            <a:prstGeom prst="chord">
              <a:avLst>
                <a:gd name="adj1" fmla="val 5314374"/>
                <a:gd name="adj2" fmla="val 16200000"/>
              </a:avLst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Elbow Connector 69">
              <a:extLst>
                <a:ext uri="{FF2B5EF4-FFF2-40B4-BE49-F238E27FC236}">
                  <a16:creationId xmlns:a16="http://schemas.microsoft.com/office/drawing/2014/main" id="{E487827C-562D-4390-AAE2-1BB7236C3715}"/>
                </a:ext>
              </a:extLst>
            </p:cNvPr>
            <p:cNvCxnSpPr/>
            <p:nvPr/>
          </p:nvCxnSpPr>
          <p:spPr>
            <a:xfrm>
              <a:off x="1854991" y="2298646"/>
              <a:ext cx="145407" cy="221507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B5C6F125-9DC0-4BAD-A28E-874B5BF55B05}"/>
              </a:ext>
            </a:extLst>
          </p:cNvPr>
          <p:cNvSpPr/>
          <p:nvPr/>
        </p:nvSpPr>
        <p:spPr>
          <a:xfrm>
            <a:off x="3707346" y="3923276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2" descr="C:\Users\VRG Vontrols\Documents\VRG\Marketing Documents\BVR Brochure\BVR Brochure Final lmages\PA-8200_11.jpg">
            <a:extLst>
              <a:ext uri="{FF2B5EF4-FFF2-40B4-BE49-F238E27FC236}">
                <a16:creationId xmlns:a16="http://schemas.microsoft.com/office/drawing/2014/main" id="{C08A1297-B3E6-4100-8D54-FF5F89B21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7" b="97900" l="33490" r="687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67" t="2954" r="31374" b="2093"/>
          <a:stretch/>
        </p:blipFill>
        <p:spPr bwMode="auto">
          <a:xfrm>
            <a:off x="6054787" y="1948095"/>
            <a:ext cx="2359455" cy="453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32CB387E-BF83-47D5-BD8C-E96B0CD3ADB8}"/>
              </a:ext>
            </a:extLst>
          </p:cNvPr>
          <p:cNvSpPr/>
          <p:nvPr/>
        </p:nvSpPr>
        <p:spPr>
          <a:xfrm>
            <a:off x="6302566" y="2088675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D0189E7-7AEE-437B-B394-5012856265A4}"/>
              </a:ext>
            </a:extLst>
          </p:cNvPr>
          <p:cNvSpPr/>
          <p:nvPr/>
        </p:nvSpPr>
        <p:spPr>
          <a:xfrm>
            <a:off x="6302566" y="3299703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3495128-3FEB-4036-8C1B-CCE882CA66F1}"/>
              </a:ext>
            </a:extLst>
          </p:cNvPr>
          <p:cNvSpPr/>
          <p:nvPr/>
        </p:nvSpPr>
        <p:spPr>
          <a:xfrm>
            <a:off x="2549432" y="2422299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5027031-56DB-4B41-A7BD-E6CAF29485EF}"/>
              </a:ext>
            </a:extLst>
          </p:cNvPr>
          <p:cNvSpPr/>
          <p:nvPr/>
        </p:nvSpPr>
        <p:spPr>
          <a:xfrm>
            <a:off x="1416422" y="4394204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3F0F847-E45A-436A-825B-6EB11F75D32F}"/>
              </a:ext>
            </a:extLst>
          </p:cNvPr>
          <p:cNvSpPr/>
          <p:nvPr/>
        </p:nvSpPr>
        <p:spPr>
          <a:xfrm>
            <a:off x="2538893" y="3925035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FCF4163-884E-425F-9B65-4C0472AAED53}"/>
              </a:ext>
            </a:extLst>
          </p:cNvPr>
          <p:cNvCxnSpPr/>
          <p:nvPr/>
        </p:nvCxnSpPr>
        <p:spPr>
          <a:xfrm>
            <a:off x="598475" y="1022358"/>
            <a:ext cx="113141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1024">
            <a:extLst>
              <a:ext uri="{FF2B5EF4-FFF2-40B4-BE49-F238E27FC236}">
                <a16:creationId xmlns:a16="http://schemas.microsoft.com/office/drawing/2014/main" id="{3825F31E-049D-419A-A1EC-4BDC65F3B005}"/>
              </a:ext>
            </a:extLst>
          </p:cNvPr>
          <p:cNvCxnSpPr>
            <a:stCxn id="58" idx="3"/>
            <a:endCxn id="114" idx="3"/>
          </p:cNvCxnSpPr>
          <p:nvPr/>
        </p:nvCxnSpPr>
        <p:spPr>
          <a:xfrm flipV="1">
            <a:off x="1938120" y="786256"/>
            <a:ext cx="976020" cy="243900"/>
          </a:xfrm>
          <a:prstGeom prst="bentConnector3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80BD16A-0972-4FBE-AEAD-537246345020}"/>
              </a:ext>
            </a:extLst>
          </p:cNvPr>
          <p:cNvGrpSpPr/>
          <p:nvPr/>
        </p:nvGrpSpPr>
        <p:grpSpPr>
          <a:xfrm>
            <a:off x="4151448" y="3043875"/>
            <a:ext cx="110139" cy="399028"/>
            <a:chOff x="4397615" y="2813617"/>
            <a:chExt cx="110139" cy="399028"/>
          </a:xfrm>
          <a:noFill/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E226E02-AD2A-44FC-B1FA-AE5C359C7284}"/>
                </a:ext>
              </a:extLst>
            </p:cNvPr>
            <p:cNvSpPr/>
            <p:nvPr/>
          </p:nvSpPr>
          <p:spPr>
            <a:xfrm>
              <a:off x="4397615" y="2813617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A712C93-A7CB-4C49-80B8-51B6E73F6412}"/>
                </a:ext>
              </a:extLst>
            </p:cNvPr>
            <p:cNvSpPr/>
            <p:nvPr/>
          </p:nvSpPr>
          <p:spPr>
            <a:xfrm>
              <a:off x="4397615" y="2959927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37D739E-019C-4C2E-BD22-A32F82F2E2A3}"/>
                </a:ext>
              </a:extLst>
            </p:cNvPr>
            <p:cNvSpPr/>
            <p:nvPr/>
          </p:nvSpPr>
          <p:spPr>
            <a:xfrm>
              <a:off x="4397615" y="3102506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CA826E2-6030-4DB0-8AE1-5510202C4D27}"/>
              </a:ext>
            </a:extLst>
          </p:cNvPr>
          <p:cNvGrpSpPr/>
          <p:nvPr/>
        </p:nvGrpSpPr>
        <p:grpSpPr>
          <a:xfrm>
            <a:off x="4480284" y="3053261"/>
            <a:ext cx="110139" cy="390150"/>
            <a:chOff x="4806353" y="2814125"/>
            <a:chExt cx="110139" cy="390150"/>
          </a:xfrm>
          <a:noFill/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94BC71F-6B11-43E8-B330-C9C17964363B}"/>
                </a:ext>
              </a:extLst>
            </p:cNvPr>
            <p:cNvSpPr/>
            <p:nvPr/>
          </p:nvSpPr>
          <p:spPr>
            <a:xfrm>
              <a:off x="4806353" y="2814125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FBB7DD0-BFF4-4743-9763-9FB82FCC32BC}"/>
                </a:ext>
              </a:extLst>
            </p:cNvPr>
            <p:cNvSpPr/>
            <p:nvPr/>
          </p:nvSpPr>
          <p:spPr>
            <a:xfrm>
              <a:off x="4806353" y="3094136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945E509-90A3-4FA7-811E-9114E2E813D4}"/>
              </a:ext>
            </a:extLst>
          </p:cNvPr>
          <p:cNvGrpSpPr/>
          <p:nvPr/>
        </p:nvGrpSpPr>
        <p:grpSpPr>
          <a:xfrm>
            <a:off x="5462133" y="1294818"/>
            <a:ext cx="444764" cy="730016"/>
            <a:chOff x="5813527" y="2707058"/>
            <a:chExt cx="444764" cy="730016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8CE098E7-5C99-402E-AEC1-8E42E9C0C0C4}"/>
                </a:ext>
              </a:extLst>
            </p:cNvPr>
            <p:cNvGrpSpPr/>
            <p:nvPr/>
          </p:nvGrpSpPr>
          <p:grpSpPr>
            <a:xfrm>
              <a:off x="5813527" y="3124572"/>
              <a:ext cx="444764" cy="312502"/>
              <a:chOff x="4362103" y="622218"/>
              <a:chExt cx="925196" cy="650066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B663216-0EFC-45CD-931B-8D5C7D94E896}"/>
                  </a:ext>
                </a:extLst>
              </p:cNvPr>
              <p:cNvSpPr/>
              <p:nvPr/>
            </p:nvSpPr>
            <p:spPr>
              <a:xfrm>
                <a:off x="4362103" y="622218"/>
                <a:ext cx="925196" cy="65006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Block Arc 81">
                <a:extLst>
                  <a:ext uri="{FF2B5EF4-FFF2-40B4-BE49-F238E27FC236}">
                    <a16:creationId xmlns:a16="http://schemas.microsoft.com/office/drawing/2014/main" id="{71CEEF53-F3FE-4685-972A-ABB8E7B548D9}"/>
                  </a:ext>
                </a:extLst>
              </p:cNvPr>
              <p:cNvSpPr/>
              <p:nvPr/>
            </p:nvSpPr>
            <p:spPr>
              <a:xfrm rot="1518588">
                <a:off x="4535388" y="698761"/>
                <a:ext cx="531379" cy="531379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8C82C9B6-D3DD-430F-9284-8C820FA696A1}"/>
                  </a:ext>
                </a:extLst>
              </p:cNvPr>
              <p:cNvSpPr/>
              <p:nvPr/>
            </p:nvSpPr>
            <p:spPr>
              <a:xfrm>
                <a:off x="4669958" y="808973"/>
                <a:ext cx="276555" cy="27655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10EFE754-B3AE-46CA-AD3A-B086B1A5FE47}"/>
                  </a:ext>
                </a:extLst>
              </p:cNvPr>
              <p:cNvCxnSpPr>
                <a:stCxn id="83" idx="7"/>
                <a:endCxn id="83" idx="3"/>
              </p:cNvCxnSpPr>
              <p:nvPr/>
            </p:nvCxnSpPr>
            <p:spPr>
              <a:xfrm flipH="1">
                <a:off x="4710459" y="849474"/>
                <a:ext cx="195553" cy="195553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EFAF01C-A7C0-4B17-99D7-9D7B80FD740A}"/>
                </a:ext>
              </a:extLst>
            </p:cNvPr>
            <p:cNvGrpSpPr/>
            <p:nvPr/>
          </p:nvGrpSpPr>
          <p:grpSpPr>
            <a:xfrm>
              <a:off x="5856570" y="2707058"/>
              <a:ext cx="231083" cy="231083"/>
              <a:chOff x="914519" y="2673285"/>
              <a:chExt cx="1371600" cy="1371600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00CB2ED8-F4A8-45FF-A84D-7A847D24E641}"/>
                  </a:ext>
                </a:extLst>
              </p:cNvPr>
              <p:cNvSpPr/>
              <p:nvPr/>
            </p:nvSpPr>
            <p:spPr>
              <a:xfrm>
                <a:off x="914519" y="2673285"/>
                <a:ext cx="1371600" cy="1371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72DA77FB-0CCE-4687-B702-076479045DE1}"/>
                  </a:ext>
                </a:extLst>
              </p:cNvPr>
              <p:cNvCxnSpPr/>
              <p:nvPr/>
            </p:nvCxnSpPr>
            <p:spPr>
              <a:xfrm flipH="1">
                <a:off x="1324311" y="3054495"/>
                <a:ext cx="552017" cy="6091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DA54814A-63DE-43B6-8143-BCBAFD9B1FF2}"/>
                </a:ext>
              </a:extLst>
            </p:cNvPr>
            <p:cNvCxnSpPr/>
            <p:nvPr/>
          </p:nvCxnSpPr>
          <p:spPr>
            <a:xfrm rot="5400000">
              <a:off x="5889549" y="3030108"/>
              <a:ext cx="1828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E567780-E3A9-4444-A4A2-2528491E0349}"/>
              </a:ext>
            </a:extLst>
          </p:cNvPr>
          <p:cNvGrpSpPr/>
          <p:nvPr/>
        </p:nvGrpSpPr>
        <p:grpSpPr>
          <a:xfrm>
            <a:off x="5184531" y="3105318"/>
            <a:ext cx="444764" cy="730016"/>
            <a:chOff x="5813527" y="2707058"/>
            <a:chExt cx="444764" cy="730016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B09BB290-0B8A-4DC7-A22C-1875CCDAD997}"/>
                </a:ext>
              </a:extLst>
            </p:cNvPr>
            <p:cNvGrpSpPr/>
            <p:nvPr/>
          </p:nvGrpSpPr>
          <p:grpSpPr>
            <a:xfrm>
              <a:off x="5813527" y="3124572"/>
              <a:ext cx="444764" cy="312502"/>
              <a:chOff x="4362103" y="622218"/>
              <a:chExt cx="925196" cy="650066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D3851BC2-8F11-4C2F-B6E0-AFFA86FF8402}"/>
                  </a:ext>
                </a:extLst>
              </p:cNvPr>
              <p:cNvSpPr/>
              <p:nvPr/>
            </p:nvSpPr>
            <p:spPr>
              <a:xfrm>
                <a:off x="4362103" y="622218"/>
                <a:ext cx="925196" cy="65006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Block Arc 91">
                <a:extLst>
                  <a:ext uri="{FF2B5EF4-FFF2-40B4-BE49-F238E27FC236}">
                    <a16:creationId xmlns:a16="http://schemas.microsoft.com/office/drawing/2014/main" id="{6362BF00-2E15-45DA-9647-5B4A386E2BEE}"/>
                  </a:ext>
                </a:extLst>
              </p:cNvPr>
              <p:cNvSpPr/>
              <p:nvPr/>
            </p:nvSpPr>
            <p:spPr>
              <a:xfrm rot="1518588">
                <a:off x="4535388" y="698761"/>
                <a:ext cx="531379" cy="531379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606C7C94-22B3-4116-9CCC-84779507DD58}"/>
                  </a:ext>
                </a:extLst>
              </p:cNvPr>
              <p:cNvSpPr/>
              <p:nvPr/>
            </p:nvSpPr>
            <p:spPr>
              <a:xfrm>
                <a:off x="4669958" y="808973"/>
                <a:ext cx="276555" cy="27655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D861E50A-7D2F-4E7A-8E91-EDEAE348EC50}"/>
                  </a:ext>
                </a:extLst>
              </p:cNvPr>
              <p:cNvCxnSpPr>
                <a:stCxn id="93" idx="7"/>
                <a:endCxn id="93" idx="3"/>
              </p:cNvCxnSpPr>
              <p:nvPr/>
            </p:nvCxnSpPr>
            <p:spPr>
              <a:xfrm flipH="1">
                <a:off x="4710459" y="849474"/>
                <a:ext cx="195553" cy="195553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FE5DBE2-EECD-4AEA-A18F-EEFF93CECBD3}"/>
                </a:ext>
              </a:extLst>
            </p:cNvPr>
            <p:cNvGrpSpPr/>
            <p:nvPr/>
          </p:nvGrpSpPr>
          <p:grpSpPr>
            <a:xfrm>
              <a:off x="5856570" y="2707058"/>
              <a:ext cx="231083" cy="231083"/>
              <a:chOff x="914519" y="2673285"/>
              <a:chExt cx="1371600" cy="137160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063E851F-3E7E-40B8-860E-5B47A3310A1C}"/>
                  </a:ext>
                </a:extLst>
              </p:cNvPr>
              <p:cNvSpPr/>
              <p:nvPr/>
            </p:nvSpPr>
            <p:spPr>
              <a:xfrm>
                <a:off x="914519" y="2673285"/>
                <a:ext cx="1371600" cy="1371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B942241-F541-477E-8FB9-FE50709CFBF7}"/>
                  </a:ext>
                </a:extLst>
              </p:cNvPr>
              <p:cNvCxnSpPr/>
              <p:nvPr/>
            </p:nvCxnSpPr>
            <p:spPr>
              <a:xfrm flipH="1">
                <a:off x="1324311" y="3054495"/>
                <a:ext cx="552017" cy="6091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E9AB8CE-98E4-485F-83CF-1A8275779C34}"/>
                </a:ext>
              </a:extLst>
            </p:cNvPr>
            <p:cNvCxnSpPr/>
            <p:nvPr/>
          </p:nvCxnSpPr>
          <p:spPr>
            <a:xfrm rot="5400000">
              <a:off x="5889549" y="3030108"/>
              <a:ext cx="1828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Elbow Connector 169">
            <a:extLst>
              <a:ext uri="{FF2B5EF4-FFF2-40B4-BE49-F238E27FC236}">
                <a16:creationId xmlns:a16="http://schemas.microsoft.com/office/drawing/2014/main" id="{9F149A1C-E558-4991-802D-6E249AD1B17D}"/>
              </a:ext>
            </a:extLst>
          </p:cNvPr>
          <p:cNvCxnSpPr>
            <a:cxnSpLocks/>
            <a:stCxn id="81" idx="3"/>
            <a:endCxn id="230" idx="1"/>
          </p:cNvCxnSpPr>
          <p:nvPr/>
        </p:nvCxnSpPr>
        <p:spPr>
          <a:xfrm>
            <a:off x="5906897" y="1868583"/>
            <a:ext cx="505808" cy="451475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172">
            <a:extLst>
              <a:ext uri="{FF2B5EF4-FFF2-40B4-BE49-F238E27FC236}">
                <a16:creationId xmlns:a16="http://schemas.microsoft.com/office/drawing/2014/main" id="{2424E919-00AC-4CF5-8D01-2B5A43A83E94}"/>
              </a:ext>
            </a:extLst>
          </p:cNvPr>
          <p:cNvCxnSpPr>
            <a:cxnSpLocks/>
            <a:stCxn id="91" idx="3"/>
            <a:endCxn id="231" idx="1"/>
          </p:cNvCxnSpPr>
          <p:nvPr/>
        </p:nvCxnSpPr>
        <p:spPr>
          <a:xfrm flipV="1">
            <a:off x="5629295" y="2930312"/>
            <a:ext cx="782570" cy="748771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175">
            <a:extLst>
              <a:ext uri="{FF2B5EF4-FFF2-40B4-BE49-F238E27FC236}">
                <a16:creationId xmlns:a16="http://schemas.microsoft.com/office/drawing/2014/main" id="{B2E602B4-30D6-4D9A-B5FC-5430DC5B8878}"/>
              </a:ext>
            </a:extLst>
          </p:cNvPr>
          <p:cNvCxnSpPr>
            <a:stCxn id="73" idx="3"/>
            <a:endCxn id="81" idx="1"/>
          </p:cNvCxnSpPr>
          <p:nvPr/>
        </p:nvCxnSpPr>
        <p:spPr>
          <a:xfrm flipV="1">
            <a:off x="4590423" y="1868583"/>
            <a:ext cx="871710" cy="1239748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179">
            <a:extLst>
              <a:ext uri="{FF2B5EF4-FFF2-40B4-BE49-F238E27FC236}">
                <a16:creationId xmlns:a16="http://schemas.microsoft.com/office/drawing/2014/main" id="{93D6C27D-448E-412A-9490-A7839F777757}"/>
              </a:ext>
            </a:extLst>
          </p:cNvPr>
          <p:cNvCxnSpPr>
            <a:stCxn id="74" idx="3"/>
            <a:endCxn id="91" idx="1"/>
          </p:cNvCxnSpPr>
          <p:nvPr/>
        </p:nvCxnSpPr>
        <p:spPr>
          <a:xfrm>
            <a:off x="4590423" y="3388342"/>
            <a:ext cx="594108" cy="290741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BD7B8925-33D8-4E9F-AFC7-0AE6C8762629}"/>
              </a:ext>
            </a:extLst>
          </p:cNvPr>
          <p:cNvSpPr/>
          <p:nvPr/>
        </p:nvSpPr>
        <p:spPr>
          <a:xfrm>
            <a:off x="4153884" y="2216311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Elbow Connector 190">
            <a:extLst>
              <a:ext uri="{FF2B5EF4-FFF2-40B4-BE49-F238E27FC236}">
                <a16:creationId xmlns:a16="http://schemas.microsoft.com/office/drawing/2014/main" id="{0C0945AB-5309-42F9-9247-3C4B9B8400BC}"/>
              </a:ext>
            </a:extLst>
          </p:cNvPr>
          <p:cNvCxnSpPr>
            <a:stCxn id="59" idx="6"/>
            <a:endCxn id="71" idx="1"/>
          </p:cNvCxnSpPr>
          <p:nvPr/>
        </p:nvCxnSpPr>
        <p:spPr>
          <a:xfrm flipV="1">
            <a:off x="3771354" y="3387834"/>
            <a:ext cx="380094" cy="56744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95">
            <a:extLst>
              <a:ext uri="{FF2B5EF4-FFF2-40B4-BE49-F238E27FC236}">
                <a16:creationId xmlns:a16="http://schemas.microsoft.com/office/drawing/2014/main" id="{F40BDE6C-B4BA-4A12-8D6F-54D6A33B9199}"/>
              </a:ext>
            </a:extLst>
          </p:cNvPr>
          <p:cNvCxnSpPr>
            <a:stCxn id="139" idx="3"/>
            <a:endCxn id="173" idx="1"/>
          </p:cNvCxnSpPr>
          <p:nvPr/>
        </p:nvCxnSpPr>
        <p:spPr>
          <a:xfrm>
            <a:off x="2213671" y="3888502"/>
            <a:ext cx="3166613" cy="1520190"/>
          </a:xfrm>
          <a:prstGeom prst="bentConnector3">
            <a:avLst>
              <a:gd name="adj1" fmla="val 27188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200">
            <a:extLst>
              <a:ext uri="{FF2B5EF4-FFF2-40B4-BE49-F238E27FC236}">
                <a16:creationId xmlns:a16="http://schemas.microsoft.com/office/drawing/2014/main" id="{B1E0C10B-613E-4CC9-B9E8-7EC3396187EF}"/>
              </a:ext>
            </a:extLst>
          </p:cNvPr>
          <p:cNvCxnSpPr>
            <a:stCxn id="122" idx="3"/>
            <a:endCxn id="140" idx="3"/>
          </p:cNvCxnSpPr>
          <p:nvPr/>
        </p:nvCxnSpPr>
        <p:spPr>
          <a:xfrm flipV="1">
            <a:off x="2094948" y="4086064"/>
            <a:ext cx="118723" cy="1358221"/>
          </a:xfrm>
          <a:prstGeom prst="bentConnector3">
            <a:avLst>
              <a:gd name="adj1" fmla="val 494095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203">
            <a:extLst>
              <a:ext uri="{FF2B5EF4-FFF2-40B4-BE49-F238E27FC236}">
                <a16:creationId xmlns:a16="http://schemas.microsoft.com/office/drawing/2014/main" id="{D075C0BD-F02E-4F40-BB4D-7B4061F061C6}"/>
              </a:ext>
            </a:extLst>
          </p:cNvPr>
          <p:cNvCxnSpPr>
            <a:stCxn id="141" idx="3"/>
            <a:endCxn id="50" idx="0"/>
          </p:cNvCxnSpPr>
          <p:nvPr/>
        </p:nvCxnSpPr>
        <p:spPr>
          <a:xfrm flipV="1">
            <a:off x="2213671" y="2092842"/>
            <a:ext cx="2270016" cy="1413952"/>
          </a:xfrm>
          <a:prstGeom prst="bentConnector4">
            <a:avLst>
              <a:gd name="adj1" fmla="val 47467"/>
              <a:gd name="adj2" fmla="val 116167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206">
            <a:extLst>
              <a:ext uri="{FF2B5EF4-FFF2-40B4-BE49-F238E27FC236}">
                <a16:creationId xmlns:a16="http://schemas.microsoft.com/office/drawing/2014/main" id="{58DA1CF1-4CBA-4A11-AB6A-6D3D2DDE9292}"/>
              </a:ext>
            </a:extLst>
          </p:cNvPr>
          <p:cNvCxnSpPr>
            <a:stCxn id="138" idx="3"/>
            <a:endCxn id="17" idx="0"/>
          </p:cNvCxnSpPr>
          <p:nvPr/>
        </p:nvCxnSpPr>
        <p:spPr>
          <a:xfrm>
            <a:off x="2213671" y="3693540"/>
            <a:ext cx="2270016" cy="704032"/>
          </a:xfrm>
          <a:prstGeom prst="bentConnector4">
            <a:avLst>
              <a:gd name="adj1" fmla="val 47467"/>
              <a:gd name="adj2" fmla="val 177928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>
            <a:extLst>
              <a:ext uri="{FF2B5EF4-FFF2-40B4-BE49-F238E27FC236}">
                <a16:creationId xmlns:a16="http://schemas.microsoft.com/office/drawing/2014/main" id="{2D3B9C00-5DC6-426F-ACD1-AF1AAE7827DB}"/>
              </a:ext>
            </a:extLst>
          </p:cNvPr>
          <p:cNvSpPr/>
          <p:nvPr/>
        </p:nvSpPr>
        <p:spPr>
          <a:xfrm>
            <a:off x="3702984" y="3055509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Elbow Connector 215">
            <a:extLst>
              <a:ext uri="{FF2B5EF4-FFF2-40B4-BE49-F238E27FC236}">
                <a16:creationId xmlns:a16="http://schemas.microsoft.com/office/drawing/2014/main" id="{8F0AA7D2-5E04-4492-899E-4A511000C3B8}"/>
              </a:ext>
            </a:extLst>
          </p:cNvPr>
          <p:cNvCxnSpPr>
            <a:stCxn id="105" idx="0"/>
            <a:endCxn id="99" idx="1"/>
          </p:cNvCxnSpPr>
          <p:nvPr/>
        </p:nvCxnSpPr>
        <p:spPr>
          <a:xfrm rot="5400000" flipH="1" flipV="1">
            <a:off x="3552372" y="2453997"/>
            <a:ext cx="784128" cy="418896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0907A20-3D1D-4E10-95A9-4495F4A306DF}"/>
              </a:ext>
            </a:extLst>
          </p:cNvPr>
          <p:cNvSpPr/>
          <p:nvPr/>
        </p:nvSpPr>
        <p:spPr>
          <a:xfrm>
            <a:off x="4151448" y="4170728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Elbow Connector 219">
            <a:extLst>
              <a:ext uri="{FF2B5EF4-FFF2-40B4-BE49-F238E27FC236}">
                <a16:creationId xmlns:a16="http://schemas.microsoft.com/office/drawing/2014/main" id="{4D12AC86-AC52-48EE-AF99-A091DDE75DDE}"/>
              </a:ext>
            </a:extLst>
          </p:cNvPr>
          <p:cNvCxnSpPr>
            <a:stCxn id="109" idx="2"/>
            <a:endCxn id="107" idx="1"/>
          </p:cNvCxnSpPr>
          <p:nvPr/>
        </p:nvCxnSpPr>
        <p:spPr>
          <a:xfrm rot="5400000" flipH="1" flipV="1">
            <a:off x="3731249" y="4230742"/>
            <a:ext cx="425142" cy="415255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ight Bracket 108">
            <a:extLst>
              <a:ext uri="{FF2B5EF4-FFF2-40B4-BE49-F238E27FC236}">
                <a16:creationId xmlns:a16="http://schemas.microsoft.com/office/drawing/2014/main" id="{ED25E428-5235-48AA-A1C6-12A9E53A6D62}"/>
              </a:ext>
            </a:extLst>
          </p:cNvPr>
          <p:cNvSpPr/>
          <p:nvPr/>
        </p:nvSpPr>
        <p:spPr>
          <a:xfrm rot="5400000">
            <a:off x="3681329" y="4481776"/>
            <a:ext cx="109728" cy="228600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CE13495F-6E14-48BA-AB1E-76D04F652834}"/>
              </a:ext>
            </a:extLst>
          </p:cNvPr>
          <p:cNvSpPr/>
          <p:nvPr/>
        </p:nvSpPr>
        <p:spPr>
          <a:xfrm>
            <a:off x="3699948" y="4182212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8B7D719-42A2-4454-A3C8-5547444D75EB}"/>
              </a:ext>
            </a:extLst>
          </p:cNvPr>
          <p:cNvGrpSpPr/>
          <p:nvPr/>
        </p:nvGrpSpPr>
        <p:grpSpPr>
          <a:xfrm>
            <a:off x="2914140" y="709343"/>
            <a:ext cx="213585" cy="153824"/>
            <a:chOff x="4540531" y="917481"/>
            <a:chExt cx="213585" cy="153824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D91D6EBB-3AB7-45A0-9203-0587AB2A6201}"/>
                </a:ext>
              </a:extLst>
            </p:cNvPr>
            <p:cNvGrpSpPr/>
            <p:nvPr/>
          </p:nvGrpSpPr>
          <p:grpSpPr>
            <a:xfrm>
              <a:off x="4540531" y="917481"/>
              <a:ext cx="213585" cy="153824"/>
              <a:chOff x="1638300" y="2633472"/>
              <a:chExt cx="1371600" cy="795528"/>
            </a:xfrm>
          </p:grpSpPr>
          <p:sp>
            <p:nvSpPr>
              <p:cNvPr id="114" name="Isosceles Triangle 113">
                <a:extLst>
                  <a:ext uri="{FF2B5EF4-FFF2-40B4-BE49-F238E27FC236}">
                    <a16:creationId xmlns:a16="http://schemas.microsoft.com/office/drawing/2014/main" id="{C2275FDA-1604-483A-80EC-8E6592B22B3C}"/>
                  </a:ext>
                </a:extLst>
              </p:cNvPr>
              <p:cNvSpPr/>
              <p:nvPr/>
            </p:nvSpPr>
            <p:spPr>
              <a:xfrm rot="16200000" flipV="1">
                <a:off x="15834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Isosceles Triangle 114">
                <a:extLst>
                  <a:ext uri="{FF2B5EF4-FFF2-40B4-BE49-F238E27FC236}">
                    <a16:creationId xmlns:a16="http://schemas.microsoft.com/office/drawing/2014/main" id="{13547833-EC1C-406C-B0F2-21A6074B1CE9}"/>
                  </a:ext>
                </a:extLst>
              </p:cNvPr>
              <p:cNvSpPr/>
              <p:nvPr/>
            </p:nvSpPr>
            <p:spPr>
              <a:xfrm rot="16200000">
                <a:off x="22692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7BEDD5A2-983E-4C4B-A6F2-19D55B1C2C75}"/>
                </a:ext>
              </a:extLst>
            </p:cNvPr>
            <p:cNvSpPr/>
            <p:nvPr/>
          </p:nvSpPr>
          <p:spPr>
            <a:xfrm>
              <a:off x="4601603" y="948673"/>
              <a:ext cx="91440" cy="914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2C47381A-8557-46C7-A91D-2AD95D0E7804}"/>
              </a:ext>
            </a:extLst>
          </p:cNvPr>
          <p:cNvSpPr txBox="1"/>
          <p:nvPr/>
        </p:nvSpPr>
        <p:spPr>
          <a:xfrm>
            <a:off x="3821458" y="4967496"/>
            <a:ext cx="1171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CLOSE = OFF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2084E23-7781-44AA-B395-2CA5FF710F21}"/>
              </a:ext>
            </a:extLst>
          </p:cNvPr>
          <p:cNvSpPr txBox="1"/>
          <p:nvPr/>
        </p:nvSpPr>
        <p:spPr>
          <a:xfrm>
            <a:off x="3965690" y="1560576"/>
            <a:ext cx="1023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OPEN = OFF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72AE420-3AC3-47F5-9E16-51BFAC42080F}"/>
              </a:ext>
            </a:extLst>
          </p:cNvPr>
          <p:cNvSpPr txBox="1"/>
          <p:nvPr/>
        </p:nvSpPr>
        <p:spPr>
          <a:xfrm>
            <a:off x="5041237" y="2369504"/>
            <a:ext cx="912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Adjust Orifices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(Optional)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7527BF9-B0C4-4E23-A583-64095AADD2CD}"/>
              </a:ext>
            </a:extLst>
          </p:cNvPr>
          <p:cNvSpPr txBox="1"/>
          <p:nvPr/>
        </p:nvSpPr>
        <p:spPr>
          <a:xfrm>
            <a:off x="814792" y="1081172"/>
            <a:ext cx="1326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Supply Regulator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F4C97AA-B048-47C7-A403-0C88A236D5D1}"/>
              </a:ext>
            </a:extLst>
          </p:cNvPr>
          <p:cNvSpPr txBox="1"/>
          <p:nvPr/>
        </p:nvSpPr>
        <p:spPr>
          <a:xfrm>
            <a:off x="215489" y="718550"/>
            <a:ext cx="1591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Line Pressure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CFC4BF2-1F70-4BD5-9AC9-80086A5DCB94}"/>
              </a:ext>
            </a:extLst>
          </p:cNvPr>
          <p:cNvSpPr txBox="1"/>
          <p:nvPr/>
        </p:nvSpPr>
        <p:spPr>
          <a:xfrm>
            <a:off x="926540" y="5321174"/>
            <a:ext cx="1168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24 VDC Power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1284DFA-9757-4F7B-8FAE-56371ACB2784}"/>
              </a:ext>
            </a:extLst>
          </p:cNvPr>
          <p:cNvSpPr txBox="1"/>
          <p:nvPr/>
        </p:nvSpPr>
        <p:spPr>
          <a:xfrm>
            <a:off x="6028303" y="1642751"/>
            <a:ext cx="1753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RHPA-DA Actuator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826393A-049C-408A-AC41-E51BE2144003}"/>
              </a:ext>
            </a:extLst>
          </p:cNvPr>
          <p:cNvSpPr txBox="1"/>
          <p:nvPr/>
        </p:nvSpPr>
        <p:spPr>
          <a:xfrm>
            <a:off x="6981031" y="4064108"/>
            <a:ext cx="173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 POSITION = 25%</a:t>
            </a:r>
          </a:p>
          <a:p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DA57D62-6E4C-43A3-BF9B-E964E76A1969}"/>
              </a:ext>
            </a:extLst>
          </p:cNvPr>
          <p:cNvSpPr txBox="1"/>
          <p:nvPr/>
        </p:nvSpPr>
        <p:spPr>
          <a:xfrm>
            <a:off x="4540744" y="5964586"/>
            <a:ext cx="1753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PRCV Pipeline Rotary Control Valve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49F3001-904B-457B-B0CE-8F9F5FFCBF24}"/>
              </a:ext>
            </a:extLst>
          </p:cNvPr>
          <p:cNvSpPr txBox="1"/>
          <p:nvPr/>
        </p:nvSpPr>
        <p:spPr>
          <a:xfrm>
            <a:off x="3292256" y="5444285"/>
            <a:ext cx="2376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Signal = 8 mA</a:t>
            </a:r>
          </a:p>
        </p:txBody>
      </p:sp>
      <p:cxnSp>
        <p:nvCxnSpPr>
          <p:cNvPr id="127" name="Elbow Connector 245">
            <a:extLst>
              <a:ext uri="{FF2B5EF4-FFF2-40B4-BE49-F238E27FC236}">
                <a16:creationId xmlns:a16="http://schemas.microsoft.com/office/drawing/2014/main" id="{364FBC1B-26D5-45C1-B7D1-6295F44C1650}"/>
              </a:ext>
            </a:extLst>
          </p:cNvPr>
          <p:cNvCxnSpPr>
            <a:stCxn id="128" idx="3"/>
            <a:endCxn id="142" idx="3"/>
          </p:cNvCxnSpPr>
          <p:nvPr/>
        </p:nvCxnSpPr>
        <p:spPr>
          <a:xfrm flipH="1" flipV="1">
            <a:off x="2213671" y="4280286"/>
            <a:ext cx="33919" cy="938847"/>
          </a:xfrm>
          <a:prstGeom prst="bentConnector3">
            <a:avLst>
              <a:gd name="adj1" fmla="val -673959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5E2C5D5C-5E60-4BC2-BA1C-798723933A0F}"/>
              </a:ext>
            </a:extLst>
          </p:cNvPr>
          <p:cNvSpPr txBox="1"/>
          <p:nvPr/>
        </p:nvSpPr>
        <p:spPr>
          <a:xfrm>
            <a:off x="400363" y="5096022"/>
            <a:ext cx="1847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Signal = 8 mA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19D3D29-BC95-4585-A059-A5B780657A06}"/>
              </a:ext>
            </a:extLst>
          </p:cNvPr>
          <p:cNvSpPr/>
          <p:nvPr/>
        </p:nvSpPr>
        <p:spPr>
          <a:xfrm>
            <a:off x="1231467" y="4395678"/>
            <a:ext cx="110139" cy="1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Elbow Connector 262">
            <a:extLst>
              <a:ext uri="{FF2B5EF4-FFF2-40B4-BE49-F238E27FC236}">
                <a16:creationId xmlns:a16="http://schemas.microsoft.com/office/drawing/2014/main" id="{CC9DC6AE-011F-46F0-A594-E8763A4CE98D}"/>
              </a:ext>
            </a:extLst>
          </p:cNvPr>
          <p:cNvCxnSpPr>
            <a:stCxn id="60" idx="2"/>
            <a:endCxn id="125" idx="2"/>
          </p:cNvCxnSpPr>
          <p:nvPr/>
        </p:nvCxnSpPr>
        <p:spPr>
          <a:xfrm rot="5400000" flipH="1">
            <a:off x="6268825" y="5513394"/>
            <a:ext cx="114388" cy="1816993"/>
          </a:xfrm>
          <a:prstGeom prst="bentConnector3">
            <a:avLst>
              <a:gd name="adj1" fmla="val -411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266">
            <a:extLst>
              <a:ext uri="{FF2B5EF4-FFF2-40B4-BE49-F238E27FC236}">
                <a16:creationId xmlns:a16="http://schemas.microsoft.com/office/drawing/2014/main" id="{28B4F1C0-05AC-483F-B196-03F9EF0EB27B}"/>
              </a:ext>
            </a:extLst>
          </p:cNvPr>
          <p:cNvCxnSpPr>
            <a:stCxn id="81" idx="2"/>
            <a:endCxn id="119" idx="0"/>
          </p:cNvCxnSpPr>
          <p:nvPr/>
        </p:nvCxnSpPr>
        <p:spPr>
          <a:xfrm rot="5400000">
            <a:off x="5418574" y="2103563"/>
            <a:ext cx="344670" cy="18721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270">
            <a:extLst>
              <a:ext uri="{FF2B5EF4-FFF2-40B4-BE49-F238E27FC236}">
                <a16:creationId xmlns:a16="http://schemas.microsoft.com/office/drawing/2014/main" id="{ACB990EE-4968-4179-B2E4-41898855632E}"/>
              </a:ext>
            </a:extLst>
          </p:cNvPr>
          <p:cNvCxnSpPr>
            <a:stCxn id="119" idx="2"/>
          </p:cNvCxnSpPr>
          <p:nvPr/>
        </p:nvCxnSpPr>
        <p:spPr>
          <a:xfrm rot="16200000" flipH="1">
            <a:off x="5255000" y="3165805"/>
            <a:ext cx="585285" cy="1006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71D7A690-A49C-468F-A6CB-54628FAE0AA6}"/>
              </a:ext>
            </a:extLst>
          </p:cNvPr>
          <p:cNvSpPr txBox="1"/>
          <p:nvPr/>
        </p:nvSpPr>
        <p:spPr>
          <a:xfrm>
            <a:off x="3359166" y="4650940"/>
            <a:ext cx="875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= NONE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567FE97-CE1F-49D7-9C93-77FC234A6524}"/>
              </a:ext>
            </a:extLst>
          </p:cNvPr>
          <p:cNvGrpSpPr/>
          <p:nvPr/>
        </p:nvGrpSpPr>
        <p:grpSpPr>
          <a:xfrm>
            <a:off x="1964926" y="3411595"/>
            <a:ext cx="248745" cy="963890"/>
            <a:chOff x="2351117" y="3073416"/>
            <a:chExt cx="248745" cy="1278739"/>
          </a:xfrm>
          <a:noFill/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27415460-AFD6-4693-97A5-C8A6B902B9C2}"/>
                </a:ext>
              </a:extLst>
            </p:cNvPr>
            <p:cNvSpPr/>
            <p:nvPr/>
          </p:nvSpPr>
          <p:spPr>
            <a:xfrm>
              <a:off x="2351117" y="3321161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3245A43B-7A98-4EBA-95F3-12754D3B6D54}"/>
                </a:ext>
              </a:extLst>
            </p:cNvPr>
            <p:cNvSpPr/>
            <p:nvPr/>
          </p:nvSpPr>
          <p:spPr>
            <a:xfrm>
              <a:off x="2351117" y="3579807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70B7506-689E-42DA-A078-B5479B441553}"/>
                </a:ext>
              </a:extLst>
            </p:cNvPr>
            <p:cNvSpPr/>
            <p:nvPr/>
          </p:nvSpPr>
          <p:spPr>
            <a:xfrm>
              <a:off x="2351117" y="3841901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8C49E002-9FBC-45A2-B2B8-C2CDAA5D23E9}"/>
                </a:ext>
              </a:extLst>
            </p:cNvPr>
            <p:cNvSpPr/>
            <p:nvPr/>
          </p:nvSpPr>
          <p:spPr>
            <a:xfrm>
              <a:off x="2351117" y="3073416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0598E89B-B46B-4E13-96D5-4467AECD63EB}"/>
                </a:ext>
              </a:extLst>
            </p:cNvPr>
            <p:cNvSpPr/>
            <p:nvPr/>
          </p:nvSpPr>
          <p:spPr>
            <a:xfrm>
              <a:off x="2351117" y="4099564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E957438-B2BC-4AC9-BB79-D45FA88F2D82}"/>
              </a:ext>
            </a:extLst>
          </p:cNvPr>
          <p:cNvSpPr/>
          <p:nvPr/>
        </p:nvSpPr>
        <p:spPr>
          <a:xfrm>
            <a:off x="698563" y="3842872"/>
            <a:ext cx="248745" cy="252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C2B6E26F-3FB7-4075-BF28-D96C265E1A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15" b="92231" l="31811" r="682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78" t="6721" r="28929" b="5401"/>
          <a:stretch/>
        </p:blipFill>
        <p:spPr>
          <a:xfrm>
            <a:off x="352172" y="1268101"/>
            <a:ext cx="2247285" cy="3482048"/>
          </a:xfrm>
          <a:prstGeom prst="rect">
            <a:avLst/>
          </a:prstGeom>
        </p:spPr>
      </p:pic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1FB7324-8D77-45A0-BAF3-AEF301DD9D86}"/>
              </a:ext>
            </a:extLst>
          </p:cNvPr>
          <p:cNvGrpSpPr/>
          <p:nvPr/>
        </p:nvGrpSpPr>
        <p:grpSpPr>
          <a:xfrm>
            <a:off x="6561228" y="3306814"/>
            <a:ext cx="394965" cy="1365449"/>
            <a:chOff x="8434860" y="2308441"/>
            <a:chExt cx="396526" cy="1370845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4A5C785A-6778-4A81-850C-307D02A67921}"/>
                </a:ext>
              </a:extLst>
            </p:cNvPr>
            <p:cNvGrpSpPr/>
            <p:nvPr/>
          </p:nvGrpSpPr>
          <p:grpSpPr>
            <a:xfrm>
              <a:off x="8474723" y="2308441"/>
              <a:ext cx="316800" cy="1210074"/>
              <a:chOff x="301904" y="1195992"/>
              <a:chExt cx="516729" cy="1973738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DD610141-07CC-47A4-9D82-333FC17B8627}"/>
                  </a:ext>
                </a:extLst>
              </p:cNvPr>
              <p:cNvSpPr/>
              <p:nvPr/>
            </p:nvSpPr>
            <p:spPr>
              <a:xfrm>
                <a:off x="301904" y="1409729"/>
                <a:ext cx="516729" cy="51672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608A5B9A-E9D1-4189-8C20-397EB70B1B62}"/>
                  </a:ext>
                </a:extLst>
              </p:cNvPr>
              <p:cNvSpPr/>
              <p:nvPr/>
            </p:nvSpPr>
            <p:spPr>
              <a:xfrm>
                <a:off x="527161" y="1928316"/>
                <a:ext cx="66214" cy="1241414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FD8FFFF3-F441-4E17-B6A8-ED00B095F105}"/>
                  </a:ext>
                </a:extLst>
              </p:cNvPr>
              <p:cNvSpPr/>
              <p:nvPr/>
            </p:nvSpPr>
            <p:spPr>
              <a:xfrm>
                <a:off x="301904" y="1298382"/>
                <a:ext cx="516729" cy="105846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5CCC60EB-375D-4179-BF90-96B3A06FC5C9}"/>
                  </a:ext>
                </a:extLst>
              </p:cNvPr>
              <p:cNvSpPr/>
              <p:nvPr/>
            </p:nvSpPr>
            <p:spPr>
              <a:xfrm>
                <a:off x="468828" y="1195992"/>
                <a:ext cx="182880" cy="105846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452E42C7-DF95-4713-A922-86071F72ACDB}"/>
                  </a:ext>
                </a:extLst>
              </p:cNvPr>
              <p:cNvSpPr/>
              <p:nvPr/>
            </p:nvSpPr>
            <p:spPr>
              <a:xfrm>
                <a:off x="638311" y="1547580"/>
                <a:ext cx="161645" cy="14965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9DB5F090-E4CB-403B-B300-73FA0C8411F3}"/>
                </a:ext>
              </a:extLst>
            </p:cNvPr>
            <p:cNvGrpSpPr/>
            <p:nvPr/>
          </p:nvGrpSpPr>
          <p:grpSpPr>
            <a:xfrm>
              <a:off x="8434860" y="2750063"/>
              <a:ext cx="396526" cy="929223"/>
              <a:chOff x="8397512" y="2750063"/>
              <a:chExt cx="433874" cy="929223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257279DF-21E5-4B29-A99E-096649104F54}"/>
                  </a:ext>
                </a:extLst>
              </p:cNvPr>
              <p:cNvSpPr/>
              <p:nvPr/>
            </p:nvSpPr>
            <p:spPr>
              <a:xfrm>
                <a:off x="8397512" y="2789390"/>
                <a:ext cx="433874" cy="889896"/>
              </a:xfrm>
              <a:prstGeom prst="rect">
                <a:avLst/>
              </a:prstGeom>
              <a:gradFill>
                <a:gsLst>
                  <a:gs pos="75000">
                    <a:schemeClr val="bg1">
                      <a:lumMod val="6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5CC5B3C4-E6BD-4D72-AB05-10A8BB0368DC}"/>
                  </a:ext>
                </a:extLst>
              </p:cNvPr>
              <p:cNvSpPr/>
              <p:nvPr/>
            </p:nvSpPr>
            <p:spPr>
              <a:xfrm>
                <a:off x="8397512" y="2750063"/>
                <a:ext cx="433874" cy="45719"/>
              </a:xfrm>
              <a:prstGeom prst="rect">
                <a:avLst/>
              </a:prstGeom>
              <a:gradFill>
                <a:gsLst>
                  <a:gs pos="75000">
                    <a:schemeClr val="bg1">
                      <a:lumMod val="6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1000">
                    <a:schemeClr val="bg1">
                      <a:lumMod val="85000"/>
                    </a:schemeClr>
                  </a:gs>
                  <a:gs pos="96000">
                    <a:schemeClr val="bg1">
                      <a:lumMod val="75000"/>
                    </a:schemeClr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0F926A72-9AC1-4180-B072-9DD08FB968CC}"/>
                  </a:ext>
                </a:extLst>
              </p:cNvPr>
              <p:cNvSpPr/>
              <p:nvPr/>
            </p:nvSpPr>
            <p:spPr>
              <a:xfrm>
                <a:off x="8481234" y="2895733"/>
                <a:ext cx="266431" cy="66003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7E7C83DB-928D-4BBE-959F-96EEF9F59DF5}"/>
                  </a:ext>
                </a:extLst>
              </p:cNvPr>
              <p:cNvGrpSpPr/>
              <p:nvPr/>
            </p:nvGrpSpPr>
            <p:grpSpPr>
              <a:xfrm>
                <a:off x="8537549" y="2964493"/>
                <a:ext cx="153801" cy="474980"/>
                <a:chOff x="150348" y="306613"/>
                <a:chExt cx="142865" cy="737399"/>
              </a:xfrm>
            </p:grpSpPr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7E14F3C9-0607-422A-9416-E2A3312CD119}"/>
                    </a:ext>
                  </a:extLst>
                </p:cNvPr>
                <p:cNvCxnSpPr/>
                <p:nvPr/>
              </p:nvCxnSpPr>
              <p:spPr>
                <a:xfrm>
                  <a:off x="150348" y="306613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C803DB45-0C37-4EB2-9380-14A0516B4354}"/>
                    </a:ext>
                  </a:extLst>
                </p:cNvPr>
                <p:cNvCxnSpPr/>
                <p:nvPr/>
              </p:nvCxnSpPr>
              <p:spPr>
                <a:xfrm>
                  <a:off x="150348" y="466606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C4E515A2-CFB7-473F-BA3B-189A9D3637A5}"/>
                    </a:ext>
                  </a:extLst>
                </p:cNvPr>
                <p:cNvCxnSpPr/>
                <p:nvPr/>
              </p:nvCxnSpPr>
              <p:spPr>
                <a:xfrm>
                  <a:off x="150348" y="611516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B11E1559-DB70-4D68-9DF3-E19F4FF3E2FA}"/>
                    </a:ext>
                  </a:extLst>
                </p:cNvPr>
                <p:cNvCxnSpPr/>
                <p:nvPr/>
              </p:nvCxnSpPr>
              <p:spPr>
                <a:xfrm>
                  <a:off x="150348" y="739109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6139128E-EF9D-4C99-9D5A-6C0850DF7992}"/>
                    </a:ext>
                  </a:extLst>
                </p:cNvPr>
                <p:cNvCxnSpPr/>
                <p:nvPr/>
              </p:nvCxnSpPr>
              <p:spPr>
                <a:xfrm>
                  <a:off x="150348" y="899102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11C8EEFC-8138-4AC4-A84C-1ADC4A87741A}"/>
                    </a:ext>
                  </a:extLst>
                </p:cNvPr>
                <p:cNvCxnSpPr/>
                <p:nvPr/>
              </p:nvCxnSpPr>
              <p:spPr>
                <a:xfrm>
                  <a:off x="150348" y="1044012"/>
                  <a:ext cx="142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72" name="Rectangle 171">
            <a:extLst>
              <a:ext uri="{FF2B5EF4-FFF2-40B4-BE49-F238E27FC236}">
                <a16:creationId xmlns:a16="http://schemas.microsoft.com/office/drawing/2014/main" id="{14A388C6-D80E-4F9E-A62B-E6D90173CE60}"/>
              </a:ext>
            </a:extLst>
          </p:cNvPr>
          <p:cNvSpPr/>
          <p:nvPr/>
        </p:nvSpPr>
        <p:spPr>
          <a:xfrm>
            <a:off x="5119462" y="5278164"/>
            <a:ext cx="261055" cy="261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283B7C36-B81F-4F5E-8BB8-0750C3F7BDCF}"/>
              </a:ext>
            </a:extLst>
          </p:cNvPr>
          <p:cNvSpPr/>
          <p:nvPr/>
        </p:nvSpPr>
        <p:spPr>
          <a:xfrm>
            <a:off x="5380284" y="5278164"/>
            <a:ext cx="261055" cy="261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4" name="Elbow Connector 195">
            <a:extLst>
              <a:ext uri="{FF2B5EF4-FFF2-40B4-BE49-F238E27FC236}">
                <a16:creationId xmlns:a16="http://schemas.microsoft.com/office/drawing/2014/main" id="{ADE8FE66-C24D-4F80-97CB-CE4B41DD824A}"/>
              </a:ext>
            </a:extLst>
          </p:cNvPr>
          <p:cNvCxnSpPr>
            <a:stCxn id="172" idx="3"/>
            <a:endCxn id="167" idx="1"/>
          </p:cNvCxnSpPr>
          <p:nvPr/>
        </p:nvCxnSpPr>
        <p:spPr>
          <a:xfrm flipV="1">
            <a:off x="5380517" y="3595115"/>
            <a:ext cx="1220417" cy="1813577"/>
          </a:xfrm>
          <a:prstGeom prst="bentConnector3">
            <a:avLst>
              <a:gd name="adj1" fmla="val 45603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Rectangle 228">
            <a:extLst>
              <a:ext uri="{FF2B5EF4-FFF2-40B4-BE49-F238E27FC236}">
                <a16:creationId xmlns:a16="http://schemas.microsoft.com/office/drawing/2014/main" id="{4493DFA8-DC19-417F-8FE5-012F9BDEAEE5}"/>
              </a:ext>
            </a:extLst>
          </p:cNvPr>
          <p:cNvSpPr/>
          <p:nvPr/>
        </p:nvSpPr>
        <p:spPr>
          <a:xfrm>
            <a:off x="6668170" y="4057472"/>
            <a:ext cx="196553" cy="460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115F5174-0C97-491B-9021-99547DA824E2}"/>
              </a:ext>
            </a:extLst>
          </p:cNvPr>
          <p:cNvSpPr/>
          <p:nvPr/>
        </p:nvSpPr>
        <p:spPr>
          <a:xfrm>
            <a:off x="6412705" y="2197169"/>
            <a:ext cx="709162" cy="2457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14384B9B-B59D-481B-A241-3B3F2341DA71}"/>
              </a:ext>
            </a:extLst>
          </p:cNvPr>
          <p:cNvSpPr/>
          <p:nvPr/>
        </p:nvSpPr>
        <p:spPr>
          <a:xfrm>
            <a:off x="6411865" y="2626640"/>
            <a:ext cx="709162" cy="607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026BF885-72AA-4E51-B40A-C7839590BC84}"/>
              </a:ext>
            </a:extLst>
          </p:cNvPr>
          <p:cNvSpPr/>
          <p:nvPr/>
        </p:nvSpPr>
        <p:spPr>
          <a:xfrm>
            <a:off x="6424347" y="2469237"/>
            <a:ext cx="709162" cy="131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50D20D35-5855-42E6-9BB9-B913ECD8711C}"/>
              </a:ext>
            </a:extLst>
          </p:cNvPr>
          <p:cNvSpPr txBox="1"/>
          <p:nvPr/>
        </p:nvSpPr>
        <p:spPr>
          <a:xfrm>
            <a:off x="1002749" y="1792467"/>
            <a:ext cx="813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COM 25%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POS 25%</a:t>
            </a:r>
          </a:p>
        </p:txBody>
      </p:sp>
      <p:pic>
        <p:nvPicPr>
          <p:cNvPr id="175" name="Picture 2" descr="Image result for balluff logo">
            <a:extLst>
              <a:ext uri="{FF2B5EF4-FFF2-40B4-BE49-F238E27FC236}">
                <a16:creationId xmlns:a16="http://schemas.microsoft.com/office/drawing/2014/main" id="{1B72131E-7B5D-459E-A325-21EB4528C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644" y="3747495"/>
            <a:ext cx="684835" cy="14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073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C8AA-85C6-43F5-836C-D2F48C0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RCVC How it Works – STEADY STATE – 50% TRAVEL – NO EMISSIONS</a:t>
            </a:r>
          </a:p>
        </p:txBody>
      </p:sp>
      <p:pic>
        <p:nvPicPr>
          <p:cNvPr id="4" name="Picture 3" descr="C:\Users\VRG Vontrols\Documents\VRG\Marketing Documents\BVR Brochure\BVR Brochure Final lmages\PA-8510_2.jpg">
            <a:extLst>
              <a:ext uri="{FF2B5EF4-FFF2-40B4-BE49-F238E27FC236}">
                <a16:creationId xmlns:a16="http://schemas.microsoft.com/office/drawing/2014/main" id="{C38C29D8-4FA6-4D65-B3B1-59BCA14A2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00" b="91333" l="37238" r="634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59" t="6676" r="36574" b="8656"/>
          <a:stretch/>
        </p:blipFill>
        <p:spPr bwMode="auto">
          <a:xfrm>
            <a:off x="6149096" y="1458512"/>
            <a:ext cx="2092501" cy="478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Elbow Connector 145">
            <a:extLst>
              <a:ext uri="{FF2B5EF4-FFF2-40B4-BE49-F238E27FC236}">
                <a16:creationId xmlns:a16="http://schemas.microsoft.com/office/drawing/2014/main" id="{8E8E0F29-BBE7-40B0-AB6D-01351FCA9BD4}"/>
              </a:ext>
            </a:extLst>
          </p:cNvPr>
          <p:cNvCxnSpPr>
            <a:stCxn id="28" idx="3"/>
            <a:endCxn id="45" idx="3"/>
          </p:cNvCxnSpPr>
          <p:nvPr/>
        </p:nvCxnSpPr>
        <p:spPr>
          <a:xfrm>
            <a:off x="3296028" y="1568095"/>
            <a:ext cx="1157691" cy="1227112"/>
          </a:xfrm>
          <a:prstGeom prst="bentConnector3">
            <a:avLst>
              <a:gd name="adj1" fmla="val 50000"/>
            </a:avLst>
          </a:prstGeom>
          <a:ln w="19050">
            <a:solidFill>
              <a:srgbClr val="C00000"/>
            </a:solidFill>
          </a:ln>
          <a:effectLst>
            <a:glow rad="101600">
              <a:schemeClr val="bg1"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EB2B8292-7567-449C-B97C-E3AA0A27D0B2}"/>
              </a:ext>
            </a:extLst>
          </p:cNvPr>
          <p:cNvGrpSpPr/>
          <p:nvPr/>
        </p:nvGrpSpPr>
        <p:grpSpPr>
          <a:xfrm>
            <a:off x="1932710" y="939512"/>
            <a:ext cx="290913" cy="343423"/>
            <a:chOff x="1698975" y="2250464"/>
            <a:chExt cx="301423" cy="35583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59C5448-9A24-4080-9225-C213CD3D586B}"/>
                </a:ext>
              </a:extLst>
            </p:cNvPr>
            <p:cNvGrpSpPr/>
            <p:nvPr/>
          </p:nvGrpSpPr>
          <p:grpSpPr>
            <a:xfrm>
              <a:off x="1698975" y="2452470"/>
              <a:ext cx="213585" cy="153824"/>
              <a:chOff x="1638300" y="2633472"/>
              <a:chExt cx="1371600" cy="795528"/>
            </a:xfrm>
          </p:grpSpPr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6EA40B69-8D78-4680-8960-BBD38A8EF98F}"/>
                  </a:ext>
                </a:extLst>
              </p:cNvPr>
              <p:cNvSpPr/>
              <p:nvPr/>
            </p:nvSpPr>
            <p:spPr>
              <a:xfrm rot="16200000" flipV="1">
                <a:off x="15834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902D0749-C058-4ED8-BC2A-04C6210225CB}"/>
                  </a:ext>
                </a:extLst>
              </p:cNvPr>
              <p:cNvSpPr/>
              <p:nvPr/>
            </p:nvSpPr>
            <p:spPr>
              <a:xfrm rot="16200000">
                <a:off x="22692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2CC8593-DB23-4A3F-960A-8A8CF9BB5EB6}"/>
                </a:ext>
              </a:extLst>
            </p:cNvPr>
            <p:cNvCxnSpPr/>
            <p:nvPr/>
          </p:nvCxnSpPr>
          <p:spPr>
            <a:xfrm rot="16200000" flipV="1">
              <a:off x="1713473" y="2435053"/>
              <a:ext cx="18458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hord 8">
              <a:extLst>
                <a:ext uri="{FF2B5EF4-FFF2-40B4-BE49-F238E27FC236}">
                  <a16:creationId xmlns:a16="http://schemas.microsoft.com/office/drawing/2014/main" id="{3F10634D-C886-4B1B-9632-5EFF2A8EA2BC}"/>
                </a:ext>
              </a:extLst>
            </p:cNvPr>
            <p:cNvSpPr/>
            <p:nvPr/>
          </p:nvSpPr>
          <p:spPr>
            <a:xfrm rot="5400000">
              <a:off x="1713473" y="2250464"/>
              <a:ext cx="184589" cy="184589"/>
            </a:xfrm>
            <a:prstGeom prst="chord">
              <a:avLst>
                <a:gd name="adj1" fmla="val 5314374"/>
                <a:gd name="adj2" fmla="val 16200000"/>
              </a:avLst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Elbow Connector 69">
              <a:extLst>
                <a:ext uri="{FF2B5EF4-FFF2-40B4-BE49-F238E27FC236}">
                  <a16:creationId xmlns:a16="http://schemas.microsoft.com/office/drawing/2014/main" id="{561721BF-6FEE-4F05-8C11-BE07179BD964}"/>
                </a:ext>
              </a:extLst>
            </p:cNvPr>
            <p:cNvCxnSpPr/>
            <p:nvPr/>
          </p:nvCxnSpPr>
          <p:spPr>
            <a:xfrm>
              <a:off x="1854991" y="2298646"/>
              <a:ext cx="145407" cy="221507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7DD376B-A4EA-4248-BB4B-C3F67B11620F}"/>
              </a:ext>
            </a:extLst>
          </p:cNvPr>
          <p:cNvSpPr/>
          <p:nvPr/>
        </p:nvSpPr>
        <p:spPr>
          <a:xfrm>
            <a:off x="6351113" y="2230316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95E1E8-CEA1-496D-AA34-AFF242BAA261}"/>
              </a:ext>
            </a:extLst>
          </p:cNvPr>
          <p:cNvSpPr/>
          <p:nvPr/>
        </p:nvSpPr>
        <p:spPr>
          <a:xfrm>
            <a:off x="6351113" y="3399118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0C8AC4-B505-49FA-8DFA-E6286EDFE719}"/>
              </a:ext>
            </a:extLst>
          </p:cNvPr>
          <p:cNvSpPr/>
          <p:nvPr/>
        </p:nvSpPr>
        <p:spPr>
          <a:xfrm>
            <a:off x="2728845" y="2552307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46A072-61E8-4736-BDE6-AAC0CA1BBF73}"/>
              </a:ext>
            </a:extLst>
          </p:cNvPr>
          <p:cNvCxnSpPr/>
          <p:nvPr/>
        </p:nvCxnSpPr>
        <p:spPr>
          <a:xfrm>
            <a:off x="845915" y="1201180"/>
            <a:ext cx="109196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024">
            <a:extLst>
              <a:ext uri="{FF2B5EF4-FFF2-40B4-BE49-F238E27FC236}">
                <a16:creationId xmlns:a16="http://schemas.microsoft.com/office/drawing/2014/main" id="{2DC7D011-BCDA-4F9C-9559-74A6D0C4E128}"/>
              </a:ext>
            </a:extLst>
          </p:cNvPr>
          <p:cNvCxnSpPr>
            <a:stCxn id="12" idx="3"/>
            <a:endCxn id="27" idx="3"/>
          </p:cNvCxnSpPr>
          <p:nvPr/>
        </p:nvCxnSpPr>
        <p:spPr>
          <a:xfrm>
            <a:off x="2138849" y="1208706"/>
            <a:ext cx="951041" cy="359389"/>
          </a:xfrm>
          <a:prstGeom prst="bentConnector3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C751D7-82C6-40FE-94E8-81F58FB095F2}"/>
              </a:ext>
            </a:extLst>
          </p:cNvPr>
          <p:cNvGrpSpPr/>
          <p:nvPr/>
        </p:nvGrpSpPr>
        <p:grpSpPr>
          <a:xfrm>
            <a:off x="4275001" y="3152210"/>
            <a:ext cx="106299" cy="385115"/>
            <a:chOff x="4397615" y="2813617"/>
            <a:chExt cx="110139" cy="399028"/>
          </a:xfrm>
          <a:noFill/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079B8E8-7F54-4C25-9762-3BCDC42C763E}"/>
                </a:ext>
              </a:extLst>
            </p:cNvPr>
            <p:cNvSpPr/>
            <p:nvPr/>
          </p:nvSpPr>
          <p:spPr>
            <a:xfrm>
              <a:off x="4397615" y="2813617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9371DEA-BD61-4675-A7D9-AAB4B1250C5D}"/>
                </a:ext>
              </a:extLst>
            </p:cNvPr>
            <p:cNvSpPr/>
            <p:nvPr/>
          </p:nvSpPr>
          <p:spPr>
            <a:xfrm>
              <a:off x="4397615" y="2959927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6BB2003-1AC5-4349-A048-251D892E4E35}"/>
                </a:ext>
              </a:extLst>
            </p:cNvPr>
            <p:cNvSpPr/>
            <p:nvPr/>
          </p:nvSpPr>
          <p:spPr>
            <a:xfrm>
              <a:off x="4397615" y="3102506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EAD4AC7-BB9F-4C56-86D8-BE74220AC1AC}"/>
              </a:ext>
            </a:extLst>
          </p:cNvPr>
          <p:cNvSpPr/>
          <p:nvPr/>
        </p:nvSpPr>
        <p:spPr>
          <a:xfrm>
            <a:off x="4275001" y="4239772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C5A1C70-A4A1-49BC-86ED-2359C4C8D48B}"/>
              </a:ext>
            </a:extLst>
          </p:cNvPr>
          <p:cNvSpPr/>
          <p:nvPr/>
        </p:nvSpPr>
        <p:spPr>
          <a:xfrm>
            <a:off x="5610361" y="2765623"/>
            <a:ext cx="61776" cy="617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BF6316-60A1-4171-96CB-65C3FA5E70AC}"/>
              </a:ext>
            </a:extLst>
          </p:cNvPr>
          <p:cNvGrpSpPr/>
          <p:nvPr/>
        </p:nvGrpSpPr>
        <p:grpSpPr>
          <a:xfrm>
            <a:off x="3089889" y="1493864"/>
            <a:ext cx="206138" cy="148460"/>
            <a:chOff x="4540531" y="917481"/>
            <a:chExt cx="213585" cy="15382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2F16D69-6394-4C3C-BDF7-BE44F0A761F8}"/>
                </a:ext>
              </a:extLst>
            </p:cNvPr>
            <p:cNvGrpSpPr/>
            <p:nvPr/>
          </p:nvGrpSpPr>
          <p:grpSpPr>
            <a:xfrm>
              <a:off x="4540531" y="917481"/>
              <a:ext cx="213585" cy="153824"/>
              <a:chOff x="1638300" y="2633472"/>
              <a:chExt cx="1371600" cy="795528"/>
            </a:xfrm>
          </p:grpSpPr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7FC128C8-8313-41F8-958C-4E629BDDE26C}"/>
                  </a:ext>
                </a:extLst>
              </p:cNvPr>
              <p:cNvSpPr/>
              <p:nvPr/>
            </p:nvSpPr>
            <p:spPr>
              <a:xfrm rot="16200000" flipV="1">
                <a:off x="15834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>
                <a:extLst>
                  <a:ext uri="{FF2B5EF4-FFF2-40B4-BE49-F238E27FC236}">
                    <a16:creationId xmlns:a16="http://schemas.microsoft.com/office/drawing/2014/main" id="{70963A02-720C-48C2-9346-EA39B37D67C1}"/>
                  </a:ext>
                </a:extLst>
              </p:cNvPr>
              <p:cNvSpPr/>
              <p:nvPr/>
            </p:nvSpPr>
            <p:spPr>
              <a:xfrm rot="16200000">
                <a:off x="22692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99DB9D2-5A9A-4DA6-A03B-DD19EAA44E5B}"/>
                </a:ext>
              </a:extLst>
            </p:cNvPr>
            <p:cNvSpPr/>
            <p:nvPr/>
          </p:nvSpPr>
          <p:spPr>
            <a:xfrm>
              <a:off x="4601603" y="948673"/>
              <a:ext cx="91440" cy="914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A9F19EB-D035-4463-9E27-2009A85C4284}"/>
              </a:ext>
            </a:extLst>
          </p:cNvPr>
          <p:cNvSpPr txBox="1"/>
          <p:nvPr/>
        </p:nvSpPr>
        <p:spPr>
          <a:xfrm>
            <a:off x="4835728" y="3091531"/>
            <a:ext cx="880327" cy="3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1E6F46-6365-41EB-938A-7B6AEDBADC36}"/>
              </a:ext>
            </a:extLst>
          </p:cNvPr>
          <p:cNvSpPr txBox="1"/>
          <p:nvPr/>
        </p:nvSpPr>
        <p:spPr>
          <a:xfrm>
            <a:off x="4395564" y="1733624"/>
            <a:ext cx="880327" cy="3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28EF92-2A3E-4FBA-BA5B-73738E606969}"/>
              </a:ext>
            </a:extLst>
          </p:cNvPr>
          <p:cNvSpPr txBox="1"/>
          <p:nvPr/>
        </p:nvSpPr>
        <p:spPr>
          <a:xfrm>
            <a:off x="1589448" y="652858"/>
            <a:ext cx="1390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Supply Regulator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37CEE9-A025-4A60-929F-12681692A008}"/>
              </a:ext>
            </a:extLst>
          </p:cNvPr>
          <p:cNvSpPr txBox="1"/>
          <p:nvPr/>
        </p:nvSpPr>
        <p:spPr>
          <a:xfrm>
            <a:off x="476283" y="907965"/>
            <a:ext cx="1535743" cy="237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Line Pressure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DC015A-54B4-418A-B411-E1DD6CDF2E18}"/>
              </a:ext>
            </a:extLst>
          </p:cNvPr>
          <p:cNvSpPr txBox="1"/>
          <p:nvPr/>
        </p:nvSpPr>
        <p:spPr>
          <a:xfrm>
            <a:off x="6933620" y="1052372"/>
            <a:ext cx="1692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RHPA-SR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Actuator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5C7690-760A-4CF2-B363-90205270C9E8}"/>
              </a:ext>
            </a:extLst>
          </p:cNvPr>
          <p:cNvSpPr txBox="1"/>
          <p:nvPr/>
        </p:nvSpPr>
        <p:spPr>
          <a:xfrm>
            <a:off x="4853915" y="5969216"/>
            <a:ext cx="1692412" cy="3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PRCV Pipeline Rotary Control Valve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F1C44A-B9D4-4752-ADEC-8499A2A9DD19}"/>
              </a:ext>
            </a:extLst>
          </p:cNvPr>
          <p:cNvSpPr txBox="1"/>
          <p:nvPr/>
        </p:nvSpPr>
        <p:spPr>
          <a:xfrm>
            <a:off x="3748288" y="5148043"/>
            <a:ext cx="2293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Signal = 12 mA</a:t>
            </a:r>
          </a:p>
        </p:txBody>
      </p:sp>
      <p:cxnSp>
        <p:nvCxnSpPr>
          <p:cNvPr id="39" name="Elbow Connector 262">
            <a:extLst>
              <a:ext uri="{FF2B5EF4-FFF2-40B4-BE49-F238E27FC236}">
                <a16:creationId xmlns:a16="http://schemas.microsoft.com/office/drawing/2014/main" id="{CF35E38A-1522-426D-8948-D9D2F436A628}"/>
              </a:ext>
            </a:extLst>
          </p:cNvPr>
          <p:cNvCxnSpPr>
            <a:stCxn id="4" idx="2"/>
            <a:endCxn id="35" idx="2"/>
          </p:cNvCxnSpPr>
          <p:nvPr/>
        </p:nvCxnSpPr>
        <p:spPr>
          <a:xfrm rot="5400000">
            <a:off x="6392780" y="5552807"/>
            <a:ext cx="109910" cy="1495225"/>
          </a:xfrm>
          <a:prstGeom prst="bentConnector3">
            <a:avLst>
              <a:gd name="adj1" fmla="val 22847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C2F58CE-A51A-4999-8FB1-93B357855FD4}"/>
              </a:ext>
            </a:extLst>
          </p:cNvPr>
          <p:cNvSpPr txBox="1"/>
          <p:nvPr/>
        </p:nvSpPr>
        <p:spPr>
          <a:xfrm>
            <a:off x="4164248" y="4240451"/>
            <a:ext cx="409772" cy="237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9A94E84-8AC3-416B-81C2-2C8A917BE149}"/>
              </a:ext>
            </a:extLst>
          </p:cNvPr>
          <p:cNvGrpSpPr/>
          <p:nvPr/>
        </p:nvGrpSpPr>
        <p:grpSpPr>
          <a:xfrm>
            <a:off x="4453719" y="2231833"/>
            <a:ext cx="339917" cy="667239"/>
            <a:chOff x="4997068" y="2075570"/>
            <a:chExt cx="352198" cy="691345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E999759-420B-470A-A321-4FABB77B4785}"/>
                </a:ext>
              </a:extLst>
            </p:cNvPr>
            <p:cNvCxnSpPr/>
            <p:nvPr/>
          </p:nvCxnSpPr>
          <p:spPr>
            <a:xfrm flipH="1">
              <a:off x="5171879" y="2349896"/>
              <a:ext cx="1288" cy="3062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3EA633B-5CC0-459D-9485-9F5CF4273767}"/>
                </a:ext>
              </a:extLst>
            </p:cNvPr>
            <p:cNvSpPr txBox="1"/>
            <p:nvPr/>
          </p:nvSpPr>
          <p:spPr>
            <a:xfrm>
              <a:off x="5036007" y="2075570"/>
              <a:ext cx="274320" cy="2743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dirty="0"/>
                <a:t>S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9D35EF9-2225-4AC0-BC15-A1809545C0FA}"/>
                </a:ext>
              </a:extLst>
            </p:cNvPr>
            <p:cNvGrpSpPr/>
            <p:nvPr/>
          </p:nvGrpSpPr>
          <p:grpSpPr>
            <a:xfrm>
              <a:off x="4997068" y="2551677"/>
              <a:ext cx="352198" cy="215238"/>
              <a:chOff x="4909338" y="2702107"/>
              <a:chExt cx="484820" cy="296287"/>
            </a:xfrm>
            <a:solidFill>
              <a:schemeClr val="bg1"/>
            </a:solidFill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8AC0FA12-8395-49E5-9364-BA6352076EE7}"/>
                  </a:ext>
                </a:extLst>
              </p:cNvPr>
              <p:cNvSpPr/>
              <p:nvPr/>
            </p:nvSpPr>
            <p:spPr>
              <a:xfrm rot="5400000">
                <a:off x="4888904" y="2722541"/>
                <a:ext cx="296287" cy="255420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5491E088-BEB9-457A-9123-93C9B3CE2EE7}"/>
                  </a:ext>
                </a:extLst>
              </p:cNvPr>
              <p:cNvSpPr/>
              <p:nvPr/>
            </p:nvSpPr>
            <p:spPr>
              <a:xfrm rot="16200000">
                <a:off x="5118304" y="2722541"/>
                <a:ext cx="296287" cy="25542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7" name="Right Bracket 46">
            <a:extLst>
              <a:ext uri="{FF2B5EF4-FFF2-40B4-BE49-F238E27FC236}">
                <a16:creationId xmlns:a16="http://schemas.microsoft.com/office/drawing/2014/main" id="{A5A2CBE7-85D4-4CCF-A48A-873A73C1C8F1}"/>
              </a:ext>
            </a:extLst>
          </p:cNvPr>
          <p:cNvSpPr/>
          <p:nvPr/>
        </p:nvSpPr>
        <p:spPr>
          <a:xfrm rot="5400000">
            <a:off x="4517781" y="4574520"/>
            <a:ext cx="105902" cy="220629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FEECA05-64AC-4615-8218-F96C00380830}"/>
              </a:ext>
            </a:extLst>
          </p:cNvPr>
          <p:cNvSpPr txBox="1"/>
          <p:nvPr/>
        </p:nvSpPr>
        <p:spPr>
          <a:xfrm>
            <a:off x="4962862" y="3695929"/>
            <a:ext cx="264755" cy="264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B45E851-A6F9-4F1C-ABFA-5459F16CCB10}"/>
              </a:ext>
            </a:extLst>
          </p:cNvPr>
          <p:cNvGrpSpPr/>
          <p:nvPr/>
        </p:nvGrpSpPr>
        <p:grpSpPr>
          <a:xfrm>
            <a:off x="4925281" y="4155437"/>
            <a:ext cx="339917" cy="207733"/>
            <a:chOff x="4909338" y="2702107"/>
            <a:chExt cx="484820" cy="296287"/>
          </a:xfrm>
          <a:solidFill>
            <a:schemeClr val="bg1"/>
          </a:solidFill>
        </p:grpSpPr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DC4922E9-2A4A-4745-B2E2-B39D2B8DDA77}"/>
                </a:ext>
              </a:extLst>
            </p:cNvPr>
            <p:cNvSpPr/>
            <p:nvPr/>
          </p:nvSpPr>
          <p:spPr>
            <a:xfrm rot="5400000">
              <a:off x="4888904" y="2722541"/>
              <a:ext cx="296287" cy="25542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622DBA29-61D6-422B-9E99-14B2E982A805}"/>
                </a:ext>
              </a:extLst>
            </p:cNvPr>
            <p:cNvSpPr/>
            <p:nvPr/>
          </p:nvSpPr>
          <p:spPr>
            <a:xfrm rot="16200000">
              <a:off x="5118304" y="2722541"/>
              <a:ext cx="296287" cy="25542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2" name="Elbow Connector 207">
            <a:extLst>
              <a:ext uri="{FF2B5EF4-FFF2-40B4-BE49-F238E27FC236}">
                <a16:creationId xmlns:a16="http://schemas.microsoft.com/office/drawing/2014/main" id="{6BB98A47-89E5-4223-9BF9-1DFCCAABD903}"/>
              </a:ext>
            </a:extLst>
          </p:cNvPr>
          <p:cNvCxnSpPr>
            <a:stCxn id="46" idx="3"/>
          </p:cNvCxnSpPr>
          <p:nvPr/>
        </p:nvCxnSpPr>
        <p:spPr>
          <a:xfrm flipV="1">
            <a:off x="4793636" y="1609166"/>
            <a:ext cx="1752692" cy="1186043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208">
            <a:extLst>
              <a:ext uri="{FF2B5EF4-FFF2-40B4-BE49-F238E27FC236}">
                <a16:creationId xmlns:a16="http://schemas.microsoft.com/office/drawing/2014/main" id="{A0076080-5D22-4110-915F-034F4F1EE1E9}"/>
              </a:ext>
            </a:extLst>
          </p:cNvPr>
          <p:cNvCxnSpPr>
            <a:stCxn id="51" idx="3"/>
            <a:endCxn id="23" idx="5"/>
          </p:cNvCxnSpPr>
          <p:nvPr/>
        </p:nvCxnSpPr>
        <p:spPr>
          <a:xfrm flipV="1">
            <a:off x="5265199" y="2818352"/>
            <a:ext cx="397891" cy="1440952"/>
          </a:xfrm>
          <a:prstGeom prst="bentConnector2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211">
            <a:extLst>
              <a:ext uri="{FF2B5EF4-FFF2-40B4-BE49-F238E27FC236}">
                <a16:creationId xmlns:a16="http://schemas.microsoft.com/office/drawing/2014/main" id="{FC048A5B-3110-439F-AE51-260E3F6D78D5}"/>
              </a:ext>
            </a:extLst>
          </p:cNvPr>
          <p:cNvCxnSpPr>
            <a:stCxn id="47" idx="2"/>
            <a:endCxn id="50" idx="3"/>
          </p:cNvCxnSpPr>
          <p:nvPr/>
        </p:nvCxnSpPr>
        <p:spPr>
          <a:xfrm rot="5400000" flipH="1" flipV="1">
            <a:off x="4508766" y="4321270"/>
            <a:ext cx="478481" cy="354549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E4A3D63-BC2A-42D2-9097-3903455B1E87}"/>
              </a:ext>
            </a:extLst>
          </p:cNvPr>
          <p:cNvSpPr txBox="1"/>
          <p:nvPr/>
        </p:nvSpPr>
        <p:spPr>
          <a:xfrm>
            <a:off x="6782127" y="2850895"/>
            <a:ext cx="1692412" cy="3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Spring to 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C94EB92-59C5-4E9B-AD00-E28F04A27606}"/>
              </a:ext>
            </a:extLst>
          </p:cNvPr>
          <p:cNvCxnSpPr/>
          <p:nvPr/>
        </p:nvCxnSpPr>
        <p:spPr>
          <a:xfrm>
            <a:off x="5093997" y="3960683"/>
            <a:ext cx="0" cy="2955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D3EDF05A-4CED-4178-843C-05918BD0FE8F}"/>
              </a:ext>
            </a:extLst>
          </p:cNvPr>
          <p:cNvSpPr/>
          <p:nvPr/>
        </p:nvSpPr>
        <p:spPr>
          <a:xfrm>
            <a:off x="2728845" y="2552307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B6FBF15-F6E0-4236-97C6-FD67AD633FEA}"/>
              </a:ext>
            </a:extLst>
          </p:cNvPr>
          <p:cNvSpPr/>
          <p:nvPr/>
        </p:nvSpPr>
        <p:spPr>
          <a:xfrm>
            <a:off x="1635341" y="4455455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0360728-1E2E-412D-8EF9-79737E8608C0}"/>
              </a:ext>
            </a:extLst>
          </p:cNvPr>
          <p:cNvSpPr/>
          <p:nvPr/>
        </p:nvSpPr>
        <p:spPr>
          <a:xfrm>
            <a:off x="2718674" y="4002645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3F86239-0353-43CB-BE43-BD198CD2317B}"/>
              </a:ext>
            </a:extLst>
          </p:cNvPr>
          <p:cNvSpPr/>
          <p:nvPr/>
        </p:nvSpPr>
        <p:spPr>
          <a:xfrm>
            <a:off x="1456835" y="4456878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FA4F527-53F0-4E9E-88D4-12E1E9A33DBA}"/>
              </a:ext>
            </a:extLst>
          </p:cNvPr>
          <p:cNvGrpSpPr/>
          <p:nvPr/>
        </p:nvGrpSpPr>
        <p:grpSpPr>
          <a:xfrm>
            <a:off x="2164720" y="3507108"/>
            <a:ext cx="240072" cy="930281"/>
            <a:chOff x="2351117" y="3073416"/>
            <a:chExt cx="248745" cy="1278739"/>
          </a:xfrm>
          <a:noFill/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DA15EB7-942A-4091-8183-1226FCEF0B0D}"/>
                </a:ext>
              </a:extLst>
            </p:cNvPr>
            <p:cNvSpPr/>
            <p:nvPr/>
          </p:nvSpPr>
          <p:spPr>
            <a:xfrm>
              <a:off x="2351117" y="3321161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8CD1121-078E-4496-96CA-88ECE7162CB5}"/>
                </a:ext>
              </a:extLst>
            </p:cNvPr>
            <p:cNvSpPr/>
            <p:nvPr/>
          </p:nvSpPr>
          <p:spPr>
            <a:xfrm>
              <a:off x="2351117" y="3579807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F74D225-7AD8-458D-B067-1E71AE1647D1}"/>
                </a:ext>
              </a:extLst>
            </p:cNvPr>
            <p:cNvSpPr/>
            <p:nvPr/>
          </p:nvSpPr>
          <p:spPr>
            <a:xfrm>
              <a:off x="2351117" y="3841901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54F005D-D896-4BB1-87A0-A8BDD120E270}"/>
                </a:ext>
              </a:extLst>
            </p:cNvPr>
            <p:cNvSpPr/>
            <p:nvPr/>
          </p:nvSpPr>
          <p:spPr>
            <a:xfrm>
              <a:off x="2351117" y="3073416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3C5F69E-A5A8-48A3-979C-54DDDBA1DAB4}"/>
                </a:ext>
              </a:extLst>
            </p:cNvPr>
            <p:cNvSpPr/>
            <p:nvPr/>
          </p:nvSpPr>
          <p:spPr>
            <a:xfrm>
              <a:off x="2351117" y="4099564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DE2FBD3F-E0CB-4106-9CF8-43530B4DE78B}"/>
              </a:ext>
            </a:extLst>
          </p:cNvPr>
          <p:cNvSpPr/>
          <p:nvPr/>
        </p:nvSpPr>
        <p:spPr>
          <a:xfrm>
            <a:off x="942513" y="3923347"/>
            <a:ext cx="240072" cy="243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Elbow Connector 203">
            <a:extLst>
              <a:ext uri="{FF2B5EF4-FFF2-40B4-BE49-F238E27FC236}">
                <a16:creationId xmlns:a16="http://schemas.microsoft.com/office/drawing/2014/main" id="{216D1A02-9BC8-4881-9293-BB423B845A78}"/>
              </a:ext>
            </a:extLst>
          </p:cNvPr>
          <p:cNvCxnSpPr/>
          <p:nvPr/>
        </p:nvCxnSpPr>
        <p:spPr>
          <a:xfrm flipV="1">
            <a:off x="2404792" y="2234338"/>
            <a:ext cx="2190864" cy="1364650"/>
          </a:xfrm>
          <a:prstGeom prst="bentConnector4">
            <a:avLst>
              <a:gd name="adj1" fmla="val 47467"/>
              <a:gd name="adj2" fmla="val 116167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203">
            <a:extLst>
              <a:ext uri="{FF2B5EF4-FFF2-40B4-BE49-F238E27FC236}">
                <a16:creationId xmlns:a16="http://schemas.microsoft.com/office/drawing/2014/main" id="{12667C23-29D7-4AE4-828F-E05705AED401}"/>
              </a:ext>
            </a:extLst>
          </p:cNvPr>
          <p:cNvCxnSpPr>
            <a:stCxn id="62" idx="3"/>
            <a:endCxn id="48" idx="0"/>
          </p:cNvCxnSpPr>
          <p:nvPr/>
        </p:nvCxnSpPr>
        <p:spPr>
          <a:xfrm flipV="1">
            <a:off x="2404792" y="3695929"/>
            <a:ext cx="2690448" cy="83294"/>
          </a:xfrm>
          <a:prstGeom prst="bentConnector4">
            <a:avLst>
              <a:gd name="adj1" fmla="val 47540"/>
              <a:gd name="adj2" fmla="val 375189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203">
            <a:extLst>
              <a:ext uri="{FF2B5EF4-FFF2-40B4-BE49-F238E27FC236}">
                <a16:creationId xmlns:a16="http://schemas.microsoft.com/office/drawing/2014/main" id="{5112CEE1-F662-4EC1-98CF-4A4C08201EA5}"/>
              </a:ext>
            </a:extLst>
          </p:cNvPr>
          <p:cNvCxnSpPr>
            <a:stCxn id="66" idx="3"/>
            <a:endCxn id="72" idx="3"/>
          </p:cNvCxnSpPr>
          <p:nvPr/>
        </p:nvCxnSpPr>
        <p:spPr>
          <a:xfrm>
            <a:off x="2404792" y="4345509"/>
            <a:ext cx="158897" cy="813765"/>
          </a:xfrm>
          <a:prstGeom prst="bentConnector3">
            <a:avLst>
              <a:gd name="adj1" fmla="val 243867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A9C98CA1-5871-461B-9366-2B4793479368}"/>
              </a:ext>
            </a:extLst>
          </p:cNvPr>
          <p:cNvSpPr txBox="1"/>
          <p:nvPr/>
        </p:nvSpPr>
        <p:spPr>
          <a:xfrm>
            <a:off x="1440915" y="5262568"/>
            <a:ext cx="11276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24 VDC Power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BC1ABAB-4902-4A31-90EB-AEE36F784B02}"/>
              </a:ext>
            </a:extLst>
          </p:cNvPr>
          <p:cNvSpPr txBox="1"/>
          <p:nvPr/>
        </p:nvSpPr>
        <p:spPr>
          <a:xfrm>
            <a:off x="780872" y="5036163"/>
            <a:ext cx="1782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Signal = 12 mA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4E986CC-C442-4AE2-8246-7F483AB93610}"/>
              </a:ext>
            </a:extLst>
          </p:cNvPr>
          <p:cNvSpPr txBox="1"/>
          <p:nvPr/>
        </p:nvSpPr>
        <p:spPr>
          <a:xfrm>
            <a:off x="560344" y="5662521"/>
            <a:ext cx="1792982" cy="3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HART Handheld Communicator</a:t>
            </a:r>
          </a:p>
        </p:txBody>
      </p:sp>
      <p:cxnSp>
        <p:nvCxnSpPr>
          <p:cNvPr id="74" name="Elbow Connector 203">
            <a:extLst>
              <a:ext uri="{FF2B5EF4-FFF2-40B4-BE49-F238E27FC236}">
                <a16:creationId xmlns:a16="http://schemas.microsoft.com/office/drawing/2014/main" id="{04185507-1FC5-402A-9C8C-FDAE422221D6}"/>
              </a:ext>
            </a:extLst>
          </p:cNvPr>
          <p:cNvCxnSpPr>
            <a:stCxn id="63" idx="3"/>
            <a:endCxn id="108" idx="1"/>
          </p:cNvCxnSpPr>
          <p:nvPr/>
        </p:nvCxnSpPr>
        <p:spPr>
          <a:xfrm>
            <a:off x="2404792" y="3967386"/>
            <a:ext cx="2824826" cy="1099468"/>
          </a:xfrm>
          <a:prstGeom prst="bentConnector3">
            <a:avLst>
              <a:gd name="adj1" fmla="val 45626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203">
            <a:extLst>
              <a:ext uri="{FF2B5EF4-FFF2-40B4-BE49-F238E27FC236}">
                <a16:creationId xmlns:a16="http://schemas.microsoft.com/office/drawing/2014/main" id="{A96E2838-7D89-460D-8348-33C67DE06904}"/>
              </a:ext>
            </a:extLst>
          </p:cNvPr>
          <p:cNvCxnSpPr>
            <a:stCxn id="64" idx="3"/>
            <a:endCxn id="71" idx="3"/>
          </p:cNvCxnSpPr>
          <p:nvPr/>
        </p:nvCxnSpPr>
        <p:spPr>
          <a:xfrm>
            <a:off x="2404792" y="4158060"/>
            <a:ext cx="163791" cy="1227619"/>
          </a:xfrm>
          <a:prstGeom prst="bentConnector3">
            <a:avLst>
              <a:gd name="adj1" fmla="val 341918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203">
            <a:extLst>
              <a:ext uri="{FF2B5EF4-FFF2-40B4-BE49-F238E27FC236}">
                <a16:creationId xmlns:a16="http://schemas.microsoft.com/office/drawing/2014/main" id="{FAF845AC-7DCF-4632-9C9D-87C4B781E829}"/>
              </a:ext>
            </a:extLst>
          </p:cNvPr>
          <p:cNvCxnSpPr>
            <a:stCxn id="67" idx="1"/>
            <a:endCxn id="73" idx="1"/>
          </p:cNvCxnSpPr>
          <p:nvPr/>
        </p:nvCxnSpPr>
        <p:spPr>
          <a:xfrm rot="10800000" flipV="1">
            <a:off x="560344" y="4045240"/>
            <a:ext cx="382169" cy="1810361"/>
          </a:xfrm>
          <a:prstGeom prst="bentConnector3">
            <a:avLst>
              <a:gd name="adj1" fmla="val 157731"/>
            </a:avLst>
          </a:prstGeom>
          <a:ln w="19050"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8B05F515-E2E7-4BB0-9F13-FC53ACD99D66}"/>
              </a:ext>
            </a:extLst>
          </p:cNvPr>
          <p:cNvSpPr txBox="1"/>
          <p:nvPr/>
        </p:nvSpPr>
        <p:spPr>
          <a:xfrm>
            <a:off x="1741640" y="2439135"/>
            <a:ext cx="1747849" cy="53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RED CIRCLE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VALVE CONTROLLER</a:t>
            </a:r>
          </a:p>
          <a:p>
            <a:pPr algn="ct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1, </a:t>
            </a:r>
            <a:r>
              <a:rPr lang="en-US" sz="1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</a:t>
            </a:r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21A6325E-8FA0-4E75-A632-7427CBCAF8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15" b="92231" l="31811" r="682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78" t="6721" r="28929" b="5401"/>
          <a:stretch/>
        </p:blipFill>
        <p:spPr>
          <a:xfrm>
            <a:off x="608200" y="1438354"/>
            <a:ext cx="2168926" cy="3360635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9EA89FB1-58F8-4E73-8F46-B8F2AECBBC2A}"/>
              </a:ext>
            </a:extLst>
          </p:cNvPr>
          <p:cNvGrpSpPr/>
          <p:nvPr/>
        </p:nvGrpSpPr>
        <p:grpSpPr>
          <a:xfrm>
            <a:off x="7217954" y="3910759"/>
            <a:ext cx="270217" cy="1148433"/>
            <a:chOff x="8251679" y="2568936"/>
            <a:chExt cx="394965" cy="1966479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6A9CD9A-8A89-4893-8607-7FC844BD4937}"/>
                </a:ext>
              </a:extLst>
            </p:cNvPr>
            <p:cNvGrpSpPr/>
            <p:nvPr/>
          </p:nvGrpSpPr>
          <p:grpSpPr>
            <a:xfrm>
              <a:off x="8251679" y="2568936"/>
              <a:ext cx="394965" cy="1365449"/>
              <a:chOff x="8434860" y="2308441"/>
              <a:chExt cx="396526" cy="1370845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8D98F70E-06DA-47EE-931C-94B95631F0E8}"/>
                  </a:ext>
                </a:extLst>
              </p:cNvPr>
              <p:cNvGrpSpPr/>
              <p:nvPr/>
            </p:nvGrpSpPr>
            <p:grpSpPr>
              <a:xfrm>
                <a:off x="8474723" y="2308441"/>
                <a:ext cx="316800" cy="1210074"/>
                <a:chOff x="301904" y="1195992"/>
                <a:chExt cx="516729" cy="1973738"/>
              </a:xfrm>
            </p:grpSpPr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876C65CD-DE0C-4A57-83F1-9D98A307C154}"/>
                    </a:ext>
                  </a:extLst>
                </p:cNvPr>
                <p:cNvSpPr/>
                <p:nvPr/>
              </p:nvSpPr>
              <p:spPr>
                <a:xfrm>
                  <a:off x="301904" y="1409729"/>
                  <a:ext cx="516729" cy="516729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06ED1E6F-E82F-43EC-9204-202C57BF7E35}"/>
                    </a:ext>
                  </a:extLst>
                </p:cNvPr>
                <p:cNvSpPr/>
                <p:nvPr/>
              </p:nvSpPr>
              <p:spPr>
                <a:xfrm>
                  <a:off x="527161" y="1928316"/>
                  <a:ext cx="66214" cy="1241414"/>
                </a:xfrm>
                <a:prstGeom prst="rect">
                  <a:avLst/>
                </a:prstGeom>
                <a:gradFill flip="none" rotWithShape="1">
                  <a:gsLst>
                    <a:gs pos="1000">
                      <a:schemeClr val="bg1">
                        <a:lumMod val="85000"/>
                      </a:schemeClr>
                    </a:gs>
                    <a:gs pos="96000">
                      <a:schemeClr val="bg1">
                        <a:lumMod val="75000"/>
                      </a:schemeClr>
                    </a:gs>
                  </a:gsLst>
                  <a:lin ang="0" scaled="0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3ACC3FB9-97AC-4B91-BA6D-EB03A438B2E2}"/>
                    </a:ext>
                  </a:extLst>
                </p:cNvPr>
                <p:cNvSpPr/>
                <p:nvPr/>
              </p:nvSpPr>
              <p:spPr>
                <a:xfrm>
                  <a:off x="301904" y="1298382"/>
                  <a:ext cx="516729" cy="105846"/>
                </a:xfrm>
                <a:prstGeom prst="rect">
                  <a:avLst/>
                </a:prstGeom>
                <a:gradFill flip="none" rotWithShape="1">
                  <a:gsLst>
                    <a:gs pos="1000">
                      <a:schemeClr val="bg1">
                        <a:lumMod val="85000"/>
                      </a:schemeClr>
                    </a:gs>
                    <a:gs pos="96000">
                      <a:schemeClr val="bg1">
                        <a:lumMod val="75000"/>
                      </a:schemeClr>
                    </a:gs>
                  </a:gsLst>
                  <a:lin ang="0" scaled="0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6124FEE5-676B-4CE9-96C9-C6BC31DC7CE0}"/>
                    </a:ext>
                  </a:extLst>
                </p:cNvPr>
                <p:cNvSpPr/>
                <p:nvPr/>
              </p:nvSpPr>
              <p:spPr>
                <a:xfrm>
                  <a:off x="468828" y="1195992"/>
                  <a:ext cx="182880" cy="105846"/>
                </a:xfrm>
                <a:prstGeom prst="rect">
                  <a:avLst/>
                </a:prstGeom>
                <a:gradFill flip="none" rotWithShape="1">
                  <a:gsLst>
                    <a:gs pos="1000">
                      <a:schemeClr val="bg1">
                        <a:lumMod val="85000"/>
                      </a:schemeClr>
                    </a:gs>
                    <a:gs pos="96000">
                      <a:schemeClr val="bg1">
                        <a:lumMod val="75000"/>
                      </a:schemeClr>
                    </a:gs>
                  </a:gsLst>
                  <a:lin ang="0" scaled="0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F2C2E98C-2D97-4BE7-8F66-1074B017BE9D}"/>
                    </a:ext>
                  </a:extLst>
                </p:cNvPr>
                <p:cNvSpPr/>
                <p:nvPr/>
              </p:nvSpPr>
              <p:spPr>
                <a:xfrm>
                  <a:off x="638311" y="1547580"/>
                  <a:ext cx="161645" cy="149657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9D56AD2D-141D-4E26-91F8-56242E28D730}"/>
                  </a:ext>
                </a:extLst>
              </p:cNvPr>
              <p:cNvGrpSpPr/>
              <p:nvPr/>
            </p:nvGrpSpPr>
            <p:grpSpPr>
              <a:xfrm>
                <a:off x="8434860" y="2750063"/>
                <a:ext cx="396526" cy="929223"/>
                <a:chOff x="8397512" y="2750063"/>
                <a:chExt cx="433874" cy="929223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FA709DCC-741C-4FDC-9441-BE73F99782AD}"/>
                    </a:ext>
                  </a:extLst>
                </p:cNvPr>
                <p:cNvSpPr/>
                <p:nvPr/>
              </p:nvSpPr>
              <p:spPr>
                <a:xfrm>
                  <a:off x="8397512" y="2789390"/>
                  <a:ext cx="433874" cy="889896"/>
                </a:xfrm>
                <a:prstGeom prst="rect">
                  <a:avLst/>
                </a:prstGeom>
                <a:gradFill>
                  <a:gsLst>
                    <a:gs pos="75000">
                      <a:schemeClr val="bg1">
                        <a:lumMod val="65000"/>
                      </a:schemeClr>
                    </a:gs>
                    <a:gs pos="21000">
                      <a:schemeClr val="bg1">
                        <a:lumMod val="65000"/>
                      </a:schemeClr>
                    </a:gs>
                    <a:gs pos="1000">
                      <a:schemeClr val="bg1">
                        <a:lumMod val="85000"/>
                      </a:schemeClr>
                    </a:gs>
                    <a:gs pos="96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6E948B0B-9050-4B9E-8139-A3CC8A7942A4}"/>
                    </a:ext>
                  </a:extLst>
                </p:cNvPr>
                <p:cNvSpPr/>
                <p:nvPr/>
              </p:nvSpPr>
              <p:spPr>
                <a:xfrm>
                  <a:off x="8397512" y="2750063"/>
                  <a:ext cx="433874" cy="45719"/>
                </a:xfrm>
                <a:prstGeom prst="rect">
                  <a:avLst/>
                </a:prstGeom>
                <a:gradFill>
                  <a:gsLst>
                    <a:gs pos="75000">
                      <a:schemeClr val="bg1">
                        <a:lumMod val="65000"/>
                      </a:schemeClr>
                    </a:gs>
                    <a:gs pos="21000">
                      <a:schemeClr val="bg1">
                        <a:lumMod val="65000"/>
                      </a:schemeClr>
                    </a:gs>
                    <a:gs pos="1000">
                      <a:schemeClr val="bg1">
                        <a:lumMod val="85000"/>
                      </a:schemeClr>
                    </a:gs>
                    <a:gs pos="96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E4C685D2-5323-4533-A8E7-ABA885A0DD77}"/>
                    </a:ext>
                  </a:extLst>
                </p:cNvPr>
                <p:cNvSpPr/>
                <p:nvPr/>
              </p:nvSpPr>
              <p:spPr>
                <a:xfrm>
                  <a:off x="8481234" y="2895733"/>
                  <a:ext cx="266431" cy="660039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2960212A-5C7A-43C4-BB29-0DA4864D92AA}"/>
                    </a:ext>
                  </a:extLst>
                </p:cNvPr>
                <p:cNvGrpSpPr/>
                <p:nvPr/>
              </p:nvGrpSpPr>
              <p:grpSpPr>
                <a:xfrm>
                  <a:off x="8537549" y="2964493"/>
                  <a:ext cx="153801" cy="474980"/>
                  <a:chOff x="150348" y="306613"/>
                  <a:chExt cx="142865" cy="737399"/>
                </a:xfrm>
              </p:grpSpPr>
              <p:cxnSp>
                <p:nvCxnSpPr>
                  <p:cNvPr id="96" name="Straight Connector 95">
                    <a:extLst>
                      <a:ext uri="{FF2B5EF4-FFF2-40B4-BE49-F238E27FC236}">
                        <a16:creationId xmlns:a16="http://schemas.microsoft.com/office/drawing/2014/main" id="{DADD06EA-A04D-43A9-9AA9-4B3BC668182F}"/>
                      </a:ext>
                    </a:extLst>
                  </p:cNvPr>
                  <p:cNvCxnSpPr/>
                  <p:nvPr/>
                </p:nvCxnSpPr>
                <p:spPr>
                  <a:xfrm>
                    <a:off x="150348" y="306613"/>
                    <a:ext cx="14286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>
                    <a:extLst>
                      <a:ext uri="{FF2B5EF4-FFF2-40B4-BE49-F238E27FC236}">
                        <a16:creationId xmlns:a16="http://schemas.microsoft.com/office/drawing/2014/main" id="{A13F02D3-1B2C-49AC-BC6A-68E2466DFA27}"/>
                      </a:ext>
                    </a:extLst>
                  </p:cNvPr>
                  <p:cNvCxnSpPr/>
                  <p:nvPr/>
                </p:nvCxnSpPr>
                <p:spPr>
                  <a:xfrm>
                    <a:off x="150348" y="466606"/>
                    <a:ext cx="14286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>
                    <a:extLst>
                      <a:ext uri="{FF2B5EF4-FFF2-40B4-BE49-F238E27FC236}">
                        <a16:creationId xmlns:a16="http://schemas.microsoft.com/office/drawing/2014/main" id="{7B9CC326-E9F4-47D6-B74F-A4871C9FDA3E}"/>
                      </a:ext>
                    </a:extLst>
                  </p:cNvPr>
                  <p:cNvCxnSpPr/>
                  <p:nvPr/>
                </p:nvCxnSpPr>
                <p:spPr>
                  <a:xfrm>
                    <a:off x="150348" y="611516"/>
                    <a:ext cx="14286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2723B820-CADB-4385-B333-321E541B7BC7}"/>
                      </a:ext>
                    </a:extLst>
                  </p:cNvPr>
                  <p:cNvCxnSpPr/>
                  <p:nvPr/>
                </p:nvCxnSpPr>
                <p:spPr>
                  <a:xfrm>
                    <a:off x="150348" y="739109"/>
                    <a:ext cx="14286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>
                    <a:extLst>
                      <a:ext uri="{FF2B5EF4-FFF2-40B4-BE49-F238E27FC236}">
                        <a16:creationId xmlns:a16="http://schemas.microsoft.com/office/drawing/2014/main" id="{97265671-E2D0-49E5-B0F6-D1D3E7AB4B1C}"/>
                      </a:ext>
                    </a:extLst>
                  </p:cNvPr>
                  <p:cNvCxnSpPr/>
                  <p:nvPr/>
                </p:nvCxnSpPr>
                <p:spPr>
                  <a:xfrm>
                    <a:off x="150348" y="899102"/>
                    <a:ext cx="14286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21ACAD02-97E7-4302-8CED-6E20E4C0D72A}"/>
                      </a:ext>
                    </a:extLst>
                  </p:cNvPr>
                  <p:cNvCxnSpPr/>
                  <p:nvPr/>
                </p:nvCxnSpPr>
                <p:spPr>
                  <a:xfrm>
                    <a:off x="150348" y="1044012"/>
                    <a:ext cx="14286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C972B85-42F7-4DA1-A284-352FB0553F83}"/>
                </a:ext>
              </a:extLst>
            </p:cNvPr>
            <p:cNvSpPr/>
            <p:nvPr/>
          </p:nvSpPr>
          <p:spPr>
            <a:xfrm>
              <a:off x="8287388" y="3929245"/>
              <a:ext cx="323547" cy="606170"/>
            </a:xfrm>
            <a:prstGeom prst="rect">
              <a:avLst/>
            </a:prstGeom>
            <a:gradFill>
              <a:gsLst>
                <a:gs pos="75000">
                  <a:schemeClr val="bg1">
                    <a:lumMod val="65000"/>
                  </a:schemeClr>
                </a:gs>
                <a:gs pos="21000">
                  <a:schemeClr val="bg1">
                    <a:lumMod val="65000"/>
                  </a:schemeClr>
                </a:gs>
                <a:gs pos="1000">
                  <a:schemeClr val="bg1">
                    <a:lumMod val="85000"/>
                  </a:schemeClr>
                </a:gs>
                <a:gs pos="96000">
                  <a:schemeClr val="bg1">
                    <a:lumMod val="75000"/>
                  </a:schemeClr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2480F28-9287-43E2-B5D4-F599F146946F}"/>
              </a:ext>
            </a:extLst>
          </p:cNvPr>
          <p:cNvSpPr/>
          <p:nvPr/>
        </p:nvSpPr>
        <p:spPr>
          <a:xfrm>
            <a:off x="4977890" y="4940878"/>
            <a:ext cx="251952" cy="251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1BDF279-5E3D-4429-9EE2-B1A6F430BE8A}"/>
              </a:ext>
            </a:extLst>
          </p:cNvPr>
          <p:cNvSpPr/>
          <p:nvPr/>
        </p:nvSpPr>
        <p:spPr>
          <a:xfrm>
            <a:off x="5229618" y="4940878"/>
            <a:ext cx="251952" cy="251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Elbow Connector 203">
            <a:extLst>
              <a:ext uri="{FF2B5EF4-FFF2-40B4-BE49-F238E27FC236}">
                <a16:creationId xmlns:a16="http://schemas.microsoft.com/office/drawing/2014/main" id="{D6528B7C-244C-4EB8-8DFD-98037A3526DD}"/>
              </a:ext>
            </a:extLst>
          </p:cNvPr>
          <p:cNvCxnSpPr>
            <a:stCxn id="107" idx="3"/>
            <a:endCxn id="102" idx="1"/>
          </p:cNvCxnSpPr>
          <p:nvPr/>
        </p:nvCxnSpPr>
        <p:spPr>
          <a:xfrm flipV="1">
            <a:off x="5229843" y="4079127"/>
            <a:ext cx="2015276" cy="98772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2" descr="Image result for balluff logo">
            <a:extLst>
              <a:ext uri="{FF2B5EF4-FFF2-40B4-BE49-F238E27FC236}">
                <a16:creationId xmlns:a16="http://schemas.microsoft.com/office/drawing/2014/main" id="{1698505A-1379-4FD1-90CD-E6503157A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644" y="3747495"/>
            <a:ext cx="684835" cy="14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A4E25BB-2AB3-4AC3-927D-26E04777327B}"/>
              </a:ext>
            </a:extLst>
          </p:cNvPr>
          <p:cNvGrpSpPr/>
          <p:nvPr/>
        </p:nvGrpSpPr>
        <p:grpSpPr>
          <a:xfrm>
            <a:off x="5544197" y="1191904"/>
            <a:ext cx="231083" cy="414490"/>
            <a:chOff x="5949392" y="940303"/>
            <a:chExt cx="231083" cy="414490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0111EB05-7142-4B76-B767-CB91126299E7}"/>
                </a:ext>
              </a:extLst>
            </p:cNvPr>
            <p:cNvGrpSpPr/>
            <p:nvPr/>
          </p:nvGrpSpPr>
          <p:grpSpPr>
            <a:xfrm>
              <a:off x="5949392" y="940303"/>
              <a:ext cx="231083" cy="231083"/>
              <a:chOff x="914519" y="2673285"/>
              <a:chExt cx="1371600" cy="1371600"/>
            </a:xfrm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7878371D-5DE5-476C-BF97-6D724522B45C}"/>
                  </a:ext>
                </a:extLst>
              </p:cNvPr>
              <p:cNvSpPr/>
              <p:nvPr/>
            </p:nvSpPr>
            <p:spPr>
              <a:xfrm>
                <a:off x="914519" y="2673285"/>
                <a:ext cx="1371600" cy="1371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CC1033C-2A6A-4A70-9CF3-B95CAC571B09}"/>
                  </a:ext>
                </a:extLst>
              </p:cNvPr>
              <p:cNvCxnSpPr/>
              <p:nvPr/>
            </p:nvCxnSpPr>
            <p:spPr>
              <a:xfrm flipH="1">
                <a:off x="1324311" y="3054495"/>
                <a:ext cx="552017" cy="6091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8365512-5C05-47AE-B121-7AF23A60EC31}"/>
                </a:ext>
              </a:extLst>
            </p:cNvPr>
            <p:cNvCxnSpPr/>
            <p:nvPr/>
          </p:nvCxnSpPr>
          <p:spPr>
            <a:xfrm rot="5400000">
              <a:off x="5982371" y="1263353"/>
              <a:ext cx="18288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C8FF0DA-46C4-446B-8B82-25AF65134C12}"/>
              </a:ext>
            </a:extLst>
          </p:cNvPr>
          <p:cNvGrpSpPr/>
          <p:nvPr/>
        </p:nvGrpSpPr>
        <p:grpSpPr>
          <a:xfrm>
            <a:off x="3754044" y="1147592"/>
            <a:ext cx="231083" cy="414490"/>
            <a:chOff x="5949392" y="940303"/>
            <a:chExt cx="231083" cy="41449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B87FC0C0-A931-4671-BA6F-99383AC80984}"/>
                </a:ext>
              </a:extLst>
            </p:cNvPr>
            <p:cNvGrpSpPr/>
            <p:nvPr/>
          </p:nvGrpSpPr>
          <p:grpSpPr>
            <a:xfrm>
              <a:off x="5949392" y="940303"/>
              <a:ext cx="231083" cy="231083"/>
              <a:chOff x="914519" y="2673285"/>
              <a:chExt cx="1371600" cy="1371600"/>
            </a:xfrm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686E2D78-09B8-4AB2-B1BA-3FC5D33A1F36}"/>
                  </a:ext>
                </a:extLst>
              </p:cNvPr>
              <p:cNvSpPr/>
              <p:nvPr/>
            </p:nvSpPr>
            <p:spPr>
              <a:xfrm>
                <a:off x="914519" y="2673285"/>
                <a:ext cx="1371600" cy="1371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2CED79D0-360B-4CA0-91D5-8D2703028A42}"/>
                  </a:ext>
                </a:extLst>
              </p:cNvPr>
              <p:cNvCxnSpPr/>
              <p:nvPr/>
            </p:nvCxnSpPr>
            <p:spPr>
              <a:xfrm flipH="1">
                <a:off x="1324311" y="3054495"/>
                <a:ext cx="552017" cy="6091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0A48EE0C-10CC-4150-8D67-A1924C2B8741}"/>
                </a:ext>
              </a:extLst>
            </p:cNvPr>
            <p:cNvCxnSpPr/>
            <p:nvPr/>
          </p:nvCxnSpPr>
          <p:spPr>
            <a:xfrm rot="5400000">
              <a:off x="5982371" y="1263353"/>
              <a:ext cx="18288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E96B3EEE-9A4C-41D7-B768-C5C86D7AA1E6}"/>
              </a:ext>
            </a:extLst>
          </p:cNvPr>
          <p:cNvSpPr txBox="1"/>
          <p:nvPr/>
        </p:nvSpPr>
        <p:spPr>
          <a:xfrm>
            <a:off x="7441026" y="4278032"/>
            <a:ext cx="173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 POSITION = 50%</a:t>
            </a:r>
          </a:p>
          <a:p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5B719E9-4A42-425F-9810-A10B28C200BE}"/>
              </a:ext>
            </a:extLst>
          </p:cNvPr>
          <p:cNvSpPr/>
          <p:nvPr/>
        </p:nvSpPr>
        <p:spPr>
          <a:xfrm>
            <a:off x="7254058" y="4422406"/>
            <a:ext cx="196553" cy="460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31DD262-69E1-47F1-874E-A640F25C1436}"/>
              </a:ext>
            </a:extLst>
          </p:cNvPr>
          <p:cNvSpPr/>
          <p:nvPr/>
        </p:nvSpPr>
        <p:spPr>
          <a:xfrm>
            <a:off x="6561880" y="1671574"/>
            <a:ext cx="631113" cy="3216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3FF21E4-6487-43F2-B7A5-02D4A77E33A0}"/>
              </a:ext>
            </a:extLst>
          </p:cNvPr>
          <p:cNvSpPr/>
          <p:nvPr/>
        </p:nvSpPr>
        <p:spPr>
          <a:xfrm>
            <a:off x="6569277" y="2003683"/>
            <a:ext cx="608163" cy="1483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CAD9A39-4CF0-4AFF-B9EC-7C3AD91226B5}"/>
              </a:ext>
            </a:extLst>
          </p:cNvPr>
          <p:cNvSpPr txBox="1"/>
          <p:nvPr/>
        </p:nvSpPr>
        <p:spPr>
          <a:xfrm>
            <a:off x="1222442" y="1944911"/>
            <a:ext cx="813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COM 50%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POS 50%</a:t>
            </a:r>
          </a:p>
        </p:txBody>
      </p:sp>
    </p:spTree>
    <p:extLst>
      <p:ext uri="{BB962C8B-B14F-4D97-AF65-F5344CB8AC3E}">
        <p14:creationId xmlns:p14="http://schemas.microsoft.com/office/powerpoint/2010/main" val="2518096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C8AA-85C6-43F5-836C-D2F48C0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RCVC How it Works – OPEN SIGNAL APPLIED – MOVING – NO EMISSIONS</a:t>
            </a:r>
          </a:p>
        </p:txBody>
      </p:sp>
      <p:pic>
        <p:nvPicPr>
          <p:cNvPr id="4" name="Picture 3" descr="C:\Users\VRG Vontrols\Documents\VRG\Marketing Documents\BVR Brochure\BVR Brochure Final lmages\PA-8510_2.jpg">
            <a:extLst>
              <a:ext uri="{FF2B5EF4-FFF2-40B4-BE49-F238E27FC236}">
                <a16:creationId xmlns:a16="http://schemas.microsoft.com/office/drawing/2014/main" id="{C38C29D8-4FA6-4D65-B3B1-59BCA14A2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00" b="91333" l="37238" r="634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59" t="6676" r="36574" b="8656"/>
          <a:stretch/>
        </p:blipFill>
        <p:spPr bwMode="auto">
          <a:xfrm>
            <a:off x="6149096" y="1458512"/>
            <a:ext cx="2092501" cy="478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Elbow Connector 145">
            <a:extLst>
              <a:ext uri="{FF2B5EF4-FFF2-40B4-BE49-F238E27FC236}">
                <a16:creationId xmlns:a16="http://schemas.microsoft.com/office/drawing/2014/main" id="{8E8E0F29-BBE7-40B0-AB6D-01351FCA9BD4}"/>
              </a:ext>
            </a:extLst>
          </p:cNvPr>
          <p:cNvCxnSpPr>
            <a:stCxn id="28" idx="3"/>
            <a:endCxn id="45" idx="3"/>
          </p:cNvCxnSpPr>
          <p:nvPr/>
        </p:nvCxnSpPr>
        <p:spPr>
          <a:xfrm>
            <a:off x="3296028" y="1568095"/>
            <a:ext cx="1157691" cy="1227112"/>
          </a:xfrm>
          <a:prstGeom prst="bentConnector3">
            <a:avLst>
              <a:gd name="adj1" fmla="val 50000"/>
            </a:avLst>
          </a:prstGeom>
          <a:ln w="19050">
            <a:solidFill>
              <a:srgbClr val="C00000"/>
            </a:solidFill>
          </a:ln>
          <a:effectLst>
            <a:glow rad="101600">
              <a:schemeClr val="bg1"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EB2B8292-7567-449C-B97C-E3AA0A27D0B2}"/>
              </a:ext>
            </a:extLst>
          </p:cNvPr>
          <p:cNvGrpSpPr/>
          <p:nvPr/>
        </p:nvGrpSpPr>
        <p:grpSpPr>
          <a:xfrm>
            <a:off x="1932710" y="939512"/>
            <a:ext cx="290913" cy="343423"/>
            <a:chOff x="1698975" y="2250464"/>
            <a:chExt cx="301423" cy="35583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59C5448-9A24-4080-9225-C213CD3D586B}"/>
                </a:ext>
              </a:extLst>
            </p:cNvPr>
            <p:cNvGrpSpPr/>
            <p:nvPr/>
          </p:nvGrpSpPr>
          <p:grpSpPr>
            <a:xfrm>
              <a:off x="1698975" y="2452470"/>
              <a:ext cx="213585" cy="153824"/>
              <a:chOff x="1638300" y="2633472"/>
              <a:chExt cx="1371600" cy="795528"/>
            </a:xfrm>
          </p:grpSpPr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6EA40B69-8D78-4680-8960-BBD38A8EF98F}"/>
                  </a:ext>
                </a:extLst>
              </p:cNvPr>
              <p:cNvSpPr/>
              <p:nvPr/>
            </p:nvSpPr>
            <p:spPr>
              <a:xfrm rot="16200000" flipV="1">
                <a:off x="15834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902D0749-C058-4ED8-BC2A-04C6210225CB}"/>
                  </a:ext>
                </a:extLst>
              </p:cNvPr>
              <p:cNvSpPr/>
              <p:nvPr/>
            </p:nvSpPr>
            <p:spPr>
              <a:xfrm rot="16200000">
                <a:off x="22692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2CC8593-DB23-4A3F-960A-8A8CF9BB5EB6}"/>
                </a:ext>
              </a:extLst>
            </p:cNvPr>
            <p:cNvCxnSpPr/>
            <p:nvPr/>
          </p:nvCxnSpPr>
          <p:spPr>
            <a:xfrm rot="16200000" flipV="1">
              <a:off x="1713473" y="2435053"/>
              <a:ext cx="18458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hord 8">
              <a:extLst>
                <a:ext uri="{FF2B5EF4-FFF2-40B4-BE49-F238E27FC236}">
                  <a16:creationId xmlns:a16="http://schemas.microsoft.com/office/drawing/2014/main" id="{3F10634D-C886-4B1B-9632-5EFF2A8EA2BC}"/>
                </a:ext>
              </a:extLst>
            </p:cNvPr>
            <p:cNvSpPr/>
            <p:nvPr/>
          </p:nvSpPr>
          <p:spPr>
            <a:xfrm rot="5400000">
              <a:off x="1713473" y="2250464"/>
              <a:ext cx="184589" cy="184589"/>
            </a:xfrm>
            <a:prstGeom prst="chord">
              <a:avLst>
                <a:gd name="adj1" fmla="val 5314374"/>
                <a:gd name="adj2" fmla="val 16200000"/>
              </a:avLst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Elbow Connector 69">
              <a:extLst>
                <a:ext uri="{FF2B5EF4-FFF2-40B4-BE49-F238E27FC236}">
                  <a16:creationId xmlns:a16="http://schemas.microsoft.com/office/drawing/2014/main" id="{561721BF-6FEE-4F05-8C11-BE07179BD964}"/>
                </a:ext>
              </a:extLst>
            </p:cNvPr>
            <p:cNvCxnSpPr/>
            <p:nvPr/>
          </p:nvCxnSpPr>
          <p:spPr>
            <a:xfrm>
              <a:off x="1854991" y="2298646"/>
              <a:ext cx="145407" cy="221507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7DD376B-A4EA-4248-BB4B-C3F67B11620F}"/>
              </a:ext>
            </a:extLst>
          </p:cNvPr>
          <p:cNvSpPr/>
          <p:nvPr/>
        </p:nvSpPr>
        <p:spPr>
          <a:xfrm>
            <a:off x="6351113" y="2230316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95E1E8-CEA1-496D-AA34-AFF242BAA261}"/>
              </a:ext>
            </a:extLst>
          </p:cNvPr>
          <p:cNvSpPr/>
          <p:nvPr/>
        </p:nvSpPr>
        <p:spPr>
          <a:xfrm>
            <a:off x="6351113" y="3399118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0C8AC4-B505-49FA-8DFA-E6286EDFE719}"/>
              </a:ext>
            </a:extLst>
          </p:cNvPr>
          <p:cNvSpPr/>
          <p:nvPr/>
        </p:nvSpPr>
        <p:spPr>
          <a:xfrm>
            <a:off x="2728845" y="2552307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46A072-61E8-4736-BDE6-AAC0CA1BBF73}"/>
              </a:ext>
            </a:extLst>
          </p:cNvPr>
          <p:cNvCxnSpPr/>
          <p:nvPr/>
        </p:nvCxnSpPr>
        <p:spPr>
          <a:xfrm>
            <a:off x="845915" y="1201180"/>
            <a:ext cx="109196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024">
            <a:extLst>
              <a:ext uri="{FF2B5EF4-FFF2-40B4-BE49-F238E27FC236}">
                <a16:creationId xmlns:a16="http://schemas.microsoft.com/office/drawing/2014/main" id="{2DC7D011-BCDA-4F9C-9559-74A6D0C4E128}"/>
              </a:ext>
            </a:extLst>
          </p:cNvPr>
          <p:cNvCxnSpPr>
            <a:stCxn id="12" idx="3"/>
            <a:endCxn id="27" idx="3"/>
          </p:cNvCxnSpPr>
          <p:nvPr/>
        </p:nvCxnSpPr>
        <p:spPr>
          <a:xfrm>
            <a:off x="2138849" y="1208706"/>
            <a:ext cx="951041" cy="359389"/>
          </a:xfrm>
          <a:prstGeom prst="bentConnector3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C751D7-82C6-40FE-94E8-81F58FB095F2}"/>
              </a:ext>
            </a:extLst>
          </p:cNvPr>
          <p:cNvGrpSpPr/>
          <p:nvPr/>
        </p:nvGrpSpPr>
        <p:grpSpPr>
          <a:xfrm>
            <a:off x="4275001" y="3152210"/>
            <a:ext cx="106299" cy="385115"/>
            <a:chOff x="4397615" y="2813617"/>
            <a:chExt cx="110139" cy="399028"/>
          </a:xfrm>
          <a:noFill/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079B8E8-7F54-4C25-9762-3BCDC42C763E}"/>
                </a:ext>
              </a:extLst>
            </p:cNvPr>
            <p:cNvSpPr/>
            <p:nvPr/>
          </p:nvSpPr>
          <p:spPr>
            <a:xfrm>
              <a:off x="4397615" y="2813617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9371DEA-BD61-4675-A7D9-AAB4B1250C5D}"/>
                </a:ext>
              </a:extLst>
            </p:cNvPr>
            <p:cNvSpPr/>
            <p:nvPr/>
          </p:nvSpPr>
          <p:spPr>
            <a:xfrm>
              <a:off x="4397615" y="2959927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6BB2003-1AC5-4349-A048-251D892E4E35}"/>
                </a:ext>
              </a:extLst>
            </p:cNvPr>
            <p:cNvSpPr/>
            <p:nvPr/>
          </p:nvSpPr>
          <p:spPr>
            <a:xfrm>
              <a:off x="4397615" y="3102506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EAD4AC7-BB9F-4C56-86D8-BE74220AC1AC}"/>
              </a:ext>
            </a:extLst>
          </p:cNvPr>
          <p:cNvSpPr/>
          <p:nvPr/>
        </p:nvSpPr>
        <p:spPr>
          <a:xfrm>
            <a:off x="4275001" y="4239772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BF6316-60A1-4171-96CB-65C3FA5E70AC}"/>
              </a:ext>
            </a:extLst>
          </p:cNvPr>
          <p:cNvGrpSpPr/>
          <p:nvPr/>
        </p:nvGrpSpPr>
        <p:grpSpPr>
          <a:xfrm>
            <a:off x="3089889" y="1493864"/>
            <a:ext cx="206138" cy="148460"/>
            <a:chOff x="4540531" y="917481"/>
            <a:chExt cx="213585" cy="15382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2F16D69-6394-4C3C-BDF7-BE44F0A761F8}"/>
                </a:ext>
              </a:extLst>
            </p:cNvPr>
            <p:cNvGrpSpPr/>
            <p:nvPr/>
          </p:nvGrpSpPr>
          <p:grpSpPr>
            <a:xfrm>
              <a:off x="4540531" y="917481"/>
              <a:ext cx="213585" cy="153824"/>
              <a:chOff x="1638300" y="2633472"/>
              <a:chExt cx="1371600" cy="795528"/>
            </a:xfrm>
          </p:grpSpPr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7FC128C8-8313-41F8-958C-4E629BDDE26C}"/>
                  </a:ext>
                </a:extLst>
              </p:cNvPr>
              <p:cNvSpPr/>
              <p:nvPr/>
            </p:nvSpPr>
            <p:spPr>
              <a:xfrm rot="16200000" flipV="1">
                <a:off x="15834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>
                <a:extLst>
                  <a:ext uri="{FF2B5EF4-FFF2-40B4-BE49-F238E27FC236}">
                    <a16:creationId xmlns:a16="http://schemas.microsoft.com/office/drawing/2014/main" id="{70963A02-720C-48C2-9346-EA39B37D67C1}"/>
                  </a:ext>
                </a:extLst>
              </p:cNvPr>
              <p:cNvSpPr/>
              <p:nvPr/>
            </p:nvSpPr>
            <p:spPr>
              <a:xfrm rot="16200000">
                <a:off x="22692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99DB9D2-5A9A-4DA6-A03B-DD19EAA44E5B}"/>
                </a:ext>
              </a:extLst>
            </p:cNvPr>
            <p:cNvSpPr/>
            <p:nvPr/>
          </p:nvSpPr>
          <p:spPr>
            <a:xfrm>
              <a:off x="4601603" y="948673"/>
              <a:ext cx="91440" cy="914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A9F19EB-D035-4463-9E27-2009A85C4284}"/>
              </a:ext>
            </a:extLst>
          </p:cNvPr>
          <p:cNvSpPr txBox="1"/>
          <p:nvPr/>
        </p:nvSpPr>
        <p:spPr>
          <a:xfrm>
            <a:off x="4835728" y="3091531"/>
            <a:ext cx="880327" cy="3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1E6F46-6365-41EB-938A-7B6AEDBADC36}"/>
              </a:ext>
            </a:extLst>
          </p:cNvPr>
          <p:cNvSpPr txBox="1"/>
          <p:nvPr/>
        </p:nvSpPr>
        <p:spPr>
          <a:xfrm>
            <a:off x="4395564" y="1733624"/>
            <a:ext cx="880327" cy="3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28EF92-2A3E-4FBA-BA5B-73738E606969}"/>
              </a:ext>
            </a:extLst>
          </p:cNvPr>
          <p:cNvSpPr txBox="1"/>
          <p:nvPr/>
        </p:nvSpPr>
        <p:spPr>
          <a:xfrm>
            <a:off x="1589448" y="652858"/>
            <a:ext cx="1390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Supply Regulator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37CEE9-A025-4A60-929F-12681692A008}"/>
              </a:ext>
            </a:extLst>
          </p:cNvPr>
          <p:cNvSpPr txBox="1"/>
          <p:nvPr/>
        </p:nvSpPr>
        <p:spPr>
          <a:xfrm>
            <a:off x="476283" y="907965"/>
            <a:ext cx="1535743" cy="237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Line Pressure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DC015A-54B4-418A-B411-E1DD6CDF2E18}"/>
              </a:ext>
            </a:extLst>
          </p:cNvPr>
          <p:cNvSpPr txBox="1"/>
          <p:nvPr/>
        </p:nvSpPr>
        <p:spPr>
          <a:xfrm>
            <a:off x="6933620" y="1052372"/>
            <a:ext cx="1692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RHPA-SR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Actuator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5C7690-760A-4CF2-B363-90205270C9E8}"/>
              </a:ext>
            </a:extLst>
          </p:cNvPr>
          <p:cNvSpPr txBox="1"/>
          <p:nvPr/>
        </p:nvSpPr>
        <p:spPr>
          <a:xfrm>
            <a:off x="4853915" y="5969216"/>
            <a:ext cx="1692412" cy="3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PRCV Pipeline Rotary Control Valve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F1C44A-B9D4-4752-ADEC-8499A2A9DD19}"/>
              </a:ext>
            </a:extLst>
          </p:cNvPr>
          <p:cNvSpPr txBox="1"/>
          <p:nvPr/>
        </p:nvSpPr>
        <p:spPr>
          <a:xfrm>
            <a:off x="3748288" y="5148043"/>
            <a:ext cx="2293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Signal = &gt;12 mA</a:t>
            </a:r>
          </a:p>
        </p:txBody>
      </p:sp>
      <p:cxnSp>
        <p:nvCxnSpPr>
          <p:cNvPr id="39" name="Elbow Connector 262">
            <a:extLst>
              <a:ext uri="{FF2B5EF4-FFF2-40B4-BE49-F238E27FC236}">
                <a16:creationId xmlns:a16="http://schemas.microsoft.com/office/drawing/2014/main" id="{CF35E38A-1522-426D-8948-D9D2F436A628}"/>
              </a:ext>
            </a:extLst>
          </p:cNvPr>
          <p:cNvCxnSpPr>
            <a:stCxn id="4" idx="2"/>
            <a:endCxn id="35" idx="2"/>
          </p:cNvCxnSpPr>
          <p:nvPr/>
        </p:nvCxnSpPr>
        <p:spPr>
          <a:xfrm rot="5400000">
            <a:off x="6392780" y="5552807"/>
            <a:ext cx="109910" cy="1495225"/>
          </a:xfrm>
          <a:prstGeom prst="bentConnector3">
            <a:avLst>
              <a:gd name="adj1" fmla="val 22847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C2F58CE-A51A-4999-8FB1-93B357855FD4}"/>
              </a:ext>
            </a:extLst>
          </p:cNvPr>
          <p:cNvSpPr txBox="1"/>
          <p:nvPr/>
        </p:nvSpPr>
        <p:spPr>
          <a:xfrm>
            <a:off x="4164248" y="4240451"/>
            <a:ext cx="409772" cy="237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9A94E84-8AC3-416B-81C2-2C8A917BE149}"/>
              </a:ext>
            </a:extLst>
          </p:cNvPr>
          <p:cNvGrpSpPr/>
          <p:nvPr/>
        </p:nvGrpSpPr>
        <p:grpSpPr>
          <a:xfrm>
            <a:off x="4453719" y="2231833"/>
            <a:ext cx="339917" cy="667239"/>
            <a:chOff x="4997068" y="2075570"/>
            <a:chExt cx="352198" cy="691345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E999759-420B-470A-A321-4FABB77B4785}"/>
                </a:ext>
              </a:extLst>
            </p:cNvPr>
            <p:cNvCxnSpPr/>
            <p:nvPr/>
          </p:nvCxnSpPr>
          <p:spPr>
            <a:xfrm flipH="1">
              <a:off x="5171879" y="2349896"/>
              <a:ext cx="1288" cy="3062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3EA633B-5CC0-459D-9485-9F5CF4273767}"/>
                </a:ext>
              </a:extLst>
            </p:cNvPr>
            <p:cNvSpPr txBox="1"/>
            <p:nvPr/>
          </p:nvSpPr>
          <p:spPr>
            <a:xfrm>
              <a:off x="5036007" y="2075570"/>
              <a:ext cx="274320" cy="2743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dirty="0"/>
                <a:t>S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9D35EF9-2225-4AC0-BC15-A1809545C0FA}"/>
                </a:ext>
              </a:extLst>
            </p:cNvPr>
            <p:cNvGrpSpPr/>
            <p:nvPr/>
          </p:nvGrpSpPr>
          <p:grpSpPr>
            <a:xfrm>
              <a:off x="4997068" y="2551677"/>
              <a:ext cx="352198" cy="215238"/>
              <a:chOff x="4909338" y="2702107"/>
              <a:chExt cx="484820" cy="296287"/>
            </a:xfrm>
            <a:solidFill>
              <a:schemeClr val="bg1"/>
            </a:solidFill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8AC0FA12-8395-49E5-9364-BA6352076EE7}"/>
                  </a:ext>
                </a:extLst>
              </p:cNvPr>
              <p:cNvSpPr/>
              <p:nvPr/>
            </p:nvSpPr>
            <p:spPr>
              <a:xfrm rot="5400000">
                <a:off x="4888904" y="2722541"/>
                <a:ext cx="296287" cy="255420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5491E088-BEB9-457A-9123-93C9B3CE2EE7}"/>
                  </a:ext>
                </a:extLst>
              </p:cNvPr>
              <p:cNvSpPr/>
              <p:nvPr/>
            </p:nvSpPr>
            <p:spPr>
              <a:xfrm rot="16200000">
                <a:off x="5118304" y="2722541"/>
                <a:ext cx="296287" cy="25542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  <a:effectLst>
                <a:glow rad="101600">
                  <a:srgbClr val="C00000">
                    <a:alpha val="6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7" name="Right Bracket 46">
            <a:extLst>
              <a:ext uri="{FF2B5EF4-FFF2-40B4-BE49-F238E27FC236}">
                <a16:creationId xmlns:a16="http://schemas.microsoft.com/office/drawing/2014/main" id="{A5A2CBE7-85D4-4CCF-A48A-873A73C1C8F1}"/>
              </a:ext>
            </a:extLst>
          </p:cNvPr>
          <p:cNvSpPr/>
          <p:nvPr/>
        </p:nvSpPr>
        <p:spPr>
          <a:xfrm rot="5400000">
            <a:off x="4517781" y="4574520"/>
            <a:ext cx="105902" cy="220629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FEECA05-64AC-4615-8218-F96C00380830}"/>
              </a:ext>
            </a:extLst>
          </p:cNvPr>
          <p:cNvSpPr txBox="1"/>
          <p:nvPr/>
        </p:nvSpPr>
        <p:spPr>
          <a:xfrm>
            <a:off x="4962862" y="3695929"/>
            <a:ext cx="264755" cy="264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B45E851-A6F9-4F1C-ABFA-5459F16CCB10}"/>
              </a:ext>
            </a:extLst>
          </p:cNvPr>
          <p:cNvGrpSpPr/>
          <p:nvPr/>
        </p:nvGrpSpPr>
        <p:grpSpPr>
          <a:xfrm>
            <a:off x="4925281" y="4155437"/>
            <a:ext cx="339917" cy="207733"/>
            <a:chOff x="4909338" y="2702107"/>
            <a:chExt cx="484820" cy="296287"/>
          </a:xfrm>
          <a:solidFill>
            <a:schemeClr val="bg1"/>
          </a:solidFill>
        </p:grpSpPr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DC4922E9-2A4A-4745-B2E2-B39D2B8DDA77}"/>
                </a:ext>
              </a:extLst>
            </p:cNvPr>
            <p:cNvSpPr/>
            <p:nvPr/>
          </p:nvSpPr>
          <p:spPr>
            <a:xfrm rot="5400000">
              <a:off x="4888904" y="2722541"/>
              <a:ext cx="296287" cy="25542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622DBA29-61D6-422B-9E99-14B2E982A805}"/>
                </a:ext>
              </a:extLst>
            </p:cNvPr>
            <p:cNvSpPr/>
            <p:nvPr/>
          </p:nvSpPr>
          <p:spPr>
            <a:xfrm rot="16200000">
              <a:off x="5118304" y="2722541"/>
              <a:ext cx="296287" cy="25542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  <a:effectLst>
              <a:glow rad="101600">
                <a:srgbClr val="C0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2" name="Elbow Connector 207">
            <a:extLst>
              <a:ext uri="{FF2B5EF4-FFF2-40B4-BE49-F238E27FC236}">
                <a16:creationId xmlns:a16="http://schemas.microsoft.com/office/drawing/2014/main" id="{6BB98A47-89E5-4223-9BF9-1DFCCAABD903}"/>
              </a:ext>
            </a:extLst>
          </p:cNvPr>
          <p:cNvCxnSpPr>
            <a:stCxn id="46" idx="3"/>
          </p:cNvCxnSpPr>
          <p:nvPr/>
        </p:nvCxnSpPr>
        <p:spPr>
          <a:xfrm flipV="1">
            <a:off x="4793636" y="1609166"/>
            <a:ext cx="1752692" cy="1186043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208">
            <a:extLst>
              <a:ext uri="{FF2B5EF4-FFF2-40B4-BE49-F238E27FC236}">
                <a16:creationId xmlns:a16="http://schemas.microsoft.com/office/drawing/2014/main" id="{A0076080-5D22-4110-915F-034F4F1EE1E9}"/>
              </a:ext>
            </a:extLst>
          </p:cNvPr>
          <p:cNvCxnSpPr>
            <a:cxnSpLocks/>
            <a:stCxn id="51" idx="3"/>
            <a:endCxn id="23" idx="4"/>
          </p:cNvCxnSpPr>
          <p:nvPr/>
        </p:nvCxnSpPr>
        <p:spPr>
          <a:xfrm flipV="1">
            <a:off x="5265198" y="2827399"/>
            <a:ext cx="406531" cy="1431905"/>
          </a:xfrm>
          <a:prstGeom prst="bentConnector2">
            <a:avLst/>
          </a:prstGeom>
          <a:ln w="19050">
            <a:solidFill>
              <a:srgbClr val="0070C0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211">
            <a:extLst>
              <a:ext uri="{FF2B5EF4-FFF2-40B4-BE49-F238E27FC236}">
                <a16:creationId xmlns:a16="http://schemas.microsoft.com/office/drawing/2014/main" id="{FC048A5B-3110-439F-AE51-260E3F6D78D5}"/>
              </a:ext>
            </a:extLst>
          </p:cNvPr>
          <p:cNvCxnSpPr>
            <a:stCxn id="47" idx="2"/>
            <a:endCxn id="50" idx="3"/>
          </p:cNvCxnSpPr>
          <p:nvPr/>
        </p:nvCxnSpPr>
        <p:spPr>
          <a:xfrm rot="5400000" flipH="1" flipV="1">
            <a:off x="4508766" y="4321270"/>
            <a:ext cx="478481" cy="354549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E4A3D63-BC2A-42D2-9097-3903455B1E87}"/>
              </a:ext>
            </a:extLst>
          </p:cNvPr>
          <p:cNvSpPr txBox="1"/>
          <p:nvPr/>
        </p:nvSpPr>
        <p:spPr>
          <a:xfrm>
            <a:off x="6782127" y="2850895"/>
            <a:ext cx="1692412" cy="3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Spring to 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C94EB92-59C5-4E9B-AD00-E28F04A27606}"/>
              </a:ext>
            </a:extLst>
          </p:cNvPr>
          <p:cNvCxnSpPr/>
          <p:nvPr/>
        </p:nvCxnSpPr>
        <p:spPr>
          <a:xfrm>
            <a:off x="5093997" y="3960683"/>
            <a:ext cx="0" cy="2955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D3EDF05A-4CED-4178-843C-05918BD0FE8F}"/>
              </a:ext>
            </a:extLst>
          </p:cNvPr>
          <p:cNvSpPr/>
          <p:nvPr/>
        </p:nvSpPr>
        <p:spPr>
          <a:xfrm>
            <a:off x="2728845" y="2552307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B6FBF15-F6E0-4236-97C6-FD67AD633FEA}"/>
              </a:ext>
            </a:extLst>
          </p:cNvPr>
          <p:cNvSpPr/>
          <p:nvPr/>
        </p:nvSpPr>
        <p:spPr>
          <a:xfrm>
            <a:off x="1635341" y="4455455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0360728-1E2E-412D-8EF9-79737E8608C0}"/>
              </a:ext>
            </a:extLst>
          </p:cNvPr>
          <p:cNvSpPr/>
          <p:nvPr/>
        </p:nvSpPr>
        <p:spPr>
          <a:xfrm>
            <a:off x="2718674" y="4002645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3F86239-0353-43CB-BE43-BD198CD2317B}"/>
              </a:ext>
            </a:extLst>
          </p:cNvPr>
          <p:cNvSpPr/>
          <p:nvPr/>
        </p:nvSpPr>
        <p:spPr>
          <a:xfrm>
            <a:off x="1456835" y="4456878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FA4F527-53F0-4E9E-88D4-12E1E9A33DBA}"/>
              </a:ext>
            </a:extLst>
          </p:cNvPr>
          <p:cNvGrpSpPr/>
          <p:nvPr/>
        </p:nvGrpSpPr>
        <p:grpSpPr>
          <a:xfrm>
            <a:off x="2164720" y="3507108"/>
            <a:ext cx="240072" cy="930281"/>
            <a:chOff x="2351117" y="3073416"/>
            <a:chExt cx="248745" cy="1278739"/>
          </a:xfrm>
          <a:noFill/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DA15EB7-942A-4091-8183-1226FCEF0B0D}"/>
                </a:ext>
              </a:extLst>
            </p:cNvPr>
            <p:cNvSpPr/>
            <p:nvPr/>
          </p:nvSpPr>
          <p:spPr>
            <a:xfrm>
              <a:off x="2351117" y="3321161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8CD1121-078E-4496-96CA-88ECE7162CB5}"/>
                </a:ext>
              </a:extLst>
            </p:cNvPr>
            <p:cNvSpPr/>
            <p:nvPr/>
          </p:nvSpPr>
          <p:spPr>
            <a:xfrm>
              <a:off x="2351117" y="3579807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F74D225-7AD8-458D-B067-1E71AE1647D1}"/>
                </a:ext>
              </a:extLst>
            </p:cNvPr>
            <p:cNvSpPr/>
            <p:nvPr/>
          </p:nvSpPr>
          <p:spPr>
            <a:xfrm>
              <a:off x="2351117" y="3841901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54F005D-D896-4BB1-87A0-A8BDD120E270}"/>
                </a:ext>
              </a:extLst>
            </p:cNvPr>
            <p:cNvSpPr/>
            <p:nvPr/>
          </p:nvSpPr>
          <p:spPr>
            <a:xfrm>
              <a:off x="2351117" y="3073416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3C5F69E-A5A8-48A3-979C-54DDDBA1DAB4}"/>
                </a:ext>
              </a:extLst>
            </p:cNvPr>
            <p:cNvSpPr/>
            <p:nvPr/>
          </p:nvSpPr>
          <p:spPr>
            <a:xfrm>
              <a:off x="2351117" y="4099564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DE2FBD3F-E0CB-4106-9CF8-43530B4DE78B}"/>
              </a:ext>
            </a:extLst>
          </p:cNvPr>
          <p:cNvSpPr/>
          <p:nvPr/>
        </p:nvSpPr>
        <p:spPr>
          <a:xfrm>
            <a:off x="942513" y="3923347"/>
            <a:ext cx="240072" cy="243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Elbow Connector 203">
            <a:extLst>
              <a:ext uri="{FF2B5EF4-FFF2-40B4-BE49-F238E27FC236}">
                <a16:creationId xmlns:a16="http://schemas.microsoft.com/office/drawing/2014/main" id="{216D1A02-9BC8-4881-9293-BB423B845A78}"/>
              </a:ext>
            </a:extLst>
          </p:cNvPr>
          <p:cNvCxnSpPr/>
          <p:nvPr/>
        </p:nvCxnSpPr>
        <p:spPr>
          <a:xfrm flipV="1">
            <a:off x="2404792" y="2234338"/>
            <a:ext cx="2190864" cy="1364650"/>
          </a:xfrm>
          <a:prstGeom prst="bentConnector4">
            <a:avLst>
              <a:gd name="adj1" fmla="val 47467"/>
              <a:gd name="adj2" fmla="val 116167"/>
            </a:avLst>
          </a:prstGeom>
          <a:ln w="19050">
            <a:solidFill>
              <a:schemeClr val="tx1"/>
            </a:solidFill>
            <a:prstDash val="lgDashDot"/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203">
            <a:extLst>
              <a:ext uri="{FF2B5EF4-FFF2-40B4-BE49-F238E27FC236}">
                <a16:creationId xmlns:a16="http://schemas.microsoft.com/office/drawing/2014/main" id="{12667C23-29D7-4AE4-828F-E05705AED401}"/>
              </a:ext>
            </a:extLst>
          </p:cNvPr>
          <p:cNvCxnSpPr>
            <a:stCxn id="62" idx="3"/>
            <a:endCxn id="48" idx="0"/>
          </p:cNvCxnSpPr>
          <p:nvPr/>
        </p:nvCxnSpPr>
        <p:spPr>
          <a:xfrm flipV="1">
            <a:off x="2404792" y="3695929"/>
            <a:ext cx="2690448" cy="83294"/>
          </a:xfrm>
          <a:prstGeom prst="bentConnector4">
            <a:avLst>
              <a:gd name="adj1" fmla="val 47540"/>
              <a:gd name="adj2" fmla="val 375189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203">
            <a:extLst>
              <a:ext uri="{FF2B5EF4-FFF2-40B4-BE49-F238E27FC236}">
                <a16:creationId xmlns:a16="http://schemas.microsoft.com/office/drawing/2014/main" id="{5112CEE1-F662-4EC1-98CF-4A4C08201EA5}"/>
              </a:ext>
            </a:extLst>
          </p:cNvPr>
          <p:cNvCxnSpPr>
            <a:stCxn id="66" idx="3"/>
            <a:endCxn id="72" idx="3"/>
          </p:cNvCxnSpPr>
          <p:nvPr/>
        </p:nvCxnSpPr>
        <p:spPr>
          <a:xfrm>
            <a:off x="2404792" y="4345509"/>
            <a:ext cx="158897" cy="813765"/>
          </a:xfrm>
          <a:prstGeom prst="bentConnector3">
            <a:avLst>
              <a:gd name="adj1" fmla="val 243867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A9C98CA1-5871-461B-9366-2B4793479368}"/>
              </a:ext>
            </a:extLst>
          </p:cNvPr>
          <p:cNvSpPr txBox="1"/>
          <p:nvPr/>
        </p:nvSpPr>
        <p:spPr>
          <a:xfrm>
            <a:off x="1440915" y="5262568"/>
            <a:ext cx="11276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24 VDC Power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BC1ABAB-4902-4A31-90EB-AEE36F784B02}"/>
              </a:ext>
            </a:extLst>
          </p:cNvPr>
          <p:cNvSpPr txBox="1"/>
          <p:nvPr/>
        </p:nvSpPr>
        <p:spPr>
          <a:xfrm>
            <a:off x="780872" y="5036163"/>
            <a:ext cx="1782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Signal = 16 mA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4E986CC-C442-4AE2-8246-7F483AB93610}"/>
              </a:ext>
            </a:extLst>
          </p:cNvPr>
          <p:cNvSpPr txBox="1"/>
          <p:nvPr/>
        </p:nvSpPr>
        <p:spPr>
          <a:xfrm>
            <a:off x="560344" y="5662521"/>
            <a:ext cx="1792982" cy="3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HART Handheld Communicator</a:t>
            </a:r>
          </a:p>
        </p:txBody>
      </p:sp>
      <p:cxnSp>
        <p:nvCxnSpPr>
          <p:cNvPr id="74" name="Elbow Connector 203">
            <a:extLst>
              <a:ext uri="{FF2B5EF4-FFF2-40B4-BE49-F238E27FC236}">
                <a16:creationId xmlns:a16="http://schemas.microsoft.com/office/drawing/2014/main" id="{04185507-1FC5-402A-9C8C-FDAE422221D6}"/>
              </a:ext>
            </a:extLst>
          </p:cNvPr>
          <p:cNvCxnSpPr>
            <a:stCxn id="63" idx="3"/>
            <a:endCxn id="108" idx="1"/>
          </p:cNvCxnSpPr>
          <p:nvPr/>
        </p:nvCxnSpPr>
        <p:spPr>
          <a:xfrm>
            <a:off x="2404792" y="3967386"/>
            <a:ext cx="2824826" cy="1099468"/>
          </a:xfrm>
          <a:prstGeom prst="bentConnector3">
            <a:avLst>
              <a:gd name="adj1" fmla="val 45626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203">
            <a:extLst>
              <a:ext uri="{FF2B5EF4-FFF2-40B4-BE49-F238E27FC236}">
                <a16:creationId xmlns:a16="http://schemas.microsoft.com/office/drawing/2014/main" id="{A96E2838-7D89-460D-8348-33C67DE06904}"/>
              </a:ext>
            </a:extLst>
          </p:cNvPr>
          <p:cNvCxnSpPr>
            <a:stCxn id="64" idx="3"/>
            <a:endCxn id="71" idx="3"/>
          </p:cNvCxnSpPr>
          <p:nvPr/>
        </p:nvCxnSpPr>
        <p:spPr>
          <a:xfrm>
            <a:off x="2404792" y="4158060"/>
            <a:ext cx="163791" cy="1227619"/>
          </a:xfrm>
          <a:prstGeom prst="bentConnector3">
            <a:avLst>
              <a:gd name="adj1" fmla="val 341918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203">
            <a:extLst>
              <a:ext uri="{FF2B5EF4-FFF2-40B4-BE49-F238E27FC236}">
                <a16:creationId xmlns:a16="http://schemas.microsoft.com/office/drawing/2014/main" id="{FAF845AC-7DCF-4632-9C9D-87C4B781E829}"/>
              </a:ext>
            </a:extLst>
          </p:cNvPr>
          <p:cNvCxnSpPr>
            <a:stCxn id="67" idx="1"/>
            <a:endCxn id="73" idx="1"/>
          </p:cNvCxnSpPr>
          <p:nvPr/>
        </p:nvCxnSpPr>
        <p:spPr>
          <a:xfrm rot="10800000" flipV="1">
            <a:off x="560344" y="4045240"/>
            <a:ext cx="382169" cy="1810361"/>
          </a:xfrm>
          <a:prstGeom prst="bentConnector3">
            <a:avLst>
              <a:gd name="adj1" fmla="val 157731"/>
            </a:avLst>
          </a:prstGeom>
          <a:ln w="19050"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8B05F515-E2E7-4BB0-9F13-FC53ACD99D66}"/>
              </a:ext>
            </a:extLst>
          </p:cNvPr>
          <p:cNvSpPr txBox="1"/>
          <p:nvPr/>
        </p:nvSpPr>
        <p:spPr>
          <a:xfrm>
            <a:off x="1741640" y="2439135"/>
            <a:ext cx="1747849" cy="53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RED CIRCLE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VALVE CONTROLLER</a:t>
            </a:r>
          </a:p>
          <a:p>
            <a:pPr algn="ct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1, </a:t>
            </a:r>
            <a:r>
              <a:rPr lang="en-US" sz="1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</a:t>
            </a:r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21A6325E-8FA0-4E75-A632-7427CBCAF8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15" b="92231" l="31811" r="682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78" t="6721" r="28929" b="5401"/>
          <a:stretch/>
        </p:blipFill>
        <p:spPr>
          <a:xfrm>
            <a:off x="608200" y="1438354"/>
            <a:ext cx="2168926" cy="3360635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9EA89FB1-58F8-4E73-8F46-B8F2AECBBC2A}"/>
              </a:ext>
            </a:extLst>
          </p:cNvPr>
          <p:cNvGrpSpPr/>
          <p:nvPr/>
        </p:nvGrpSpPr>
        <p:grpSpPr>
          <a:xfrm>
            <a:off x="7217954" y="3910759"/>
            <a:ext cx="270217" cy="1148433"/>
            <a:chOff x="8251679" y="2568936"/>
            <a:chExt cx="394965" cy="1966479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6A9CD9A-8A89-4893-8607-7FC844BD4937}"/>
                </a:ext>
              </a:extLst>
            </p:cNvPr>
            <p:cNvGrpSpPr/>
            <p:nvPr/>
          </p:nvGrpSpPr>
          <p:grpSpPr>
            <a:xfrm>
              <a:off x="8251679" y="2568936"/>
              <a:ext cx="394965" cy="1365449"/>
              <a:chOff x="8434860" y="2308441"/>
              <a:chExt cx="396526" cy="1370845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8D98F70E-06DA-47EE-931C-94B95631F0E8}"/>
                  </a:ext>
                </a:extLst>
              </p:cNvPr>
              <p:cNvGrpSpPr/>
              <p:nvPr/>
            </p:nvGrpSpPr>
            <p:grpSpPr>
              <a:xfrm>
                <a:off x="8474723" y="2308441"/>
                <a:ext cx="316800" cy="1210074"/>
                <a:chOff x="301904" y="1195992"/>
                <a:chExt cx="516729" cy="1973738"/>
              </a:xfrm>
            </p:grpSpPr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876C65CD-DE0C-4A57-83F1-9D98A307C154}"/>
                    </a:ext>
                  </a:extLst>
                </p:cNvPr>
                <p:cNvSpPr/>
                <p:nvPr/>
              </p:nvSpPr>
              <p:spPr>
                <a:xfrm>
                  <a:off x="301904" y="1409729"/>
                  <a:ext cx="516729" cy="516729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06ED1E6F-E82F-43EC-9204-202C57BF7E35}"/>
                    </a:ext>
                  </a:extLst>
                </p:cNvPr>
                <p:cNvSpPr/>
                <p:nvPr/>
              </p:nvSpPr>
              <p:spPr>
                <a:xfrm>
                  <a:off x="527161" y="1928316"/>
                  <a:ext cx="66214" cy="1241414"/>
                </a:xfrm>
                <a:prstGeom prst="rect">
                  <a:avLst/>
                </a:prstGeom>
                <a:gradFill flip="none" rotWithShape="1">
                  <a:gsLst>
                    <a:gs pos="1000">
                      <a:schemeClr val="bg1">
                        <a:lumMod val="85000"/>
                      </a:schemeClr>
                    </a:gs>
                    <a:gs pos="96000">
                      <a:schemeClr val="bg1">
                        <a:lumMod val="75000"/>
                      </a:schemeClr>
                    </a:gs>
                  </a:gsLst>
                  <a:lin ang="0" scaled="0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3ACC3FB9-97AC-4B91-BA6D-EB03A438B2E2}"/>
                    </a:ext>
                  </a:extLst>
                </p:cNvPr>
                <p:cNvSpPr/>
                <p:nvPr/>
              </p:nvSpPr>
              <p:spPr>
                <a:xfrm>
                  <a:off x="301904" y="1298382"/>
                  <a:ext cx="516729" cy="105846"/>
                </a:xfrm>
                <a:prstGeom prst="rect">
                  <a:avLst/>
                </a:prstGeom>
                <a:gradFill flip="none" rotWithShape="1">
                  <a:gsLst>
                    <a:gs pos="1000">
                      <a:schemeClr val="bg1">
                        <a:lumMod val="85000"/>
                      </a:schemeClr>
                    </a:gs>
                    <a:gs pos="96000">
                      <a:schemeClr val="bg1">
                        <a:lumMod val="75000"/>
                      </a:schemeClr>
                    </a:gs>
                  </a:gsLst>
                  <a:lin ang="0" scaled="0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6124FEE5-676B-4CE9-96C9-C6BC31DC7CE0}"/>
                    </a:ext>
                  </a:extLst>
                </p:cNvPr>
                <p:cNvSpPr/>
                <p:nvPr/>
              </p:nvSpPr>
              <p:spPr>
                <a:xfrm>
                  <a:off x="468828" y="1195992"/>
                  <a:ext cx="182880" cy="105846"/>
                </a:xfrm>
                <a:prstGeom prst="rect">
                  <a:avLst/>
                </a:prstGeom>
                <a:gradFill flip="none" rotWithShape="1">
                  <a:gsLst>
                    <a:gs pos="1000">
                      <a:schemeClr val="bg1">
                        <a:lumMod val="85000"/>
                      </a:schemeClr>
                    </a:gs>
                    <a:gs pos="96000">
                      <a:schemeClr val="bg1">
                        <a:lumMod val="75000"/>
                      </a:schemeClr>
                    </a:gs>
                  </a:gsLst>
                  <a:lin ang="0" scaled="0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F2C2E98C-2D97-4BE7-8F66-1074B017BE9D}"/>
                    </a:ext>
                  </a:extLst>
                </p:cNvPr>
                <p:cNvSpPr/>
                <p:nvPr/>
              </p:nvSpPr>
              <p:spPr>
                <a:xfrm>
                  <a:off x="638311" y="1547580"/>
                  <a:ext cx="161645" cy="149657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9D56AD2D-141D-4E26-91F8-56242E28D730}"/>
                  </a:ext>
                </a:extLst>
              </p:cNvPr>
              <p:cNvGrpSpPr/>
              <p:nvPr/>
            </p:nvGrpSpPr>
            <p:grpSpPr>
              <a:xfrm>
                <a:off x="8434860" y="2750063"/>
                <a:ext cx="396526" cy="929223"/>
                <a:chOff x="8397512" y="2750063"/>
                <a:chExt cx="433874" cy="929223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FA709DCC-741C-4FDC-9441-BE73F99782AD}"/>
                    </a:ext>
                  </a:extLst>
                </p:cNvPr>
                <p:cNvSpPr/>
                <p:nvPr/>
              </p:nvSpPr>
              <p:spPr>
                <a:xfrm>
                  <a:off x="8397512" y="2789390"/>
                  <a:ext cx="433874" cy="889896"/>
                </a:xfrm>
                <a:prstGeom prst="rect">
                  <a:avLst/>
                </a:prstGeom>
                <a:gradFill>
                  <a:gsLst>
                    <a:gs pos="75000">
                      <a:schemeClr val="bg1">
                        <a:lumMod val="65000"/>
                      </a:schemeClr>
                    </a:gs>
                    <a:gs pos="21000">
                      <a:schemeClr val="bg1">
                        <a:lumMod val="65000"/>
                      </a:schemeClr>
                    </a:gs>
                    <a:gs pos="1000">
                      <a:schemeClr val="bg1">
                        <a:lumMod val="85000"/>
                      </a:schemeClr>
                    </a:gs>
                    <a:gs pos="96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6E948B0B-9050-4B9E-8139-A3CC8A7942A4}"/>
                    </a:ext>
                  </a:extLst>
                </p:cNvPr>
                <p:cNvSpPr/>
                <p:nvPr/>
              </p:nvSpPr>
              <p:spPr>
                <a:xfrm>
                  <a:off x="8397512" y="2750063"/>
                  <a:ext cx="433874" cy="45719"/>
                </a:xfrm>
                <a:prstGeom prst="rect">
                  <a:avLst/>
                </a:prstGeom>
                <a:gradFill>
                  <a:gsLst>
                    <a:gs pos="75000">
                      <a:schemeClr val="bg1">
                        <a:lumMod val="65000"/>
                      </a:schemeClr>
                    </a:gs>
                    <a:gs pos="21000">
                      <a:schemeClr val="bg1">
                        <a:lumMod val="65000"/>
                      </a:schemeClr>
                    </a:gs>
                    <a:gs pos="1000">
                      <a:schemeClr val="bg1">
                        <a:lumMod val="85000"/>
                      </a:schemeClr>
                    </a:gs>
                    <a:gs pos="96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E4C685D2-5323-4533-A8E7-ABA885A0DD77}"/>
                    </a:ext>
                  </a:extLst>
                </p:cNvPr>
                <p:cNvSpPr/>
                <p:nvPr/>
              </p:nvSpPr>
              <p:spPr>
                <a:xfrm>
                  <a:off x="8481234" y="2895733"/>
                  <a:ext cx="266431" cy="660039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2960212A-5C7A-43C4-BB29-0DA4864D92AA}"/>
                    </a:ext>
                  </a:extLst>
                </p:cNvPr>
                <p:cNvGrpSpPr/>
                <p:nvPr/>
              </p:nvGrpSpPr>
              <p:grpSpPr>
                <a:xfrm>
                  <a:off x="8537549" y="2964493"/>
                  <a:ext cx="153801" cy="474980"/>
                  <a:chOff x="150348" y="306613"/>
                  <a:chExt cx="142865" cy="737399"/>
                </a:xfrm>
              </p:grpSpPr>
              <p:cxnSp>
                <p:nvCxnSpPr>
                  <p:cNvPr id="96" name="Straight Connector 95">
                    <a:extLst>
                      <a:ext uri="{FF2B5EF4-FFF2-40B4-BE49-F238E27FC236}">
                        <a16:creationId xmlns:a16="http://schemas.microsoft.com/office/drawing/2014/main" id="{DADD06EA-A04D-43A9-9AA9-4B3BC668182F}"/>
                      </a:ext>
                    </a:extLst>
                  </p:cNvPr>
                  <p:cNvCxnSpPr/>
                  <p:nvPr/>
                </p:nvCxnSpPr>
                <p:spPr>
                  <a:xfrm>
                    <a:off x="150348" y="306613"/>
                    <a:ext cx="14286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>
                    <a:extLst>
                      <a:ext uri="{FF2B5EF4-FFF2-40B4-BE49-F238E27FC236}">
                        <a16:creationId xmlns:a16="http://schemas.microsoft.com/office/drawing/2014/main" id="{A13F02D3-1B2C-49AC-BC6A-68E2466DFA27}"/>
                      </a:ext>
                    </a:extLst>
                  </p:cNvPr>
                  <p:cNvCxnSpPr/>
                  <p:nvPr/>
                </p:nvCxnSpPr>
                <p:spPr>
                  <a:xfrm>
                    <a:off x="150348" y="466606"/>
                    <a:ext cx="14286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>
                    <a:extLst>
                      <a:ext uri="{FF2B5EF4-FFF2-40B4-BE49-F238E27FC236}">
                        <a16:creationId xmlns:a16="http://schemas.microsoft.com/office/drawing/2014/main" id="{7B9CC326-E9F4-47D6-B74F-A4871C9FDA3E}"/>
                      </a:ext>
                    </a:extLst>
                  </p:cNvPr>
                  <p:cNvCxnSpPr/>
                  <p:nvPr/>
                </p:nvCxnSpPr>
                <p:spPr>
                  <a:xfrm>
                    <a:off x="150348" y="611516"/>
                    <a:ext cx="14286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2723B820-CADB-4385-B333-321E541B7BC7}"/>
                      </a:ext>
                    </a:extLst>
                  </p:cNvPr>
                  <p:cNvCxnSpPr/>
                  <p:nvPr/>
                </p:nvCxnSpPr>
                <p:spPr>
                  <a:xfrm>
                    <a:off x="150348" y="739109"/>
                    <a:ext cx="14286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>
                    <a:extLst>
                      <a:ext uri="{FF2B5EF4-FFF2-40B4-BE49-F238E27FC236}">
                        <a16:creationId xmlns:a16="http://schemas.microsoft.com/office/drawing/2014/main" id="{97265671-E2D0-49E5-B0F6-D1D3E7AB4B1C}"/>
                      </a:ext>
                    </a:extLst>
                  </p:cNvPr>
                  <p:cNvCxnSpPr/>
                  <p:nvPr/>
                </p:nvCxnSpPr>
                <p:spPr>
                  <a:xfrm>
                    <a:off x="150348" y="899102"/>
                    <a:ext cx="14286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21ACAD02-97E7-4302-8CED-6E20E4C0D72A}"/>
                      </a:ext>
                    </a:extLst>
                  </p:cNvPr>
                  <p:cNvCxnSpPr/>
                  <p:nvPr/>
                </p:nvCxnSpPr>
                <p:spPr>
                  <a:xfrm>
                    <a:off x="150348" y="1044012"/>
                    <a:ext cx="14286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C972B85-42F7-4DA1-A284-352FB0553F83}"/>
                </a:ext>
              </a:extLst>
            </p:cNvPr>
            <p:cNvSpPr/>
            <p:nvPr/>
          </p:nvSpPr>
          <p:spPr>
            <a:xfrm>
              <a:off x="8287388" y="3929245"/>
              <a:ext cx="323547" cy="606170"/>
            </a:xfrm>
            <a:prstGeom prst="rect">
              <a:avLst/>
            </a:prstGeom>
            <a:gradFill>
              <a:gsLst>
                <a:gs pos="75000">
                  <a:schemeClr val="bg1">
                    <a:lumMod val="65000"/>
                  </a:schemeClr>
                </a:gs>
                <a:gs pos="21000">
                  <a:schemeClr val="bg1">
                    <a:lumMod val="65000"/>
                  </a:schemeClr>
                </a:gs>
                <a:gs pos="1000">
                  <a:schemeClr val="bg1">
                    <a:lumMod val="85000"/>
                  </a:schemeClr>
                </a:gs>
                <a:gs pos="96000">
                  <a:schemeClr val="bg1">
                    <a:lumMod val="75000"/>
                  </a:schemeClr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2480F28-9287-43E2-B5D4-F599F146946F}"/>
              </a:ext>
            </a:extLst>
          </p:cNvPr>
          <p:cNvSpPr/>
          <p:nvPr/>
        </p:nvSpPr>
        <p:spPr>
          <a:xfrm>
            <a:off x="4977890" y="4940878"/>
            <a:ext cx="251952" cy="251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1BDF279-5E3D-4429-9EE2-B1A6F430BE8A}"/>
              </a:ext>
            </a:extLst>
          </p:cNvPr>
          <p:cNvSpPr/>
          <p:nvPr/>
        </p:nvSpPr>
        <p:spPr>
          <a:xfrm>
            <a:off x="5229618" y="4940878"/>
            <a:ext cx="251952" cy="251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Elbow Connector 203">
            <a:extLst>
              <a:ext uri="{FF2B5EF4-FFF2-40B4-BE49-F238E27FC236}">
                <a16:creationId xmlns:a16="http://schemas.microsoft.com/office/drawing/2014/main" id="{D6528B7C-244C-4EB8-8DFD-98037A3526DD}"/>
              </a:ext>
            </a:extLst>
          </p:cNvPr>
          <p:cNvCxnSpPr>
            <a:stCxn id="107" idx="3"/>
            <a:endCxn id="102" idx="1"/>
          </p:cNvCxnSpPr>
          <p:nvPr/>
        </p:nvCxnSpPr>
        <p:spPr>
          <a:xfrm flipV="1">
            <a:off x="5229843" y="4079127"/>
            <a:ext cx="2015276" cy="98772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2" descr="Image result for balluff logo">
            <a:extLst>
              <a:ext uri="{FF2B5EF4-FFF2-40B4-BE49-F238E27FC236}">
                <a16:creationId xmlns:a16="http://schemas.microsoft.com/office/drawing/2014/main" id="{1698505A-1379-4FD1-90CD-E6503157A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644" y="3747495"/>
            <a:ext cx="684835" cy="14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A4E25BB-2AB3-4AC3-927D-26E04777327B}"/>
              </a:ext>
            </a:extLst>
          </p:cNvPr>
          <p:cNvGrpSpPr/>
          <p:nvPr/>
        </p:nvGrpSpPr>
        <p:grpSpPr>
          <a:xfrm>
            <a:off x="5544197" y="1191904"/>
            <a:ext cx="231083" cy="414490"/>
            <a:chOff x="5949392" y="940303"/>
            <a:chExt cx="231083" cy="414490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0111EB05-7142-4B76-B767-CB91126299E7}"/>
                </a:ext>
              </a:extLst>
            </p:cNvPr>
            <p:cNvGrpSpPr/>
            <p:nvPr/>
          </p:nvGrpSpPr>
          <p:grpSpPr>
            <a:xfrm>
              <a:off x="5949392" y="940303"/>
              <a:ext cx="231083" cy="231083"/>
              <a:chOff x="914519" y="2673285"/>
              <a:chExt cx="1371600" cy="1371600"/>
            </a:xfrm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7878371D-5DE5-476C-BF97-6D724522B45C}"/>
                  </a:ext>
                </a:extLst>
              </p:cNvPr>
              <p:cNvSpPr/>
              <p:nvPr/>
            </p:nvSpPr>
            <p:spPr>
              <a:xfrm>
                <a:off x="914519" y="2673285"/>
                <a:ext cx="1371600" cy="1371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CC1033C-2A6A-4A70-9CF3-B95CAC571B09}"/>
                  </a:ext>
                </a:extLst>
              </p:cNvPr>
              <p:cNvCxnSpPr/>
              <p:nvPr/>
            </p:nvCxnSpPr>
            <p:spPr>
              <a:xfrm flipH="1">
                <a:off x="1324311" y="3054495"/>
                <a:ext cx="552017" cy="6091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8365512-5C05-47AE-B121-7AF23A60EC31}"/>
                </a:ext>
              </a:extLst>
            </p:cNvPr>
            <p:cNvCxnSpPr/>
            <p:nvPr/>
          </p:nvCxnSpPr>
          <p:spPr>
            <a:xfrm rot="5400000">
              <a:off x="5982371" y="1263353"/>
              <a:ext cx="18288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  <a:effectLst>
              <a:glow rad="101600">
                <a:srgbClr val="C000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C8FF0DA-46C4-446B-8B82-25AF65134C12}"/>
              </a:ext>
            </a:extLst>
          </p:cNvPr>
          <p:cNvGrpSpPr/>
          <p:nvPr/>
        </p:nvGrpSpPr>
        <p:grpSpPr>
          <a:xfrm>
            <a:off x="3754044" y="1147592"/>
            <a:ext cx="231083" cy="414490"/>
            <a:chOff x="5949392" y="940303"/>
            <a:chExt cx="231083" cy="41449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B87FC0C0-A931-4671-BA6F-99383AC80984}"/>
                </a:ext>
              </a:extLst>
            </p:cNvPr>
            <p:cNvGrpSpPr/>
            <p:nvPr/>
          </p:nvGrpSpPr>
          <p:grpSpPr>
            <a:xfrm>
              <a:off x="5949392" y="940303"/>
              <a:ext cx="231083" cy="231083"/>
              <a:chOff x="914519" y="2673285"/>
              <a:chExt cx="1371600" cy="1371600"/>
            </a:xfrm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686E2D78-09B8-4AB2-B1BA-3FC5D33A1F36}"/>
                  </a:ext>
                </a:extLst>
              </p:cNvPr>
              <p:cNvSpPr/>
              <p:nvPr/>
            </p:nvSpPr>
            <p:spPr>
              <a:xfrm>
                <a:off x="914519" y="2673285"/>
                <a:ext cx="1371600" cy="1371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2CED79D0-360B-4CA0-91D5-8D2703028A42}"/>
                  </a:ext>
                </a:extLst>
              </p:cNvPr>
              <p:cNvCxnSpPr/>
              <p:nvPr/>
            </p:nvCxnSpPr>
            <p:spPr>
              <a:xfrm flipH="1">
                <a:off x="1324311" y="3054495"/>
                <a:ext cx="552017" cy="6091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0A48EE0C-10CC-4150-8D67-A1924C2B8741}"/>
                </a:ext>
              </a:extLst>
            </p:cNvPr>
            <p:cNvCxnSpPr/>
            <p:nvPr/>
          </p:nvCxnSpPr>
          <p:spPr>
            <a:xfrm rot="5400000">
              <a:off x="5982371" y="1263353"/>
              <a:ext cx="18288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E96B3EEE-9A4C-41D7-B768-C5C86D7AA1E6}"/>
              </a:ext>
            </a:extLst>
          </p:cNvPr>
          <p:cNvSpPr txBox="1"/>
          <p:nvPr/>
        </p:nvSpPr>
        <p:spPr>
          <a:xfrm>
            <a:off x="7441026" y="4278032"/>
            <a:ext cx="173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 POSITION &gt;50%</a:t>
            </a:r>
          </a:p>
          <a:p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OPEN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5B719E9-4A42-425F-9810-A10B28C200BE}"/>
              </a:ext>
            </a:extLst>
          </p:cNvPr>
          <p:cNvSpPr/>
          <p:nvPr/>
        </p:nvSpPr>
        <p:spPr>
          <a:xfrm>
            <a:off x="7254058" y="4422406"/>
            <a:ext cx="196553" cy="4600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31DD262-69E1-47F1-874E-A640F25C1436}"/>
              </a:ext>
            </a:extLst>
          </p:cNvPr>
          <p:cNvSpPr/>
          <p:nvPr/>
        </p:nvSpPr>
        <p:spPr>
          <a:xfrm>
            <a:off x="6561880" y="1671574"/>
            <a:ext cx="631113" cy="321619"/>
          </a:xfrm>
          <a:prstGeom prst="rect">
            <a:avLst/>
          </a:prstGeom>
          <a:ln>
            <a:noFill/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3FF21E4-6487-43F2-B7A5-02D4A77E33A0}"/>
              </a:ext>
            </a:extLst>
          </p:cNvPr>
          <p:cNvSpPr/>
          <p:nvPr/>
        </p:nvSpPr>
        <p:spPr>
          <a:xfrm>
            <a:off x="6569277" y="2003683"/>
            <a:ext cx="608163" cy="1483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E08D0EC-BEAA-489E-A7BF-77ACF92C9A23}"/>
              </a:ext>
            </a:extLst>
          </p:cNvPr>
          <p:cNvSpPr txBox="1"/>
          <p:nvPr/>
        </p:nvSpPr>
        <p:spPr>
          <a:xfrm>
            <a:off x="1228673" y="1944490"/>
            <a:ext cx="813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COM 75%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POS 50%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C5A1C70-A4A1-49BC-86ED-2359C4C8D48B}"/>
              </a:ext>
            </a:extLst>
          </p:cNvPr>
          <p:cNvSpPr/>
          <p:nvPr/>
        </p:nvSpPr>
        <p:spPr>
          <a:xfrm>
            <a:off x="5640841" y="2765623"/>
            <a:ext cx="61776" cy="617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Arrow: Down 121">
            <a:extLst>
              <a:ext uri="{FF2B5EF4-FFF2-40B4-BE49-F238E27FC236}">
                <a16:creationId xmlns:a16="http://schemas.microsoft.com/office/drawing/2014/main" id="{64B1DEE6-AC25-4F84-9126-A82B19905B66}"/>
              </a:ext>
            </a:extLst>
          </p:cNvPr>
          <p:cNvSpPr/>
          <p:nvPr/>
        </p:nvSpPr>
        <p:spPr>
          <a:xfrm>
            <a:off x="7315151" y="1857732"/>
            <a:ext cx="144889" cy="34047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Arrow: Down 123">
            <a:extLst>
              <a:ext uri="{FF2B5EF4-FFF2-40B4-BE49-F238E27FC236}">
                <a16:creationId xmlns:a16="http://schemas.microsoft.com/office/drawing/2014/main" id="{0B64F2C3-3D3E-4026-860E-FF246BC38EA7}"/>
              </a:ext>
            </a:extLst>
          </p:cNvPr>
          <p:cNvSpPr/>
          <p:nvPr/>
        </p:nvSpPr>
        <p:spPr>
          <a:xfrm rot="10800000">
            <a:off x="7284613" y="4587440"/>
            <a:ext cx="144889" cy="34047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71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C8AA-85C6-43F5-836C-D2F48C0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RCVC How it Works– STEADY STATE – 75% TRAVEL – NO EMISSIONS</a:t>
            </a:r>
          </a:p>
        </p:txBody>
      </p:sp>
      <p:pic>
        <p:nvPicPr>
          <p:cNvPr id="4" name="Picture 3" descr="C:\Users\VRG Vontrols\Documents\VRG\Marketing Documents\BVR Brochure\BVR Brochure Final lmages\PA-8510_2.jpg">
            <a:extLst>
              <a:ext uri="{FF2B5EF4-FFF2-40B4-BE49-F238E27FC236}">
                <a16:creationId xmlns:a16="http://schemas.microsoft.com/office/drawing/2014/main" id="{C38C29D8-4FA6-4D65-B3B1-59BCA14A2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00" b="91333" l="37238" r="634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59" t="6676" r="36574" b="8656"/>
          <a:stretch/>
        </p:blipFill>
        <p:spPr bwMode="auto">
          <a:xfrm>
            <a:off x="6149096" y="1458512"/>
            <a:ext cx="2092501" cy="478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Elbow Connector 145">
            <a:extLst>
              <a:ext uri="{FF2B5EF4-FFF2-40B4-BE49-F238E27FC236}">
                <a16:creationId xmlns:a16="http://schemas.microsoft.com/office/drawing/2014/main" id="{8E8E0F29-BBE7-40B0-AB6D-01351FCA9BD4}"/>
              </a:ext>
            </a:extLst>
          </p:cNvPr>
          <p:cNvCxnSpPr>
            <a:stCxn id="28" idx="3"/>
            <a:endCxn id="45" idx="3"/>
          </p:cNvCxnSpPr>
          <p:nvPr/>
        </p:nvCxnSpPr>
        <p:spPr>
          <a:xfrm>
            <a:off x="3296028" y="1568095"/>
            <a:ext cx="1157691" cy="1227112"/>
          </a:xfrm>
          <a:prstGeom prst="bentConnector3">
            <a:avLst>
              <a:gd name="adj1" fmla="val 50000"/>
            </a:avLst>
          </a:prstGeom>
          <a:ln w="19050">
            <a:solidFill>
              <a:srgbClr val="C00000"/>
            </a:solidFill>
          </a:ln>
          <a:effectLst>
            <a:glow rad="101600">
              <a:schemeClr val="bg1"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EB2B8292-7567-449C-B97C-E3AA0A27D0B2}"/>
              </a:ext>
            </a:extLst>
          </p:cNvPr>
          <p:cNvGrpSpPr/>
          <p:nvPr/>
        </p:nvGrpSpPr>
        <p:grpSpPr>
          <a:xfrm>
            <a:off x="1932710" y="939512"/>
            <a:ext cx="290913" cy="343423"/>
            <a:chOff x="1698975" y="2250464"/>
            <a:chExt cx="301423" cy="35583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59C5448-9A24-4080-9225-C213CD3D586B}"/>
                </a:ext>
              </a:extLst>
            </p:cNvPr>
            <p:cNvGrpSpPr/>
            <p:nvPr/>
          </p:nvGrpSpPr>
          <p:grpSpPr>
            <a:xfrm>
              <a:off x="1698975" y="2452470"/>
              <a:ext cx="213585" cy="153824"/>
              <a:chOff x="1638300" y="2633472"/>
              <a:chExt cx="1371600" cy="795528"/>
            </a:xfrm>
          </p:grpSpPr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6EA40B69-8D78-4680-8960-BBD38A8EF98F}"/>
                  </a:ext>
                </a:extLst>
              </p:cNvPr>
              <p:cNvSpPr/>
              <p:nvPr/>
            </p:nvSpPr>
            <p:spPr>
              <a:xfrm rot="16200000" flipV="1">
                <a:off x="15834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902D0749-C058-4ED8-BC2A-04C6210225CB}"/>
                  </a:ext>
                </a:extLst>
              </p:cNvPr>
              <p:cNvSpPr/>
              <p:nvPr/>
            </p:nvSpPr>
            <p:spPr>
              <a:xfrm rot="16200000">
                <a:off x="22692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2CC8593-DB23-4A3F-960A-8A8CF9BB5EB6}"/>
                </a:ext>
              </a:extLst>
            </p:cNvPr>
            <p:cNvCxnSpPr/>
            <p:nvPr/>
          </p:nvCxnSpPr>
          <p:spPr>
            <a:xfrm rot="16200000" flipV="1">
              <a:off x="1713473" y="2435053"/>
              <a:ext cx="18458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hord 8">
              <a:extLst>
                <a:ext uri="{FF2B5EF4-FFF2-40B4-BE49-F238E27FC236}">
                  <a16:creationId xmlns:a16="http://schemas.microsoft.com/office/drawing/2014/main" id="{3F10634D-C886-4B1B-9632-5EFF2A8EA2BC}"/>
                </a:ext>
              </a:extLst>
            </p:cNvPr>
            <p:cNvSpPr/>
            <p:nvPr/>
          </p:nvSpPr>
          <p:spPr>
            <a:xfrm rot="5400000">
              <a:off x="1713473" y="2250464"/>
              <a:ext cx="184589" cy="184589"/>
            </a:xfrm>
            <a:prstGeom prst="chord">
              <a:avLst>
                <a:gd name="adj1" fmla="val 5314374"/>
                <a:gd name="adj2" fmla="val 16200000"/>
              </a:avLst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Elbow Connector 69">
              <a:extLst>
                <a:ext uri="{FF2B5EF4-FFF2-40B4-BE49-F238E27FC236}">
                  <a16:creationId xmlns:a16="http://schemas.microsoft.com/office/drawing/2014/main" id="{561721BF-6FEE-4F05-8C11-BE07179BD964}"/>
                </a:ext>
              </a:extLst>
            </p:cNvPr>
            <p:cNvCxnSpPr/>
            <p:nvPr/>
          </p:nvCxnSpPr>
          <p:spPr>
            <a:xfrm>
              <a:off x="1854991" y="2298646"/>
              <a:ext cx="145407" cy="221507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7DD376B-A4EA-4248-BB4B-C3F67B11620F}"/>
              </a:ext>
            </a:extLst>
          </p:cNvPr>
          <p:cNvSpPr/>
          <p:nvPr/>
        </p:nvSpPr>
        <p:spPr>
          <a:xfrm>
            <a:off x="6351113" y="2230316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95E1E8-CEA1-496D-AA34-AFF242BAA261}"/>
              </a:ext>
            </a:extLst>
          </p:cNvPr>
          <p:cNvSpPr/>
          <p:nvPr/>
        </p:nvSpPr>
        <p:spPr>
          <a:xfrm>
            <a:off x="6351113" y="3399118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0C8AC4-B505-49FA-8DFA-E6286EDFE719}"/>
              </a:ext>
            </a:extLst>
          </p:cNvPr>
          <p:cNvSpPr/>
          <p:nvPr/>
        </p:nvSpPr>
        <p:spPr>
          <a:xfrm>
            <a:off x="2728845" y="2552307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46A072-61E8-4736-BDE6-AAC0CA1BBF73}"/>
              </a:ext>
            </a:extLst>
          </p:cNvPr>
          <p:cNvCxnSpPr/>
          <p:nvPr/>
        </p:nvCxnSpPr>
        <p:spPr>
          <a:xfrm>
            <a:off x="845915" y="1201180"/>
            <a:ext cx="109196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024">
            <a:extLst>
              <a:ext uri="{FF2B5EF4-FFF2-40B4-BE49-F238E27FC236}">
                <a16:creationId xmlns:a16="http://schemas.microsoft.com/office/drawing/2014/main" id="{2DC7D011-BCDA-4F9C-9559-74A6D0C4E128}"/>
              </a:ext>
            </a:extLst>
          </p:cNvPr>
          <p:cNvCxnSpPr>
            <a:stCxn id="12" idx="3"/>
            <a:endCxn id="27" idx="3"/>
          </p:cNvCxnSpPr>
          <p:nvPr/>
        </p:nvCxnSpPr>
        <p:spPr>
          <a:xfrm>
            <a:off x="2138849" y="1208706"/>
            <a:ext cx="951041" cy="359389"/>
          </a:xfrm>
          <a:prstGeom prst="bentConnector3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C751D7-82C6-40FE-94E8-81F58FB095F2}"/>
              </a:ext>
            </a:extLst>
          </p:cNvPr>
          <p:cNvGrpSpPr/>
          <p:nvPr/>
        </p:nvGrpSpPr>
        <p:grpSpPr>
          <a:xfrm>
            <a:off x="4275001" y="3152210"/>
            <a:ext cx="106299" cy="385115"/>
            <a:chOff x="4397615" y="2813617"/>
            <a:chExt cx="110139" cy="399028"/>
          </a:xfrm>
          <a:noFill/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079B8E8-7F54-4C25-9762-3BCDC42C763E}"/>
                </a:ext>
              </a:extLst>
            </p:cNvPr>
            <p:cNvSpPr/>
            <p:nvPr/>
          </p:nvSpPr>
          <p:spPr>
            <a:xfrm>
              <a:off x="4397615" y="2813617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9371DEA-BD61-4675-A7D9-AAB4B1250C5D}"/>
                </a:ext>
              </a:extLst>
            </p:cNvPr>
            <p:cNvSpPr/>
            <p:nvPr/>
          </p:nvSpPr>
          <p:spPr>
            <a:xfrm>
              <a:off x="4397615" y="2959927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6BB2003-1AC5-4349-A048-251D892E4E35}"/>
                </a:ext>
              </a:extLst>
            </p:cNvPr>
            <p:cNvSpPr/>
            <p:nvPr/>
          </p:nvSpPr>
          <p:spPr>
            <a:xfrm>
              <a:off x="4397615" y="3102506"/>
              <a:ext cx="110139" cy="110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EAD4AC7-BB9F-4C56-86D8-BE74220AC1AC}"/>
              </a:ext>
            </a:extLst>
          </p:cNvPr>
          <p:cNvSpPr/>
          <p:nvPr/>
        </p:nvSpPr>
        <p:spPr>
          <a:xfrm>
            <a:off x="4275001" y="4239772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BF6316-60A1-4171-96CB-65C3FA5E70AC}"/>
              </a:ext>
            </a:extLst>
          </p:cNvPr>
          <p:cNvGrpSpPr/>
          <p:nvPr/>
        </p:nvGrpSpPr>
        <p:grpSpPr>
          <a:xfrm>
            <a:off x="3089889" y="1493864"/>
            <a:ext cx="206138" cy="148460"/>
            <a:chOff x="4540531" y="917481"/>
            <a:chExt cx="213585" cy="15382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2F16D69-6394-4C3C-BDF7-BE44F0A761F8}"/>
                </a:ext>
              </a:extLst>
            </p:cNvPr>
            <p:cNvGrpSpPr/>
            <p:nvPr/>
          </p:nvGrpSpPr>
          <p:grpSpPr>
            <a:xfrm>
              <a:off x="4540531" y="917481"/>
              <a:ext cx="213585" cy="153824"/>
              <a:chOff x="1638300" y="2633472"/>
              <a:chExt cx="1371600" cy="795528"/>
            </a:xfrm>
          </p:grpSpPr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7FC128C8-8313-41F8-958C-4E629BDDE26C}"/>
                  </a:ext>
                </a:extLst>
              </p:cNvPr>
              <p:cNvSpPr/>
              <p:nvPr/>
            </p:nvSpPr>
            <p:spPr>
              <a:xfrm rot="16200000" flipV="1">
                <a:off x="15834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>
                <a:extLst>
                  <a:ext uri="{FF2B5EF4-FFF2-40B4-BE49-F238E27FC236}">
                    <a16:creationId xmlns:a16="http://schemas.microsoft.com/office/drawing/2014/main" id="{70963A02-720C-48C2-9346-EA39B37D67C1}"/>
                  </a:ext>
                </a:extLst>
              </p:cNvPr>
              <p:cNvSpPr/>
              <p:nvPr/>
            </p:nvSpPr>
            <p:spPr>
              <a:xfrm rot="16200000">
                <a:off x="2269236" y="2688336"/>
                <a:ext cx="795528" cy="685800"/>
              </a:xfrm>
              <a:prstGeom prst="triangle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99DB9D2-5A9A-4DA6-A03B-DD19EAA44E5B}"/>
                </a:ext>
              </a:extLst>
            </p:cNvPr>
            <p:cNvSpPr/>
            <p:nvPr/>
          </p:nvSpPr>
          <p:spPr>
            <a:xfrm>
              <a:off x="4601603" y="948673"/>
              <a:ext cx="91440" cy="914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A9F19EB-D035-4463-9E27-2009A85C4284}"/>
              </a:ext>
            </a:extLst>
          </p:cNvPr>
          <p:cNvSpPr txBox="1"/>
          <p:nvPr/>
        </p:nvSpPr>
        <p:spPr>
          <a:xfrm>
            <a:off x="4835728" y="3091531"/>
            <a:ext cx="880327" cy="3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1E6F46-6365-41EB-938A-7B6AEDBADC36}"/>
              </a:ext>
            </a:extLst>
          </p:cNvPr>
          <p:cNvSpPr txBox="1"/>
          <p:nvPr/>
        </p:nvSpPr>
        <p:spPr>
          <a:xfrm>
            <a:off x="4395564" y="1733624"/>
            <a:ext cx="880327" cy="3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28EF92-2A3E-4FBA-BA5B-73738E606969}"/>
              </a:ext>
            </a:extLst>
          </p:cNvPr>
          <p:cNvSpPr txBox="1"/>
          <p:nvPr/>
        </p:nvSpPr>
        <p:spPr>
          <a:xfrm>
            <a:off x="1589448" y="652858"/>
            <a:ext cx="1390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Supply Regulator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37CEE9-A025-4A60-929F-12681692A008}"/>
              </a:ext>
            </a:extLst>
          </p:cNvPr>
          <p:cNvSpPr txBox="1"/>
          <p:nvPr/>
        </p:nvSpPr>
        <p:spPr>
          <a:xfrm>
            <a:off x="476283" y="907965"/>
            <a:ext cx="1535743" cy="237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Line Pressure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DC015A-54B4-418A-B411-E1DD6CDF2E18}"/>
              </a:ext>
            </a:extLst>
          </p:cNvPr>
          <p:cNvSpPr txBox="1"/>
          <p:nvPr/>
        </p:nvSpPr>
        <p:spPr>
          <a:xfrm>
            <a:off x="6933620" y="1052372"/>
            <a:ext cx="1692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RHPA-SR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Actuator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5C7690-760A-4CF2-B363-90205270C9E8}"/>
              </a:ext>
            </a:extLst>
          </p:cNvPr>
          <p:cNvSpPr txBox="1"/>
          <p:nvPr/>
        </p:nvSpPr>
        <p:spPr>
          <a:xfrm>
            <a:off x="4853915" y="5969216"/>
            <a:ext cx="1692412" cy="3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PRCV Pipeline Rotary Control Valve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F1C44A-B9D4-4752-ADEC-8499A2A9DD19}"/>
              </a:ext>
            </a:extLst>
          </p:cNvPr>
          <p:cNvSpPr txBox="1"/>
          <p:nvPr/>
        </p:nvSpPr>
        <p:spPr>
          <a:xfrm>
            <a:off x="3748288" y="5148043"/>
            <a:ext cx="2293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Signal = 16 mA</a:t>
            </a:r>
          </a:p>
        </p:txBody>
      </p:sp>
      <p:cxnSp>
        <p:nvCxnSpPr>
          <p:cNvPr id="39" name="Elbow Connector 262">
            <a:extLst>
              <a:ext uri="{FF2B5EF4-FFF2-40B4-BE49-F238E27FC236}">
                <a16:creationId xmlns:a16="http://schemas.microsoft.com/office/drawing/2014/main" id="{CF35E38A-1522-426D-8948-D9D2F436A628}"/>
              </a:ext>
            </a:extLst>
          </p:cNvPr>
          <p:cNvCxnSpPr>
            <a:stCxn id="4" idx="2"/>
            <a:endCxn id="35" idx="2"/>
          </p:cNvCxnSpPr>
          <p:nvPr/>
        </p:nvCxnSpPr>
        <p:spPr>
          <a:xfrm rot="5400000">
            <a:off x="6392780" y="5552807"/>
            <a:ext cx="109910" cy="1495225"/>
          </a:xfrm>
          <a:prstGeom prst="bentConnector3">
            <a:avLst>
              <a:gd name="adj1" fmla="val 22847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C2F58CE-A51A-4999-8FB1-93B357855FD4}"/>
              </a:ext>
            </a:extLst>
          </p:cNvPr>
          <p:cNvSpPr txBox="1"/>
          <p:nvPr/>
        </p:nvSpPr>
        <p:spPr>
          <a:xfrm>
            <a:off x="4164248" y="4240451"/>
            <a:ext cx="409772" cy="237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9A94E84-8AC3-416B-81C2-2C8A917BE149}"/>
              </a:ext>
            </a:extLst>
          </p:cNvPr>
          <p:cNvGrpSpPr/>
          <p:nvPr/>
        </p:nvGrpSpPr>
        <p:grpSpPr>
          <a:xfrm>
            <a:off x="4453719" y="2231833"/>
            <a:ext cx="339917" cy="667239"/>
            <a:chOff x="4997068" y="2075570"/>
            <a:chExt cx="352198" cy="691345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E999759-420B-470A-A321-4FABB77B4785}"/>
                </a:ext>
              </a:extLst>
            </p:cNvPr>
            <p:cNvCxnSpPr/>
            <p:nvPr/>
          </p:nvCxnSpPr>
          <p:spPr>
            <a:xfrm flipH="1">
              <a:off x="5171879" y="2349896"/>
              <a:ext cx="1288" cy="3062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3EA633B-5CC0-459D-9485-9F5CF4273767}"/>
                </a:ext>
              </a:extLst>
            </p:cNvPr>
            <p:cNvSpPr txBox="1"/>
            <p:nvPr/>
          </p:nvSpPr>
          <p:spPr>
            <a:xfrm>
              <a:off x="5036007" y="2075570"/>
              <a:ext cx="274320" cy="2743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dirty="0"/>
                <a:t>S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9D35EF9-2225-4AC0-BC15-A1809545C0FA}"/>
                </a:ext>
              </a:extLst>
            </p:cNvPr>
            <p:cNvGrpSpPr/>
            <p:nvPr/>
          </p:nvGrpSpPr>
          <p:grpSpPr>
            <a:xfrm>
              <a:off x="4997068" y="2551677"/>
              <a:ext cx="352198" cy="215238"/>
              <a:chOff x="4909338" y="2702107"/>
              <a:chExt cx="484820" cy="296287"/>
            </a:xfrm>
            <a:solidFill>
              <a:schemeClr val="bg1"/>
            </a:solidFill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8AC0FA12-8395-49E5-9364-BA6352076EE7}"/>
                  </a:ext>
                </a:extLst>
              </p:cNvPr>
              <p:cNvSpPr/>
              <p:nvPr/>
            </p:nvSpPr>
            <p:spPr>
              <a:xfrm rot="5400000">
                <a:off x="4888904" y="2722541"/>
                <a:ext cx="296287" cy="255420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5491E088-BEB9-457A-9123-93C9B3CE2EE7}"/>
                  </a:ext>
                </a:extLst>
              </p:cNvPr>
              <p:cNvSpPr/>
              <p:nvPr/>
            </p:nvSpPr>
            <p:spPr>
              <a:xfrm rot="16200000">
                <a:off x="5118304" y="2722541"/>
                <a:ext cx="296287" cy="255420"/>
              </a:xfrm>
              <a:prstGeom prst="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7" name="Right Bracket 46">
            <a:extLst>
              <a:ext uri="{FF2B5EF4-FFF2-40B4-BE49-F238E27FC236}">
                <a16:creationId xmlns:a16="http://schemas.microsoft.com/office/drawing/2014/main" id="{A5A2CBE7-85D4-4CCF-A48A-873A73C1C8F1}"/>
              </a:ext>
            </a:extLst>
          </p:cNvPr>
          <p:cNvSpPr/>
          <p:nvPr/>
        </p:nvSpPr>
        <p:spPr>
          <a:xfrm rot="5400000">
            <a:off x="4517781" y="4574520"/>
            <a:ext cx="105902" cy="220629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FEECA05-64AC-4615-8218-F96C00380830}"/>
              </a:ext>
            </a:extLst>
          </p:cNvPr>
          <p:cNvSpPr txBox="1"/>
          <p:nvPr/>
        </p:nvSpPr>
        <p:spPr>
          <a:xfrm>
            <a:off x="4962862" y="3695929"/>
            <a:ext cx="264755" cy="264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B45E851-A6F9-4F1C-ABFA-5459F16CCB10}"/>
              </a:ext>
            </a:extLst>
          </p:cNvPr>
          <p:cNvGrpSpPr/>
          <p:nvPr/>
        </p:nvGrpSpPr>
        <p:grpSpPr>
          <a:xfrm>
            <a:off x="4925281" y="4155437"/>
            <a:ext cx="339917" cy="207733"/>
            <a:chOff x="4909338" y="2702107"/>
            <a:chExt cx="484820" cy="296287"/>
          </a:xfrm>
          <a:solidFill>
            <a:schemeClr val="bg1"/>
          </a:solidFill>
        </p:grpSpPr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DC4922E9-2A4A-4745-B2E2-B39D2B8DDA77}"/>
                </a:ext>
              </a:extLst>
            </p:cNvPr>
            <p:cNvSpPr/>
            <p:nvPr/>
          </p:nvSpPr>
          <p:spPr>
            <a:xfrm rot="5400000">
              <a:off x="4888904" y="2722541"/>
              <a:ext cx="296287" cy="25542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622DBA29-61D6-422B-9E99-14B2E982A805}"/>
                </a:ext>
              </a:extLst>
            </p:cNvPr>
            <p:cNvSpPr/>
            <p:nvPr/>
          </p:nvSpPr>
          <p:spPr>
            <a:xfrm rot="16200000">
              <a:off x="5118304" y="2722541"/>
              <a:ext cx="296287" cy="255420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2" name="Elbow Connector 207">
            <a:extLst>
              <a:ext uri="{FF2B5EF4-FFF2-40B4-BE49-F238E27FC236}">
                <a16:creationId xmlns:a16="http://schemas.microsoft.com/office/drawing/2014/main" id="{6BB98A47-89E5-4223-9BF9-1DFCCAABD903}"/>
              </a:ext>
            </a:extLst>
          </p:cNvPr>
          <p:cNvCxnSpPr>
            <a:stCxn id="46" idx="3"/>
          </p:cNvCxnSpPr>
          <p:nvPr/>
        </p:nvCxnSpPr>
        <p:spPr>
          <a:xfrm flipV="1">
            <a:off x="4793636" y="1609166"/>
            <a:ext cx="1752692" cy="118604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208">
            <a:extLst>
              <a:ext uri="{FF2B5EF4-FFF2-40B4-BE49-F238E27FC236}">
                <a16:creationId xmlns:a16="http://schemas.microsoft.com/office/drawing/2014/main" id="{A0076080-5D22-4110-915F-034F4F1EE1E9}"/>
              </a:ext>
            </a:extLst>
          </p:cNvPr>
          <p:cNvCxnSpPr>
            <a:cxnSpLocks/>
            <a:stCxn id="51" idx="3"/>
            <a:endCxn id="23" idx="4"/>
          </p:cNvCxnSpPr>
          <p:nvPr/>
        </p:nvCxnSpPr>
        <p:spPr>
          <a:xfrm flipV="1">
            <a:off x="5265198" y="2827399"/>
            <a:ext cx="406531" cy="1431905"/>
          </a:xfrm>
          <a:prstGeom prst="bentConnector2">
            <a:avLst/>
          </a:prstGeom>
          <a:ln w="19050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211">
            <a:extLst>
              <a:ext uri="{FF2B5EF4-FFF2-40B4-BE49-F238E27FC236}">
                <a16:creationId xmlns:a16="http://schemas.microsoft.com/office/drawing/2014/main" id="{FC048A5B-3110-439F-AE51-260E3F6D78D5}"/>
              </a:ext>
            </a:extLst>
          </p:cNvPr>
          <p:cNvCxnSpPr>
            <a:stCxn id="47" idx="2"/>
            <a:endCxn id="50" idx="3"/>
          </p:cNvCxnSpPr>
          <p:nvPr/>
        </p:nvCxnSpPr>
        <p:spPr>
          <a:xfrm rot="5400000" flipH="1" flipV="1">
            <a:off x="4508766" y="4321270"/>
            <a:ext cx="478481" cy="354549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E4A3D63-BC2A-42D2-9097-3903455B1E87}"/>
              </a:ext>
            </a:extLst>
          </p:cNvPr>
          <p:cNvSpPr txBox="1"/>
          <p:nvPr/>
        </p:nvSpPr>
        <p:spPr>
          <a:xfrm>
            <a:off x="6782127" y="2850895"/>
            <a:ext cx="1692412" cy="3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Spring to 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C94EB92-59C5-4E9B-AD00-E28F04A27606}"/>
              </a:ext>
            </a:extLst>
          </p:cNvPr>
          <p:cNvCxnSpPr/>
          <p:nvPr/>
        </p:nvCxnSpPr>
        <p:spPr>
          <a:xfrm>
            <a:off x="5093997" y="3960683"/>
            <a:ext cx="0" cy="2955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D3EDF05A-4CED-4178-843C-05918BD0FE8F}"/>
              </a:ext>
            </a:extLst>
          </p:cNvPr>
          <p:cNvSpPr/>
          <p:nvPr/>
        </p:nvSpPr>
        <p:spPr>
          <a:xfrm>
            <a:off x="2728845" y="2552307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B6FBF15-F6E0-4236-97C6-FD67AD633FEA}"/>
              </a:ext>
            </a:extLst>
          </p:cNvPr>
          <p:cNvSpPr/>
          <p:nvPr/>
        </p:nvSpPr>
        <p:spPr>
          <a:xfrm>
            <a:off x="1635341" y="4455455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0360728-1E2E-412D-8EF9-79737E8608C0}"/>
              </a:ext>
            </a:extLst>
          </p:cNvPr>
          <p:cNvSpPr/>
          <p:nvPr/>
        </p:nvSpPr>
        <p:spPr>
          <a:xfrm>
            <a:off x="2718674" y="4002645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3F86239-0353-43CB-BE43-BD198CD2317B}"/>
              </a:ext>
            </a:extLst>
          </p:cNvPr>
          <p:cNvSpPr/>
          <p:nvPr/>
        </p:nvSpPr>
        <p:spPr>
          <a:xfrm>
            <a:off x="1456835" y="4456878"/>
            <a:ext cx="106299" cy="10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FA4F527-53F0-4E9E-88D4-12E1E9A33DBA}"/>
              </a:ext>
            </a:extLst>
          </p:cNvPr>
          <p:cNvGrpSpPr/>
          <p:nvPr/>
        </p:nvGrpSpPr>
        <p:grpSpPr>
          <a:xfrm>
            <a:off x="2164720" y="3507108"/>
            <a:ext cx="240072" cy="930281"/>
            <a:chOff x="2351117" y="3073416"/>
            <a:chExt cx="248745" cy="1278739"/>
          </a:xfrm>
          <a:noFill/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DA15EB7-942A-4091-8183-1226FCEF0B0D}"/>
                </a:ext>
              </a:extLst>
            </p:cNvPr>
            <p:cNvSpPr/>
            <p:nvPr/>
          </p:nvSpPr>
          <p:spPr>
            <a:xfrm>
              <a:off x="2351117" y="3321161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8CD1121-078E-4496-96CA-88ECE7162CB5}"/>
                </a:ext>
              </a:extLst>
            </p:cNvPr>
            <p:cNvSpPr/>
            <p:nvPr/>
          </p:nvSpPr>
          <p:spPr>
            <a:xfrm>
              <a:off x="2351117" y="3579807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F74D225-7AD8-458D-B067-1E71AE1647D1}"/>
                </a:ext>
              </a:extLst>
            </p:cNvPr>
            <p:cNvSpPr/>
            <p:nvPr/>
          </p:nvSpPr>
          <p:spPr>
            <a:xfrm>
              <a:off x="2351117" y="3841901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54F005D-D896-4BB1-87A0-A8BDD120E270}"/>
                </a:ext>
              </a:extLst>
            </p:cNvPr>
            <p:cNvSpPr/>
            <p:nvPr/>
          </p:nvSpPr>
          <p:spPr>
            <a:xfrm>
              <a:off x="2351117" y="3073416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3C5F69E-A5A8-48A3-979C-54DDDBA1DAB4}"/>
                </a:ext>
              </a:extLst>
            </p:cNvPr>
            <p:cNvSpPr/>
            <p:nvPr/>
          </p:nvSpPr>
          <p:spPr>
            <a:xfrm>
              <a:off x="2351117" y="4099564"/>
              <a:ext cx="248745" cy="252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DE2FBD3F-E0CB-4106-9CF8-43530B4DE78B}"/>
              </a:ext>
            </a:extLst>
          </p:cNvPr>
          <p:cNvSpPr/>
          <p:nvPr/>
        </p:nvSpPr>
        <p:spPr>
          <a:xfrm>
            <a:off x="942513" y="3923347"/>
            <a:ext cx="240072" cy="243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Elbow Connector 203">
            <a:extLst>
              <a:ext uri="{FF2B5EF4-FFF2-40B4-BE49-F238E27FC236}">
                <a16:creationId xmlns:a16="http://schemas.microsoft.com/office/drawing/2014/main" id="{216D1A02-9BC8-4881-9293-BB423B845A78}"/>
              </a:ext>
            </a:extLst>
          </p:cNvPr>
          <p:cNvCxnSpPr/>
          <p:nvPr/>
        </p:nvCxnSpPr>
        <p:spPr>
          <a:xfrm flipV="1">
            <a:off x="2404792" y="2234338"/>
            <a:ext cx="2190864" cy="1364650"/>
          </a:xfrm>
          <a:prstGeom prst="bentConnector4">
            <a:avLst>
              <a:gd name="adj1" fmla="val 47467"/>
              <a:gd name="adj2" fmla="val 116167"/>
            </a:avLst>
          </a:prstGeom>
          <a:ln w="19050">
            <a:solidFill>
              <a:schemeClr val="tx1"/>
            </a:solidFill>
            <a:prstDash val="lg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203">
            <a:extLst>
              <a:ext uri="{FF2B5EF4-FFF2-40B4-BE49-F238E27FC236}">
                <a16:creationId xmlns:a16="http://schemas.microsoft.com/office/drawing/2014/main" id="{12667C23-29D7-4AE4-828F-E05705AED401}"/>
              </a:ext>
            </a:extLst>
          </p:cNvPr>
          <p:cNvCxnSpPr>
            <a:stCxn id="62" idx="3"/>
            <a:endCxn id="48" idx="0"/>
          </p:cNvCxnSpPr>
          <p:nvPr/>
        </p:nvCxnSpPr>
        <p:spPr>
          <a:xfrm flipV="1">
            <a:off x="2404792" y="3695929"/>
            <a:ext cx="2690448" cy="83294"/>
          </a:xfrm>
          <a:prstGeom prst="bentConnector4">
            <a:avLst>
              <a:gd name="adj1" fmla="val 47540"/>
              <a:gd name="adj2" fmla="val 375189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203">
            <a:extLst>
              <a:ext uri="{FF2B5EF4-FFF2-40B4-BE49-F238E27FC236}">
                <a16:creationId xmlns:a16="http://schemas.microsoft.com/office/drawing/2014/main" id="{5112CEE1-F662-4EC1-98CF-4A4C08201EA5}"/>
              </a:ext>
            </a:extLst>
          </p:cNvPr>
          <p:cNvCxnSpPr>
            <a:stCxn id="66" idx="3"/>
            <a:endCxn id="72" idx="3"/>
          </p:cNvCxnSpPr>
          <p:nvPr/>
        </p:nvCxnSpPr>
        <p:spPr>
          <a:xfrm>
            <a:off x="2404792" y="4345509"/>
            <a:ext cx="158897" cy="813765"/>
          </a:xfrm>
          <a:prstGeom prst="bentConnector3">
            <a:avLst>
              <a:gd name="adj1" fmla="val 243867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A9C98CA1-5871-461B-9366-2B4793479368}"/>
              </a:ext>
            </a:extLst>
          </p:cNvPr>
          <p:cNvSpPr txBox="1"/>
          <p:nvPr/>
        </p:nvSpPr>
        <p:spPr>
          <a:xfrm>
            <a:off x="1440915" y="5262568"/>
            <a:ext cx="11276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24 VDC Power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BC1ABAB-4902-4A31-90EB-AEE36F784B02}"/>
              </a:ext>
            </a:extLst>
          </p:cNvPr>
          <p:cNvSpPr txBox="1"/>
          <p:nvPr/>
        </p:nvSpPr>
        <p:spPr>
          <a:xfrm>
            <a:off x="780872" y="5036163"/>
            <a:ext cx="1782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Signal = 16 mA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4E986CC-C442-4AE2-8246-7F483AB93610}"/>
              </a:ext>
            </a:extLst>
          </p:cNvPr>
          <p:cNvSpPr txBox="1"/>
          <p:nvPr/>
        </p:nvSpPr>
        <p:spPr>
          <a:xfrm>
            <a:off x="560344" y="5662521"/>
            <a:ext cx="1792982" cy="3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HART Handheld Communicator</a:t>
            </a:r>
          </a:p>
        </p:txBody>
      </p:sp>
      <p:cxnSp>
        <p:nvCxnSpPr>
          <p:cNvPr id="74" name="Elbow Connector 203">
            <a:extLst>
              <a:ext uri="{FF2B5EF4-FFF2-40B4-BE49-F238E27FC236}">
                <a16:creationId xmlns:a16="http://schemas.microsoft.com/office/drawing/2014/main" id="{04185507-1FC5-402A-9C8C-FDAE422221D6}"/>
              </a:ext>
            </a:extLst>
          </p:cNvPr>
          <p:cNvCxnSpPr>
            <a:stCxn id="63" idx="3"/>
            <a:endCxn id="108" idx="1"/>
          </p:cNvCxnSpPr>
          <p:nvPr/>
        </p:nvCxnSpPr>
        <p:spPr>
          <a:xfrm>
            <a:off x="2404792" y="3967386"/>
            <a:ext cx="2824826" cy="1099468"/>
          </a:xfrm>
          <a:prstGeom prst="bentConnector3">
            <a:avLst>
              <a:gd name="adj1" fmla="val 45626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203">
            <a:extLst>
              <a:ext uri="{FF2B5EF4-FFF2-40B4-BE49-F238E27FC236}">
                <a16:creationId xmlns:a16="http://schemas.microsoft.com/office/drawing/2014/main" id="{A96E2838-7D89-460D-8348-33C67DE06904}"/>
              </a:ext>
            </a:extLst>
          </p:cNvPr>
          <p:cNvCxnSpPr>
            <a:stCxn id="64" idx="3"/>
            <a:endCxn id="71" idx="3"/>
          </p:cNvCxnSpPr>
          <p:nvPr/>
        </p:nvCxnSpPr>
        <p:spPr>
          <a:xfrm>
            <a:off x="2404792" y="4158060"/>
            <a:ext cx="163791" cy="1227619"/>
          </a:xfrm>
          <a:prstGeom prst="bentConnector3">
            <a:avLst>
              <a:gd name="adj1" fmla="val 341918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203">
            <a:extLst>
              <a:ext uri="{FF2B5EF4-FFF2-40B4-BE49-F238E27FC236}">
                <a16:creationId xmlns:a16="http://schemas.microsoft.com/office/drawing/2014/main" id="{FAF845AC-7DCF-4632-9C9D-87C4B781E829}"/>
              </a:ext>
            </a:extLst>
          </p:cNvPr>
          <p:cNvCxnSpPr>
            <a:stCxn id="67" idx="1"/>
            <a:endCxn id="73" idx="1"/>
          </p:cNvCxnSpPr>
          <p:nvPr/>
        </p:nvCxnSpPr>
        <p:spPr>
          <a:xfrm rot="10800000" flipV="1">
            <a:off x="560344" y="4045240"/>
            <a:ext cx="382169" cy="1810361"/>
          </a:xfrm>
          <a:prstGeom prst="bentConnector3">
            <a:avLst>
              <a:gd name="adj1" fmla="val 157731"/>
            </a:avLst>
          </a:prstGeom>
          <a:ln w="19050"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8B05F515-E2E7-4BB0-9F13-FC53ACD99D66}"/>
              </a:ext>
            </a:extLst>
          </p:cNvPr>
          <p:cNvSpPr txBox="1"/>
          <p:nvPr/>
        </p:nvSpPr>
        <p:spPr>
          <a:xfrm>
            <a:off x="1741640" y="2439135"/>
            <a:ext cx="1747849" cy="53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RED CIRCLE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VALVE CONTROLLER</a:t>
            </a:r>
          </a:p>
          <a:p>
            <a:pPr algn="ct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1, </a:t>
            </a:r>
            <a:r>
              <a:rPr lang="en-US" sz="1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</a:t>
            </a:r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21A6325E-8FA0-4E75-A632-7427CBCAF8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15" b="92231" l="31811" r="682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78" t="6721" r="28929" b="5401"/>
          <a:stretch/>
        </p:blipFill>
        <p:spPr>
          <a:xfrm>
            <a:off x="608200" y="1438354"/>
            <a:ext cx="2168926" cy="3360635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9EA89FB1-58F8-4E73-8F46-B8F2AECBBC2A}"/>
              </a:ext>
            </a:extLst>
          </p:cNvPr>
          <p:cNvGrpSpPr/>
          <p:nvPr/>
        </p:nvGrpSpPr>
        <p:grpSpPr>
          <a:xfrm>
            <a:off x="7217954" y="3910759"/>
            <a:ext cx="270217" cy="1148433"/>
            <a:chOff x="8251679" y="2568936"/>
            <a:chExt cx="394965" cy="1966479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6A9CD9A-8A89-4893-8607-7FC844BD4937}"/>
                </a:ext>
              </a:extLst>
            </p:cNvPr>
            <p:cNvGrpSpPr/>
            <p:nvPr/>
          </p:nvGrpSpPr>
          <p:grpSpPr>
            <a:xfrm>
              <a:off x="8251679" y="2568936"/>
              <a:ext cx="394965" cy="1365449"/>
              <a:chOff x="8434860" y="2308441"/>
              <a:chExt cx="396526" cy="1370845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8D98F70E-06DA-47EE-931C-94B95631F0E8}"/>
                  </a:ext>
                </a:extLst>
              </p:cNvPr>
              <p:cNvGrpSpPr/>
              <p:nvPr/>
            </p:nvGrpSpPr>
            <p:grpSpPr>
              <a:xfrm>
                <a:off x="8474723" y="2308441"/>
                <a:ext cx="316800" cy="1210074"/>
                <a:chOff x="301904" y="1195992"/>
                <a:chExt cx="516729" cy="1973738"/>
              </a:xfrm>
            </p:grpSpPr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876C65CD-DE0C-4A57-83F1-9D98A307C154}"/>
                    </a:ext>
                  </a:extLst>
                </p:cNvPr>
                <p:cNvSpPr/>
                <p:nvPr/>
              </p:nvSpPr>
              <p:spPr>
                <a:xfrm>
                  <a:off x="301904" y="1409729"/>
                  <a:ext cx="516729" cy="516729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06ED1E6F-E82F-43EC-9204-202C57BF7E35}"/>
                    </a:ext>
                  </a:extLst>
                </p:cNvPr>
                <p:cNvSpPr/>
                <p:nvPr/>
              </p:nvSpPr>
              <p:spPr>
                <a:xfrm>
                  <a:off x="527161" y="1928316"/>
                  <a:ext cx="66214" cy="1241414"/>
                </a:xfrm>
                <a:prstGeom prst="rect">
                  <a:avLst/>
                </a:prstGeom>
                <a:gradFill flip="none" rotWithShape="1">
                  <a:gsLst>
                    <a:gs pos="1000">
                      <a:schemeClr val="bg1">
                        <a:lumMod val="85000"/>
                      </a:schemeClr>
                    </a:gs>
                    <a:gs pos="96000">
                      <a:schemeClr val="bg1">
                        <a:lumMod val="75000"/>
                      </a:schemeClr>
                    </a:gs>
                  </a:gsLst>
                  <a:lin ang="0" scaled="0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3ACC3FB9-97AC-4B91-BA6D-EB03A438B2E2}"/>
                    </a:ext>
                  </a:extLst>
                </p:cNvPr>
                <p:cNvSpPr/>
                <p:nvPr/>
              </p:nvSpPr>
              <p:spPr>
                <a:xfrm>
                  <a:off x="301904" y="1298382"/>
                  <a:ext cx="516729" cy="105846"/>
                </a:xfrm>
                <a:prstGeom prst="rect">
                  <a:avLst/>
                </a:prstGeom>
                <a:gradFill flip="none" rotWithShape="1">
                  <a:gsLst>
                    <a:gs pos="1000">
                      <a:schemeClr val="bg1">
                        <a:lumMod val="85000"/>
                      </a:schemeClr>
                    </a:gs>
                    <a:gs pos="96000">
                      <a:schemeClr val="bg1">
                        <a:lumMod val="75000"/>
                      </a:schemeClr>
                    </a:gs>
                  </a:gsLst>
                  <a:lin ang="0" scaled="0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6124FEE5-676B-4CE9-96C9-C6BC31DC7CE0}"/>
                    </a:ext>
                  </a:extLst>
                </p:cNvPr>
                <p:cNvSpPr/>
                <p:nvPr/>
              </p:nvSpPr>
              <p:spPr>
                <a:xfrm>
                  <a:off x="468828" y="1195992"/>
                  <a:ext cx="182880" cy="105846"/>
                </a:xfrm>
                <a:prstGeom prst="rect">
                  <a:avLst/>
                </a:prstGeom>
                <a:gradFill flip="none" rotWithShape="1">
                  <a:gsLst>
                    <a:gs pos="1000">
                      <a:schemeClr val="bg1">
                        <a:lumMod val="85000"/>
                      </a:schemeClr>
                    </a:gs>
                    <a:gs pos="96000">
                      <a:schemeClr val="bg1">
                        <a:lumMod val="75000"/>
                      </a:schemeClr>
                    </a:gs>
                  </a:gsLst>
                  <a:lin ang="0" scaled="0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F2C2E98C-2D97-4BE7-8F66-1074B017BE9D}"/>
                    </a:ext>
                  </a:extLst>
                </p:cNvPr>
                <p:cNvSpPr/>
                <p:nvPr/>
              </p:nvSpPr>
              <p:spPr>
                <a:xfrm>
                  <a:off x="638311" y="1547580"/>
                  <a:ext cx="161645" cy="149657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9D56AD2D-141D-4E26-91F8-56242E28D730}"/>
                  </a:ext>
                </a:extLst>
              </p:cNvPr>
              <p:cNvGrpSpPr/>
              <p:nvPr/>
            </p:nvGrpSpPr>
            <p:grpSpPr>
              <a:xfrm>
                <a:off x="8434860" y="2750063"/>
                <a:ext cx="396526" cy="929223"/>
                <a:chOff x="8397512" y="2750063"/>
                <a:chExt cx="433874" cy="929223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FA709DCC-741C-4FDC-9441-BE73F99782AD}"/>
                    </a:ext>
                  </a:extLst>
                </p:cNvPr>
                <p:cNvSpPr/>
                <p:nvPr/>
              </p:nvSpPr>
              <p:spPr>
                <a:xfrm>
                  <a:off x="8397512" y="2789390"/>
                  <a:ext cx="433874" cy="889896"/>
                </a:xfrm>
                <a:prstGeom prst="rect">
                  <a:avLst/>
                </a:prstGeom>
                <a:gradFill>
                  <a:gsLst>
                    <a:gs pos="75000">
                      <a:schemeClr val="bg1">
                        <a:lumMod val="65000"/>
                      </a:schemeClr>
                    </a:gs>
                    <a:gs pos="21000">
                      <a:schemeClr val="bg1">
                        <a:lumMod val="65000"/>
                      </a:schemeClr>
                    </a:gs>
                    <a:gs pos="1000">
                      <a:schemeClr val="bg1">
                        <a:lumMod val="85000"/>
                      </a:schemeClr>
                    </a:gs>
                    <a:gs pos="96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6E948B0B-9050-4B9E-8139-A3CC8A7942A4}"/>
                    </a:ext>
                  </a:extLst>
                </p:cNvPr>
                <p:cNvSpPr/>
                <p:nvPr/>
              </p:nvSpPr>
              <p:spPr>
                <a:xfrm>
                  <a:off x="8397512" y="2750063"/>
                  <a:ext cx="433874" cy="45719"/>
                </a:xfrm>
                <a:prstGeom prst="rect">
                  <a:avLst/>
                </a:prstGeom>
                <a:gradFill>
                  <a:gsLst>
                    <a:gs pos="75000">
                      <a:schemeClr val="bg1">
                        <a:lumMod val="65000"/>
                      </a:schemeClr>
                    </a:gs>
                    <a:gs pos="21000">
                      <a:schemeClr val="bg1">
                        <a:lumMod val="65000"/>
                      </a:schemeClr>
                    </a:gs>
                    <a:gs pos="1000">
                      <a:schemeClr val="bg1">
                        <a:lumMod val="85000"/>
                      </a:schemeClr>
                    </a:gs>
                    <a:gs pos="96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E4C685D2-5323-4533-A8E7-ABA885A0DD77}"/>
                    </a:ext>
                  </a:extLst>
                </p:cNvPr>
                <p:cNvSpPr/>
                <p:nvPr/>
              </p:nvSpPr>
              <p:spPr>
                <a:xfrm>
                  <a:off x="8481234" y="2895733"/>
                  <a:ext cx="266431" cy="660039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2960212A-5C7A-43C4-BB29-0DA4864D92AA}"/>
                    </a:ext>
                  </a:extLst>
                </p:cNvPr>
                <p:cNvGrpSpPr/>
                <p:nvPr/>
              </p:nvGrpSpPr>
              <p:grpSpPr>
                <a:xfrm>
                  <a:off x="8537549" y="2964493"/>
                  <a:ext cx="153801" cy="474980"/>
                  <a:chOff x="150348" y="306613"/>
                  <a:chExt cx="142865" cy="737399"/>
                </a:xfrm>
              </p:grpSpPr>
              <p:cxnSp>
                <p:nvCxnSpPr>
                  <p:cNvPr id="96" name="Straight Connector 95">
                    <a:extLst>
                      <a:ext uri="{FF2B5EF4-FFF2-40B4-BE49-F238E27FC236}">
                        <a16:creationId xmlns:a16="http://schemas.microsoft.com/office/drawing/2014/main" id="{DADD06EA-A04D-43A9-9AA9-4B3BC668182F}"/>
                      </a:ext>
                    </a:extLst>
                  </p:cNvPr>
                  <p:cNvCxnSpPr/>
                  <p:nvPr/>
                </p:nvCxnSpPr>
                <p:spPr>
                  <a:xfrm>
                    <a:off x="150348" y="306613"/>
                    <a:ext cx="14286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>
                    <a:extLst>
                      <a:ext uri="{FF2B5EF4-FFF2-40B4-BE49-F238E27FC236}">
                        <a16:creationId xmlns:a16="http://schemas.microsoft.com/office/drawing/2014/main" id="{A13F02D3-1B2C-49AC-BC6A-68E2466DFA27}"/>
                      </a:ext>
                    </a:extLst>
                  </p:cNvPr>
                  <p:cNvCxnSpPr/>
                  <p:nvPr/>
                </p:nvCxnSpPr>
                <p:spPr>
                  <a:xfrm>
                    <a:off x="150348" y="466606"/>
                    <a:ext cx="14286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>
                    <a:extLst>
                      <a:ext uri="{FF2B5EF4-FFF2-40B4-BE49-F238E27FC236}">
                        <a16:creationId xmlns:a16="http://schemas.microsoft.com/office/drawing/2014/main" id="{7B9CC326-E9F4-47D6-B74F-A4871C9FDA3E}"/>
                      </a:ext>
                    </a:extLst>
                  </p:cNvPr>
                  <p:cNvCxnSpPr/>
                  <p:nvPr/>
                </p:nvCxnSpPr>
                <p:spPr>
                  <a:xfrm>
                    <a:off x="150348" y="611516"/>
                    <a:ext cx="14286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2723B820-CADB-4385-B333-321E541B7BC7}"/>
                      </a:ext>
                    </a:extLst>
                  </p:cNvPr>
                  <p:cNvCxnSpPr/>
                  <p:nvPr/>
                </p:nvCxnSpPr>
                <p:spPr>
                  <a:xfrm>
                    <a:off x="150348" y="739109"/>
                    <a:ext cx="14286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>
                    <a:extLst>
                      <a:ext uri="{FF2B5EF4-FFF2-40B4-BE49-F238E27FC236}">
                        <a16:creationId xmlns:a16="http://schemas.microsoft.com/office/drawing/2014/main" id="{97265671-E2D0-49E5-B0F6-D1D3E7AB4B1C}"/>
                      </a:ext>
                    </a:extLst>
                  </p:cNvPr>
                  <p:cNvCxnSpPr/>
                  <p:nvPr/>
                </p:nvCxnSpPr>
                <p:spPr>
                  <a:xfrm>
                    <a:off x="150348" y="899102"/>
                    <a:ext cx="14286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21ACAD02-97E7-4302-8CED-6E20E4C0D72A}"/>
                      </a:ext>
                    </a:extLst>
                  </p:cNvPr>
                  <p:cNvCxnSpPr/>
                  <p:nvPr/>
                </p:nvCxnSpPr>
                <p:spPr>
                  <a:xfrm>
                    <a:off x="150348" y="1044012"/>
                    <a:ext cx="14286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C972B85-42F7-4DA1-A284-352FB0553F83}"/>
                </a:ext>
              </a:extLst>
            </p:cNvPr>
            <p:cNvSpPr/>
            <p:nvPr/>
          </p:nvSpPr>
          <p:spPr>
            <a:xfrm>
              <a:off x="8287388" y="3929245"/>
              <a:ext cx="323547" cy="606170"/>
            </a:xfrm>
            <a:prstGeom prst="rect">
              <a:avLst/>
            </a:prstGeom>
            <a:gradFill>
              <a:gsLst>
                <a:gs pos="75000">
                  <a:schemeClr val="bg1">
                    <a:lumMod val="65000"/>
                  </a:schemeClr>
                </a:gs>
                <a:gs pos="21000">
                  <a:schemeClr val="bg1">
                    <a:lumMod val="65000"/>
                  </a:schemeClr>
                </a:gs>
                <a:gs pos="1000">
                  <a:schemeClr val="bg1">
                    <a:lumMod val="85000"/>
                  </a:schemeClr>
                </a:gs>
                <a:gs pos="96000">
                  <a:schemeClr val="bg1">
                    <a:lumMod val="75000"/>
                  </a:schemeClr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2480F28-9287-43E2-B5D4-F599F146946F}"/>
              </a:ext>
            </a:extLst>
          </p:cNvPr>
          <p:cNvSpPr/>
          <p:nvPr/>
        </p:nvSpPr>
        <p:spPr>
          <a:xfrm>
            <a:off x="4977890" y="4940878"/>
            <a:ext cx="251952" cy="251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1BDF279-5E3D-4429-9EE2-B1A6F430BE8A}"/>
              </a:ext>
            </a:extLst>
          </p:cNvPr>
          <p:cNvSpPr/>
          <p:nvPr/>
        </p:nvSpPr>
        <p:spPr>
          <a:xfrm>
            <a:off x="5229618" y="4940878"/>
            <a:ext cx="251952" cy="251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Elbow Connector 203">
            <a:extLst>
              <a:ext uri="{FF2B5EF4-FFF2-40B4-BE49-F238E27FC236}">
                <a16:creationId xmlns:a16="http://schemas.microsoft.com/office/drawing/2014/main" id="{D6528B7C-244C-4EB8-8DFD-98037A3526DD}"/>
              </a:ext>
            </a:extLst>
          </p:cNvPr>
          <p:cNvCxnSpPr>
            <a:stCxn id="107" idx="3"/>
            <a:endCxn id="102" idx="1"/>
          </p:cNvCxnSpPr>
          <p:nvPr/>
        </p:nvCxnSpPr>
        <p:spPr>
          <a:xfrm flipV="1">
            <a:off x="5229843" y="4079127"/>
            <a:ext cx="2015276" cy="98772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2" descr="Image result for balluff logo">
            <a:extLst>
              <a:ext uri="{FF2B5EF4-FFF2-40B4-BE49-F238E27FC236}">
                <a16:creationId xmlns:a16="http://schemas.microsoft.com/office/drawing/2014/main" id="{1698505A-1379-4FD1-90CD-E6503157A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644" y="3747495"/>
            <a:ext cx="684835" cy="14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111EB05-7142-4B76-B767-CB91126299E7}"/>
              </a:ext>
            </a:extLst>
          </p:cNvPr>
          <p:cNvGrpSpPr/>
          <p:nvPr/>
        </p:nvGrpSpPr>
        <p:grpSpPr>
          <a:xfrm rot="1856402">
            <a:off x="5544197" y="1191904"/>
            <a:ext cx="231083" cy="231083"/>
            <a:chOff x="914519" y="2673285"/>
            <a:chExt cx="1371600" cy="1371600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7878371D-5DE5-476C-BF97-6D724522B45C}"/>
                </a:ext>
              </a:extLst>
            </p:cNvPr>
            <p:cNvSpPr/>
            <p:nvPr/>
          </p:nvSpPr>
          <p:spPr>
            <a:xfrm>
              <a:off x="914519" y="2673285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CC1033C-2A6A-4A70-9CF3-B95CAC571B09}"/>
                </a:ext>
              </a:extLst>
            </p:cNvPr>
            <p:cNvCxnSpPr/>
            <p:nvPr/>
          </p:nvCxnSpPr>
          <p:spPr>
            <a:xfrm flipH="1">
              <a:off x="1324311" y="3054495"/>
              <a:ext cx="552017" cy="609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8365512-5C05-47AE-B121-7AF23A60EC31}"/>
              </a:ext>
            </a:extLst>
          </p:cNvPr>
          <p:cNvCxnSpPr/>
          <p:nvPr/>
        </p:nvCxnSpPr>
        <p:spPr>
          <a:xfrm rot="5400000">
            <a:off x="5577176" y="1514954"/>
            <a:ext cx="182880" cy="0"/>
          </a:xfrm>
          <a:prstGeom prst="line">
            <a:avLst/>
          </a:prstGeom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C8FF0DA-46C4-446B-8B82-25AF65134C12}"/>
              </a:ext>
            </a:extLst>
          </p:cNvPr>
          <p:cNvGrpSpPr/>
          <p:nvPr/>
        </p:nvGrpSpPr>
        <p:grpSpPr>
          <a:xfrm>
            <a:off x="3754044" y="1147592"/>
            <a:ext cx="231083" cy="414490"/>
            <a:chOff x="5949392" y="940303"/>
            <a:chExt cx="231083" cy="41449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B87FC0C0-A931-4671-BA6F-99383AC80984}"/>
                </a:ext>
              </a:extLst>
            </p:cNvPr>
            <p:cNvGrpSpPr/>
            <p:nvPr/>
          </p:nvGrpSpPr>
          <p:grpSpPr>
            <a:xfrm>
              <a:off x="5949392" y="940303"/>
              <a:ext cx="231083" cy="231083"/>
              <a:chOff x="914519" y="2673285"/>
              <a:chExt cx="1371600" cy="1371600"/>
            </a:xfrm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686E2D78-09B8-4AB2-B1BA-3FC5D33A1F36}"/>
                  </a:ext>
                </a:extLst>
              </p:cNvPr>
              <p:cNvSpPr/>
              <p:nvPr/>
            </p:nvSpPr>
            <p:spPr>
              <a:xfrm>
                <a:off x="914519" y="2673285"/>
                <a:ext cx="1371600" cy="1371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2CED79D0-360B-4CA0-91D5-8D2703028A42}"/>
                  </a:ext>
                </a:extLst>
              </p:cNvPr>
              <p:cNvCxnSpPr/>
              <p:nvPr/>
            </p:nvCxnSpPr>
            <p:spPr>
              <a:xfrm flipH="1">
                <a:off x="1324311" y="3054495"/>
                <a:ext cx="552017" cy="6091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0A48EE0C-10CC-4150-8D67-A1924C2B8741}"/>
                </a:ext>
              </a:extLst>
            </p:cNvPr>
            <p:cNvCxnSpPr/>
            <p:nvPr/>
          </p:nvCxnSpPr>
          <p:spPr>
            <a:xfrm rot="5400000">
              <a:off x="5982371" y="1263353"/>
              <a:ext cx="18288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E96B3EEE-9A4C-41D7-B768-C5C86D7AA1E6}"/>
              </a:ext>
            </a:extLst>
          </p:cNvPr>
          <p:cNvSpPr txBox="1"/>
          <p:nvPr/>
        </p:nvSpPr>
        <p:spPr>
          <a:xfrm>
            <a:off x="7441026" y="4278032"/>
            <a:ext cx="173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 POSITION = 75%</a:t>
            </a:r>
          </a:p>
          <a:p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5B719E9-4A42-425F-9810-A10B28C200BE}"/>
              </a:ext>
            </a:extLst>
          </p:cNvPr>
          <p:cNvSpPr/>
          <p:nvPr/>
        </p:nvSpPr>
        <p:spPr>
          <a:xfrm>
            <a:off x="7254058" y="4346206"/>
            <a:ext cx="196553" cy="4600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31DD262-69E1-47F1-874E-A640F25C1436}"/>
              </a:ext>
            </a:extLst>
          </p:cNvPr>
          <p:cNvSpPr/>
          <p:nvPr/>
        </p:nvSpPr>
        <p:spPr>
          <a:xfrm>
            <a:off x="6561880" y="1671574"/>
            <a:ext cx="631113" cy="3216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3FF21E4-6487-43F2-B7A5-02D4A77E33A0}"/>
              </a:ext>
            </a:extLst>
          </p:cNvPr>
          <p:cNvSpPr/>
          <p:nvPr/>
        </p:nvSpPr>
        <p:spPr>
          <a:xfrm>
            <a:off x="6569277" y="2003683"/>
            <a:ext cx="608163" cy="1483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E08D0EC-BEAA-489E-A7BF-77ACF92C9A23}"/>
              </a:ext>
            </a:extLst>
          </p:cNvPr>
          <p:cNvSpPr txBox="1"/>
          <p:nvPr/>
        </p:nvSpPr>
        <p:spPr>
          <a:xfrm>
            <a:off x="1228673" y="1944490"/>
            <a:ext cx="813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COM 75%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POS 75%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C5A1C70-A4A1-49BC-86ED-2359C4C8D48B}"/>
              </a:ext>
            </a:extLst>
          </p:cNvPr>
          <p:cNvSpPr/>
          <p:nvPr/>
        </p:nvSpPr>
        <p:spPr>
          <a:xfrm>
            <a:off x="5640841" y="2765623"/>
            <a:ext cx="61776" cy="617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74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BD1270CEEB1F4DA1DA0F7456899640" ma:contentTypeVersion="17" ma:contentTypeDescription="Create a new document." ma:contentTypeScope="" ma:versionID="2cc8010b9ed8752d177a3a4303154fd5">
  <xsd:schema xmlns:xsd="http://www.w3.org/2001/XMLSchema" xmlns:xs="http://www.w3.org/2001/XMLSchema" xmlns:p="http://schemas.microsoft.com/office/2006/metadata/properties" xmlns:ns2="594ccc29-8b8d-4e88-a335-ae3dcc58542c" xmlns:ns3="cd76c63a-6689-420e-93f7-204fe579ce79" targetNamespace="http://schemas.microsoft.com/office/2006/metadata/properties" ma:root="true" ma:fieldsID="ea99e30f1731ccd01c05a99619dd4ea2" ns2:_="" ns3:_="">
    <xsd:import namespace="594ccc29-8b8d-4e88-a335-ae3dcc58542c"/>
    <xsd:import namespace="cd76c63a-6689-420e-93f7-204fe579ce79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4ccc29-8b8d-4e88-a335-ae3dcc58542c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6c63a-6689-420e-93f7-204fe579ce7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SecurityGroups xmlns="594ccc29-8b8d-4e88-a335-ae3dcc58542c" xsi:nil="true"/>
    <MigrationWizIdPermissionLevels xmlns="594ccc29-8b8d-4e88-a335-ae3dcc58542c" xsi:nil="true"/>
    <MigrationWizId xmlns="594ccc29-8b8d-4e88-a335-ae3dcc58542c" xsi:nil="true"/>
    <MigrationWizIdPermissions xmlns="594ccc29-8b8d-4e88-a335-ae3dcc58542c" xsi:nil="true"/>
    <MigrationWizIdDocumentLibraryPermissions xmlns="594ccc29-8b8d-4e88-a335-ae3dcc58542c" xsi:nil="true"/>
  </documentManagement>
</p:properties>
</file>

<file path=customXml/itemProps1.xml><?xml version="1.0" encoding="utf-8"?>
<ds:datastoreItem xmlns:ds="http://schemas.openxmlformats.org/officeDocument/2006/customXml" ds:itemID="{7A1E20F1-BF96-4B77-AAB4-FF4229A0DC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A679FB-B737-4452-B9F3-2257605DEB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4ccc29-8b8d-4e88-a335-ae3dcc58542c"/>
    <ds:schemaRef ds:uri="cd76c63a-6689-420e-93f7-204fe579ce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BDF87D-A732-4908-A47E-F071842A4280}">
  <ds:schemaRefs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cd76c63a-6689-420e-93f7-204fe579ce79"/>
    <ds:schemaRef ds:uri="594ccc29-8b8d-4e88-a335-ae3dcc58542c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8851</TotalTime>
  <Words>1277</Words>
  <Application>Microsoft Office PowerPoint</Application>
  <PresentationFormat>On-screen Show (4:3)</PresentationFormat>
  <Paragraphs>443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RCVC How It Works – STEADY STATE – 50% TRAVEL – NO EMISSIONS</vt:lpstr>
      <vt:lpstr>RCVC How It Works – OPEN SIGNAL APPLIED – MOVING - EMISSIONS</vt:lpstr>
      <vt:lpstr>RCVC How It Works – STEADY STATE – 75% TRAVEL – NO EMISSIONS</vt:lpstr>
      <vt:lpstr>RCVC How It Works – CLOSE SIGNAL APPLIED – MOVING - EMISSIONS</vt:lpstr>
      <vt:lpstr>RCVC How It Works – STEADY STATE – 25% TRAVEL – NO EMISSIONS</vt:lpstr>
      <vt:lpstr>RCVC How it Works – STEADY STATE – 50% TRAVEL – NO EMISSIONS</vt:lpstr>
      <vt:lpstr>RCVC How it Works – OPEN SIGNAL APPLIED – MOVING – NO EMISSIONS</vt:lpstr>
      <vt:lpstr>RCVC How it Works– STEADY STATE – 75% TRAVEL – NO EMISSIONS</vt:lpstr>
      <vt:lpstr>RCVC How it Works – CLOSE SIGNAL APPLIED – MOVING - EMISSIONS</vt:lpstr>
      <vt:lpstr>RCVC How it Works – STEADY STATE – 25% TRAVEL – NO EMISSIONS</vt:lpstr>
      <vt:lpstr>RCVC How it Works – STEADY STATE – 50% TRAVEL – NO EMISSIONS</vt:lpstr>
      <vt:lpstr>RCVC How it Works – OPEN SIGNAL APPLIED – MOVING – EMISSIONS</vt:lpstr>
      <vt:lpstr>RCVC How it Works – STEADY STATE – 75% TRAVEL – NO EMISSIONS</vt:lpstr>
      <vt:lpstr>RCVC How it Works – CLOSE SIGNAL APPLIED – MOVING – NO EMISSIONS</vt:lpstr>
      <vt:lpstr>RCVC How it Works – STEADY STATE – 25% TRAVEL – NO EMISSIONS</vt:lpstr>
      <vt:lpstr>RCVC w PCO How it Works – RCVC in Control – PCO Disengaged</vt:lpstr>
      <vt:lpstr>RCVC w PCO How it Works – VPC-SA-BV in Control – PCO Engaged</vt:lpstr>
      <vt:lpstr>Our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ASV Anti-Surge Valves</dc:title>
  <dc:creator>Michael Garvey</dc:creator>
  <cp:lastModifiedBy>Michael Garvey</cp:lastModifiedBy>
  <cp:revision>247</cp:revision>
  <cp:lastPrinted>2018-11-28T14:54:26Z</cp:lastPrinted>
  <dcterms:created xsi:type="dcterms:W3CDTF">2018-11-27T21:37:19Z</dcterms:created>
  <dcterms:modified xsi:type="dcterms:W3CDTF">2021-02-24T23:38:16Z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0x01010010BD1270CEEB1F4DA1DA0F7456899640</vt:lpwstr>
  </property>
  <property fmtid="{D5CDD505-2E9C-101B-9397-08002B2CF9AE}" pid="3" name="AuthorIds_UIVersion_512">
    <vt:lpwstr>18</vt:lpwstr>
  </property>
</Properties>
</file>