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7BB6F8-7430-44BA-90B6-451623FA4109}" v="24" dt="2020-03-05T22:27:20.8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9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Garvey" userId="84c10472-1f75-46a0-b1ff-29a52fddf3bb" providerId="ADAL" clId="{937BB6F8-7430-44BA-90B6-451623FA4109}"/>
    <pc:docChg chg="modSld">
      <pc:chgData name="Michael Garvey" userId="84c10472-1f75-46a0-b1ff-29a52fddf3bb" providerId="ADAL" clId="{937BB6F8-7430-44BA-90B6-451623FA4109}" dt="2020-03-06T21:47:51.600" v="43" actId="732"/>
      <pc:docMkLst>
        <pc:docMk/>
      </pc:docMkLst>
      <pc:sldChg chg="modSp">
        <pc:chgData name="Michael Garvey" userId="84c10472-1f75-46a0-b1ff-29a52fddf3bb" providerId="ADAL" clId="{937BB6F8-7430-44BA-90B6-451623FA4109}" dt="2020-03-05T22:27:17.421" v="29"/>
        <pc:sldMkLst>
          <pc:docMk/>
          <pc:sldMk cId="2803695674" sldId="257"/>
        </pc:sldMkLst>
        <pc:picChg chg="mod modCrop">
          <ac:chgData name="Michael Garvey" userId="84c10472-1f75-46a0-b1ff-29a52fddf3bb" providerId="ADAL" clId="{937BB6F8-7430-44BA-90B6-451623FA4109}" dt="2020-03-05T22:27:17.421" v="29"/>
          <ac:picMkLst>
            <pc:docMk/>
            <pc:sldMk cId="2803695674" sldId="257"/>
            <ac:picMk id="3" creationId="{2EC81452-AD96-4647-8EF5-05E0781EF9C5}"/>
          </ac:picMkLst>
        </pc:picChg>
      </pc:sldChg>
      <pc:sldChg chg="modSp">
        <pc:chgData name="Michael Garvey" userId="84c10472-1f75-46a0-b1ff-29a52fddf3bb" providerId="ADAL" clId="{937BB6F8-7430-44BA-90B6-451623FA4109}" dt="2020-03-05T22:24:31.010" v="11"/>
        <pc:sldMkLst>
          <pc:docMk/>
          <pc:sldMk cId="1654021524" sldId="261"/>
        </pc:sldMkLst>
        <pc:picChg chg="mod modCrop">
          <ac:chgData name="Michael Garvey" userId="84c10472-1f75-46a0-b1ff-29a52fddf3bb" providerId="ADAL" clId="{937BB6F8-7430-44BA-90B6-451623FA4109}" dt="2020-03-05T22:24:31.010" v="11"/>
          <ac:picMkLst>
            <pc:docMk/>
            <pc:sldMk cId="1654021524" sldId="261"/>
            <ac:picMk id="3" creationId="{DC9B7B30-42BE-40B8-A2F8-47524E813007}"/>
          </ac:picMkLst>
        </pc:picChg>
      </pc:sldChg>
      <pc:sldChg chg="modSp">
        <pc:chgData name="Michael Garvey" userId="84c10472-1f75-46a0-b1ff-29a52fddf3bb" providerId="ADAL" clId="{937BB6F8-7430-44BA-90B6-451623FA4109}" dt="2020-03-05T22:26:13.599" v="26" actId="732"/>
        <pc:sldMkLst>
          <pc:docMk/>
          <pc:sldMk cId="1397759890" sldId="264"/>
        </pc:sldMkLst>
        <pc:picChg chg="mod modCrop">
          <ac:chgData name="Michael Garvey" userId="84c10472-1f75-46a0-b1ff-29a52fddf3bb" providerId="ADAL" clId="{937BB6F8-7430-44BA-90B6-451623FA4109}" dt="2020-03-05T22:26:13.599" v="26" actId="732"/>
          <ac:picMkLst>
            <pc:docMk/>
            <pc:sldMk cId="1397759890" sldId="264"/>
            <ac:picMk id="3" creationId="{0AD1AA3B-64DC-4317-992A-D80E217112A8}"/>
          </ac:picMkLst>
        </pc:picChg>
      </pc:sldChg>
      <pc:sldChg chg="modSp">
        <pc:chgData name="Michael Garvey" userId="84c10472-1f75-46a0-b1ff-29a52fddf3bb" providerId="ADAL" clId="{937BB6F8-7430-44BA-90B6-451623FA4109}" dt="2020-03-06T21:47:51.600" v="43" actId="732"/>
        <pc:sldMkLst>
          <pc:docMk/>
          <pc:sldMk cId="946281467" sldId="278"/>
        </pc:sldMkLst>
        <pc:picChg chg="mod modCrop">
          <ac:chgData name="Michael Garvey" userId="84c10472-1f75-46a0-b1ff-29a52fddf3bb" providerId="ADAL" clId="{937BB6F8-7430-44BA-90B6-451623FA4109}" dt="2020-03-06T21:47:51.600" v="43" actId="732"/>
          <ac:picMkLst>
            <pc:docMk/>
            <pc:sldMk cId="946281467" sldId="278"/>
            <ac:picMk id="3" creationId="{B5B1B472-E1ED-45C9-BA71-B3F070A87644}"/>
          </ac:picMkLst>
        </pc:picChg>
      </pc:sldChg>
      <pc:sldChg chg="modSp">
        <pc:chgData name="Michael Garvey" userId="84c10472-1f75-46a0-b1ff-29a52fddf3bb" providerId="ADAL" clId="{937BB6F8-7430-44BA-90B6-451623FA4109}" dt="2020-03-06T21:44:19.569" v="41" actId="732"/>
        <pc:sldMkLst>
          <pc:docMk/>
          <pc:sldMk cId="2724626433" sldId="279"/>
        </pc:sldMkLst>
        <pc:picChg chg="mod modCrop">
          <ac:chgData name="Michael Garvey" userId="84c10472-1f75-46a0-b1ff-29a52fddf3bb" providerId="ADAL" clId="{937BB6F8-7430-44BA-90B6-451623FA4109}" dt="2020-03-06T21:44:19.569" v="41" actId="732"/>
          <ac:picMkLst>
            <pc:docMk/>
            <pc:sldMk cId="2724626433" sldId="279"/>
            <ac:picMk id="3" creationId="{1DDEFA4E-E280-4FC4-9EC5-9B901A400317}"/>
          </ac:picMkLst>
        </pc:picChg>
      </pc:sldChg>
      <pc:sldChg chg="modSp">
        <pc:chgData name="Michael Garvey" userId="84c10472-1f75-46a0-b1ff-29a52fddf3bb" providerId="ADAL" clId="{937BB6F8-7430-44BA-90B6-451623FA4109}" dt="2020-03-06T21:35:14.204" v="31" actId="732"/>
        <pc:sldMkLst>
          <pc:docMk/>
          <pc:sldMk cId="2603889472" sldId="295"/>
        </pc:sldMkLst>
        <pc:picChg chg="mod modCrop">
          <ac:chgData name="Michael Garvey" userId="84c10472-1f75-46a0-b1ff-29a52fddf3bb" providerId="ADAL" clId="{937BB6F8-7430-44BA-90B6-451623FA4109}" dt="2020-03-06T21:35:14.204" v="31" actId="732"/>
          <ac:picMkLst>
            <pc:docMk/>
            <pc:sldMk cId="2603889472" sldId="295"/>
            <ac:picMk id="3" creationId="{484B17C7-E938-40A3-BA50-2168B296891E}"/>
          </ac:picMkLst>
        </pc:picChg>
      </pc:sldChg>
      <pc:sldChg chg="modSp">
        <pc:chgData name="Michael Garvey" userId="84c10472-1f75-46a0-b1ff-29a52fddf3bb" providerId="ADAL" clId="{937BB6F8-7430-44BA-90B6-451623FA4109}" dt="2020-03-06T21:36:07.699" v="33" actId="732"/>
        <pc:sldMkLst>
          <pc:docMk/>
          <pc:sldMk cId="442797589" sldId="296"/>
        </pc:sldMkLst>
        <pc:picChg chg="mod modCrop">
          <ac:chgData name="Michael Garvey" userId="84c10472-1f75-46a0-b1ff-29a52fddf3bb" providerId="ADAL" clId="{937BB6F8-7430-44BA-90B6-451623FA4109}" dt="2020-03-06T21:36:07.699" v="33" actId="732"/>
          <ac:picMkLst>
            <pc:docMk/>
            <pc:sldMk cId="442797589" sldId="296"/>
            <ac:picMk id="3" creationId="{1EC3F921-2C7F-4116-9007-958895F5F83F}"/>
          </ac:picMkLst>
        </pc:picChg>
      </pc:sldChg>
      <pc:sldChg chg="modSp">
        <pc:chgData name="Michael Garvey" userId="84c10472-1f75-46a0-b1ff-29a52fddf3bb" providerId="ADAL" clId="{937BB6F8-7430-44BA-90B6-451623FA4109}" dt="2020-03-06T21:39:54.029" v="39" actId="732"/>
        <pc:sldMkLst>
          <pc:docMk/>
          <pc:sldMk cId="3663042113" sldId="300"/>
        </pc:sldMkLst>
        <pc:picChg chg="mod modCrop">
          <ac:chgData name="Michael Garvey" userId="84c10472-1f75-46a0-b1ff-29a52fddf3bb" providerId="ADAL" clId="{937BB6F8-7430-44BA-90B6-451623FA4109}" dt="2020-03-06T21:39:54.029" v="39" actId="732"/>
          <ac:picMkLst>
            <pc:docMk/>
            <pc:sldMk cId="3663042113" sldId="300"/>
            <ac:picMk id="3" creationId="{AF0F0D22-663F-4B7E-BB9B-7E44A78CAC23}"/>
          </ac:picMkLst>
        </pc:picChg>
      </pc:sldChg>
      <pc:sldChg chg="modSp">
        <pc:chgData name="Michael Garvey" userId="84c10472-1f75-46a0-b1ff-29a52fddf3bb" providerId="ADAL" clId="{937BB6F8-7430-44BA-90B6-451623FA4109}" dt="2020-03-06T21:38:54.429" v="37" actId="732"/>
        <pc:sldMkLst>
          <pc:docMk/>
          <pc:sldMk cId="757437638" sldId="301"/>
        </pc:sldMkLst>
        <pc:picChg chg="mod modCrop">
          <ac:chgData name="Michael Garvey" userId="84c10472-1f75-46a0-b1ff-29a52fddf3bb" providerId="ADAL" clId="{937BB6F8-7430-44BA-90B6-451623FA4109}" dt="2020-03-06T21:38:54.429" v="37" actId="732"/>
          <ac:picMkLst>
            <pc:docMk/>
            <pc:sldMk cId="757437638" sldId="301"/>
            <ac:picMk id="3" creationId="{CD453444-1934-43A6-840C-55CF601132AA}"/>
          </ac:picMkLst>
        </pc:picChg>
      </pc:sldChg>
      <pc:sldChg chg="modSp">
        <pc:chgData name="Michael Garvey" userId="84c10472-1f75-46a0-b1ff-29a52fddf3bb" providerId="ADAL" clId="{937BB6F8-7430-44BA-90B6-451623FA4109}" dt="2020-03-06T21:37:33.931" v="35" actId="732"/>
        <pc:sldMkLst>
          <pc:docMk/>
          <pc:sldMk cId="4195591906" sldId="305"/>
        </pc:sldMkLst>
        <pc:picChg chg="mod modCrop">
          <ac:chgData name="Michael Garvey" userId="84c10472-1f75-46a0-b1ff-29a52fddf3bb" providerId="ADAL" clId="{937BB6F8-7430-44BA-90B6-451623FA4109}" dt="2020-03-06T21:37:33.931" v="35" actId="732"/>
          <ac:picMkLst>
            <pc:docMk/>
            <pc:sldMk cId="4195591906" sldId="305"/>
            <ac:picMk id="3" creationId="{80192647-5B53-43D6-B0DB-5CF1B918408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431F5-469E-45B6-817F-768B51CEAC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C9E67B-B53F-45F8-8090-1FCCC919F0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47790-303C-4BAF-B0AC-F21EEDC61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E96D-8D7D-406C-800F-1323AF7DB6C4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7FE0F-5311-421C-9F4C-2C4640D3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4A3B1-10F3-41B2-864B-5D6CAE26B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FDA21-D010-4EA6-9DBC-9CF95FAE4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59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56B43-D0EB-4550-9EE3-88E546875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0FFCC0-7D9D-4175-B2D4-8F22C8E0A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97CA7-71E9-4C12-BC03-791DAE47D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E96D-8D7D-406C-800F-1323AF7DB6C4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25CDE-C97D-4901-AD6C-DE6BDD428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BFB52-DA49-4A17-9437-10AA8F94D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FDA21-D010-4EA6-9DBC-9CF95FAE4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609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C4E577-4720-4B13-A763-FE45EDFA48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EF3623-7A47-46C2-AD74-129A43D485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F64A7-A1FA-4FBE-AF5F-019944C76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E96D-8D7D-406C-800F-1323AF7DB6C4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91A79-ADA3-4871-B9DC-9C8A7DD72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427BA-1BF5-40EF-A673-083196579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FDA21-D010-4EA6-9DBC-9CF95FAE4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3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46EAC-9FAB-47FF-A0CC-C240E60E8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B1837-AC7D-4B53-8CB7-24ACA90A2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A046E-5412-4096-B5A5-91484F3B0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E96D-8D7D-406C-800F-1323AF7DB6C4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B25CD-C3A9-42EC-968F-BC6DFC938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50BD4-6E11-4D83-A733-632544201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FDA21-D010-4EA6-9DBC-9CF95FAE4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28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9C860-A29F-4D61-9844-183FE66A6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613810-717E-4915-8822-D8D3ED4AF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BC5B0-751C-49CD-B9CA-DB5759928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E96D-8D7D-406C-800F-1323AF7DB6C4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2A70B-32B8-49A9-99BE-427861119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2B9C8-05DD-4DCD-8571-831D35B04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FDA21-D010-4EA6-9DBC-9CF95FAE4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985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7585F-3744-4EF1-8137-D18380D2C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A0D05-C32A-48F2-B7D1-8A503E81AC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6A429E-4C9C-47FE-95D9-FBFFA3F9A3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F798DF-1C80-423E-8636-2BFFCB556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E96D-8D7D-406C-800F-1323AF7DB6C4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EF9ECE-0637-48D5-A8FA-9964EBDBF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FC0398-6714-4034-AD6F-EFB61EF67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FDA21-D010-4EA6-9DBC-9CF95FAE4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6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79CE1-6385-45D3-B19E-BB8AAF02A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B87C99-3BA0-487B-87E1-FC424DEBE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74B3FA-07D5-4C19-A94E-D87049AAA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CB43B2-EDC0-4D1D-A8A0-87161F4B54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809520-070E-490B-8B1A-6C0DF0F453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81F43C-7C45-47AC-8818-057641452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E96D-8D7D-406C-800F-1323AF7DB6C4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5C8969-4A8E-4A6E-815F-30E93D524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589252-C5F5-4F7E-AEEC-A15033F46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FDA21-D010-4EA6-9DBC-9CF95FAE4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90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4307A-E5F5-4B27-882F-DD4D62A81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0CF12E-D3CD-4458-96C0-40805F77A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E96D-8D7D-406C-800F-1323AF7DB6C4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0B01E4-FBF8-4ED4-9F77-0DC5005D7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6F50BA-1D86-475A-97A2-A2E99E9CE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FDA21-D010-4EA6-9DBC-9CF95FAE4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43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72CD1-592D-4ED5-B7C8-08BC9FEF1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E96D-8D7D-406C-800F-1323AF7DB6C4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525F82-F660-4F62-B0DD-3C3CE263F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E0431C-BD0B-45DA-A254-B2E05F661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FDA21-D010-4EA6-9DBC-9CF95FAE4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73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EAD48-3CFF-4D59-AE1C-823F9B9FF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B7D8B-0DAC-4400-9B27-BE4874A66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F1B277-E84C-4F1F-B173-BF164B11C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34768-FE50-42CB-9096-1119C037F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E96D-8D7D-406C-800F-1323AF7DB6C4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ADF26F-F55B-49BC-A2CA-E06AF3515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E2305-0C0F-4BC4-96E3-905C58D3D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FDA21-D010-4EA6-9DBC-9CF95FAE4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45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55E2C-A3AD-4DD9-A2F4-F4A1BE7D4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056F83-0234-4B97-91DA-83D487CE61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9FBDAE-9781-4167-B3F6-863E3EB2AA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8CF5C-EB06-4AD9-9C27-16E15BE68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E96D-8D7D-406C-800F-1323AF7DB6C4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1D73FE-5AE0-47A1-A941-05B11BD53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DD6F0-3A15-4E8D-8B44-BD55FFB4F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FDA21-D010-4EA6-9DBC-9CF95FAE4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551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0A92B8-3E90-45EF-8F47-E8D224455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73DABB-8546-4742-914F-5EDE5456A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9769D-8054-4912-8636-2EE3C63990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8E96D-8D7D-406C-800F-1323AF7DB6C4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62FBD-E368-419E-9BCD-1E2C0ECBB2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D3691-B249-4AE3-BE22-D4FB61BBE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FDA21-D010-4EA6-9DBC-9CF95FAE4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192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A-5005">
            <a:extLst>
              <a:ext uri="{FF2B5EF4-FFF2-40B4-BE49-F238E27FC236}">
                <a16:creationId xmlns:a16="http://schemas.microsoft.com/office/drawing/2014/main" id="{2EC81452-AD96-4647-8EF5-05E0781EF9C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0" t="13466" r="30549" b="11066"/>
          <a:stretch/>
        </p:blipFill>
        <p:spPr>
          <a:xfrm>
            <a:off x="4663441" y="923544"/>
            <a:ext cx="3319272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95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untain Lake">
            <a:extLst>
              <a:ext uri="{FF2B5EF4-FFF2-40B4-BE49-F238E27FC236}">
                <a16:creationId xmlns:a16="http://schemas.microsoft.com/office/drawing/2014/main" id="{30D5CB36-0C5E-459B-AD92-A098B2EE4D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50" y="0"/>
            <a:ext cx="455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70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VD Series Label 062313 Proof 2">
            <a:extLst>
              <a:ext uri="{FF2B5EF4-FFF2-40B4-BE49-F238E27FC236}">
                <a16:creationId xmlns:a16="http://schemas.microsoft.com/office/drawing/2014/main" id="{393BECFC-7F15-46C1-ADF1-C648D271C3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75" y="0"/>
            <a:ext cx="2913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40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EN_clearlabel">
            <a:extLst>
              <a:ext uri="{FF2B5EF4-FFF2-40B4-BE49-F238E27FC236}">
                <a16:creationId xmlns:a16="http://schemas.microsoft.com/office/drawing/2014/main" id="{3C14C928-B6EA-4AFF-B5E9-AAD83315D0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63" y="0"/>
            <a:ext cx="6846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88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TPUT_clearlabel">
            <a:extLst>
              <a:ext uri="{FF2B5EF4-FFF2-40B4-BE49-F238E27FC236}">
                <a16:creationId xmlns:a16="http://schemas.microsoft.com/office/drawing/2014/main" id="{BE95A557-BE0F-418D-B423-5F773A690A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66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-0150_FRONT">
            <a:extLst>
              <a:ext uri="{FF2B5EF4-FFF2-40B4-BE49-F238E27FC236}">
                <a16:creationId xmlns:a16="http://schemas.microsoft.com/office/drawing/2014/main" id="{681F9313-4B6D-40E2-8A7C-F3BE6235FC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00" y="0"/>
            <a:ext cx="530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84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-0155_FRONT">
            <a:extLst>
              <a:ext uri="{FF2B5EF4-FFF2-40B4-BE49-F238E27FC236}">
                <a16:creationId xmlns:a16="http://schemas.microsoft.com/office/drawing/2014/main" id="{E8569265-5DC7-4191-94FC-D4C7811E73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377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-0160_FRONT">
            <a:extLst>
              <a:ext uri="{FF2B5EF4-FFF2-40B4-BE49-F238E27FC236}">
                <a16:creationId xmlns:a16="http://schemas.microsoft.com/office/drawing/2014/main" id="{789EA158-9183-42EF-95A4-6917457194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5" y="0"/>
            <a:ext cx="11741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71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-0165_FRONT">
            <a:extLst>
              <a:ext uri="{FF2B5EF4-FFF2-40B4-BE49-F238E27FC236}">
                <a16:creationId xmlns:a16="http://schemas.microsoft.com/office/drawing/2014/main" id="{F63109F7-927C-4786-848C-FF16B1279F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45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-0170_FRONT">
            <a:extLst>
              <a:ext uri="{FF2B5EF4-FFF2-40B4-BE49-F238E27FC236}">
                <a16:creationId xmlns:a16="http://schemas.microsoft.com/office/drawing/2014/main" id="{D8A730FF-12DD-483F-B383-3516F9E5CA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5" y="0"/>
            <a:ext cx="11741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18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-0175_FRONT">
            <a:extLst>
              <a:ext uri="{FF2B5EF4-FFF2-40B4-BE49-F238E27FC236}">
                <a16:creationId xmlns:a16="http://schemas.microsoft.com/office/drawing/2014/main" id="{1BD0B22D-FB55-4132-BF20-A4E649EB3E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00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tention">
            <a:extLst>
              <a:ext uri="{FF2B5EF4-FFF2-40B4-BE49-F238E27FC236}">
                <a16:creationId xmlns:a16="http://schemas.microsoft.com/office/drawing/2014/main" id="{AA41A447-E33A-4109-82DD-FDDEB73B04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06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-4330">
            <a:extLst>
              <a:ext uri="{FF2B5EF4-FFF2-40B4-BE49-F238E27FC236}">
                <a16:creationId xmlns:a16="http://schemas.microsoft.com/office/drawing/2014/main" id="{00562D0F-6655-4ED5-9D67-302D97D5E6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20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gulator Icon">
            <a:extLst>
              <a:ext uri="{FF2B5EF4-FFF2-40B4-BE49-F238E27FC236}">
                <a16:creationId xmlns:a16="http://schemas.microsoft.com/office/drawing/2014/main" id="{567CD06D-A3BE-4282-ACF2-6AC1EA8E28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638" y="0"/>
            <a:ext cx="7832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NSING_clearlabel">
            <a:extLst>
              <a:ext uri="{FF2B5EF4-FFF2-40B4-BE49-F238E27FC236}">
                <a16:creationId xmlns:a16="http://schemas.microsoft.com/office/drawing/2014/main" id="{B5B1B472-E1ED-45C9-BA71-B3F070A8764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" t="1466" r="2133" b="2133"/>
          <a:stretch/>
        </p:blipFill>
        <p:spPr>
          <a:xfrm>
            <a:off x="2807208" y="100584"/>
            <a:ext cx="6565392" cy="661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81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N Cartridge">
            <a:extLst>
              <a:ext uri="{FF2B5EF4-FFF2-40B4-BE49-F238E27FC236}">
                <a16:creationId xmlns:a16="http://schemas.microsoft.com/office/drawing/2014/main" id="{1DDEFA4E-E280-4FC4-9EC5-9B901A40031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5" t="13200" r="35922" b="10933"/>
          <a:stretch/>
        </p:blipFill>
        <p:spPr>
          <a:xfrm>
            <a:off x="4672585" y="905256"/>
            <a:ext cx="2788920" cy="520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26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UPPLY_clearlabel">
            <a:extLst>
              <a:ext uri="{FF2B5EF4-FFF2-40B4-BE49-F238E27FC236}">
                <a16:creationId xmlns:a16="http://schemas.microsoft.com/office/drawing/2014/main" id="{67FE3286-C4B4-4913-BB1D-61247D33BD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63" y="0"/>
            <a:ext cx="6846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71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GP BLANK FRONT">
            <a:extLst>
              <a:ext uri="{FF2B5EF4-FFF2-40B4-BE49-F238E27FC236}">
                <a16:creationId xmlns:a16="http://schemas.microsoft.com/office/drawing/2014/main" id="{DE5BCE6D-013F-42CD-A01D-1E2508C261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181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GP Family ISO">
            <a:extLst>
              <a:ext uri="{FF2B5EF4-FFF2-40B4-BE49-F238E27FC236}">
                <a16:creationId xmlns:a16="http://schemas.microsoft.com/office/drawing/2014/main" id="{929F10C8-895A-4B88-AF89-666439E1F8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088" y="0"/>
            <a:ext cx="926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085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GP Family PARTS FRONT">
            <a:extLst>
              <a:ext uri="{FF2B5EF4-FFF2-40B4-BE49-F238E27FC236}">
                <a16:creationId xmlns:a16="http://schemas.microsoft.com/office/drawing/2014/main" id="{4097A771-FD1D-492A-AFED-51736C780E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84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GP_4">
            <a:extLst>
              <a:ext uri="{FF2B5EF4-FFF2-40B4-BE49-F238E27FC236}">
                <a16:creationId xmlns:a16="http://schemas.microsoft.com/office/drawing/2014/main" id="{0E9B30C5-61C9-43FF-BEA6-6C53F5061A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088" y="0"/>
            <a:ext cx="926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959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GP-100-SA-BV w BIAS ISOMETRIC PA-0151_1">
            <a:extLst>
              <a:ext uri="{FF2B5EF4-FFF2-40B4-BE49-F238E27FC236}">
                <a16:creationId xmlns:a16="http://schemas.microsoft.com/office/drawing/2014/main" id="{A459B4FB-15DB-4627-9C42-463527A3A3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76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dy Block Cutaway">
            <a:extLst>
              <a:ext uri="{FF2B5EF4-FFF2-40B4-BE49-F238E27FC236}">
                <a16:creationId xmlns:a16="http://schemas.microsoft.com/office/drawing/2014/main" id="{0EC08CEE-3B3B-4059-B772-C498FDA1DB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907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GP-DA-BV ISO 2">
            <a:extLst>
              <a:ext uri="{FF2B5EF4-FFF2-40B4-BE49-F238E27FC236}">
                <a16:creationId xmlns:a16="http://schemas.microsoft.com/office/drawing/2014/main" id="{6DB66237-78C8-4367-9A93-253D0DA254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088" y="0"/>
            <a:ext cx="926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693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GP-DA-BV ISO 3">
            <a:extLst>
              <a:ext uri="{FF2B5EF4-FFF2-40B4-BE49-F238E27FC236}">
                <a16:creationId xmlns:a16="http://schemas.microsoft.com/office/drawing/2014/main" id="{F8F4B569-F2AD-4E29-9211-D2CE01EA77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0910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GP-DA-BV ISO">
            <a:extLst>
              <a:ext uri="{FF2B5EF4-FFF2-40B4-BE49-F238E27FC236}">
                <a16:creationId xmlns:a16="http://schemas.microsoft.com/office/drawing/2014/main" id="{C991C465-7B28-42CD-AA94-F004CA9833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088" y="0"/>
            <a:ext cx="926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097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GP-DA-BV LEFT FRONT">
            <a:extLst>
              <a:ext uri="{FF2B5EF4-FFF2-40B4-BE49-F238E27FC236}">
                <a16:creationId xmlns:a16="http://schemas.microsoft.com/office/drawing/2014/main" id="{702C451B-7ED5-4E73-B99D-1D7BA8A184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01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GP-DA-BV RIGHT FRONT">
            <a:extLst>
              <a:ext uri="{FF2B5EF4-FFF2-40B4-BE49-F238E27FC236}">
                <a16:creationId xmlns:a16="http://schemas.microsoft.com/office/drawing/2014/main" id="{2C7B2C9C-92E5-4557-9E85-6F4FA1F782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235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GP-DA-BV RIGHT SIDE 2">
            <a:extLst>
              <a:ext uri="{FF2B5EF4-FFF2-40B4-BE49-F238E27FC236}">
                <a16:creationId xmlns:a16="http://schemas.microsoft.com/office/drawing/2014/main" id="{8357D67C-18D1-4C7E-B5DB-E9ACD71F84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088" y="0"/>
            <a:ext cx="926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4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GP-DA-BV RIGHT SIDE">
            <a:extLst>
              <a:ext uri="{FF2B5EF4-FFF2-40B4-BE49-F238E27FC236}">
                <a16:creationId xmlns:a16="http://schemas.microsoft.com/office/drawing/2014/main" id="{FA0A2919-F0CD-4C4D-BFE3-A94C6CFB2C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088" y="0"/>
            <a:ext cx="926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240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GP-DA-SN ISO 3">
            <a:extLst>
              <a:ext uri="{FF2B5EF4-FFF2-40B4-BE49-F238E27FC236}">
                <a16:creationId xmlns:a16="http://schemas.microsoft.com/office/drawing/2014/main" id="{D8403CA4-56B9-4D62-AD57-F281623AD7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483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GP-DA-SN ISO">
            <a:extLst>
              <a:ext uri="{FF2B5EF4-FFF2-40B4-BE49-F238E27FC236}">
                <a16:creationId xmlns:a16="http://schemas.microsoft.com/office/drawing/2014/main" id="{2C38021D-CAAB-4021-946F-3AC5B9A2BA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088" y="0"/>
            <a:ext cx="926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625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GP-DA-SN LEFT FRONT 2">
            <a:extLst>
              <a:ext uri="{FF2B5EF4-FFF2-40B4-BE49-F238E27FC236}">
                <a16:creationId xmlns:a16="http://schemas.microsoft.com/office/drawing/2014/main" id="{484B17C7-E938-40A3-BA50-2168B296891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8" t="11599" r="36623" b="9733"/>
          <a:stretch/>
        </p:blipFill>
        <p:spPr>
          <a:xfrm>
            <a:off x="4297681" y="795528"/>
            <a:ext cx="3172968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89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_clearlabel">
            <a:extLst>
              <a:ext uri="{FF2B5EF4-FFF2-40B4-BE49-F238E27FC236}">
                <a16:creationId xmlns:a16="http://schemas.microsoft.com/office/drawing/2014/main" id="{AF9BD9B5-6CC2-4E2D-A8C7-1028F378B0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313" y="0"/>
            <a:ext cx="6935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359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GP-DA-SN RIGHT FRONT">
            <a:extLst>
              <a:ext uri="{FF2B5EF4-FFF2-40B4-BE49-F238E27FC236}">
                <a16:creationId xmlns:a16="http://schemas.microsoft.com/office/drawing/2014/main" id="{1EC3F921-2C7F-4116-9007-958895F5F83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8" t="24000" r="57166" b="19200"/>
          <a:stretch/>
        </p:blipFill>
        <p:spPr>
          <a:xfrm>
            <a:off x="4553713" y="1645920"/>
            <a:ext cx="804672" cy="38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975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GP-DA-SN RIGHT SIDE">
            <a:extLst>
              <a:ext uri="{FF2B5EF4-FFF2-40B4-BE49-F238E27FC236}">
                <a16:creationId xmlns:a16="http://schemas.microsoft.com/office/drawing/2014/main" id="{2231B3E7-6E17-4460-AE58-CAF38E0A2A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088" y="0"/>
            <a:ext cx="926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417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GP-SA-BV ISO 3">
            <a:extLst>
              <a:ext uri="{FF2B5EF4-FFF2-40B4-BE49-F238E27FC236}">
                <a16:creationId xmlns:a16="http://schemas.microsoft.com/office/drawing/2014/main" id="{D71DCF95-0588-45E2-A85B-3D79103721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040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GP-SA-BV ISO">
            <a:extLst>
              <a:ext uri="{FF2B5EF4-FFF2-40B4-BE49-F238E27FC236}">
                <a16:creationId xmlns:a16="http://schemas.microsoft.com/office/drawing/2014/main" id="{B4D2CF2A-1DBA-4C66-A4B4-DBC8AC873A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952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GP-SA-BV LEFT FRONT">
            <a:extLst>
              <a:ext uri="{FF2B5EF4-FFF2-40B4-BE49-F238E27FC236}">
                <a16:creationId xmlns:a16="http://schemas.microsoft.com/office/drawing/2014/main" id="{AF0F0D22-663F-4B7E-BB9B-7E44A78CAC2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2" t="19467" r="48539" b="10800"/>
          <a:stretch/>
        </p:blipFill>
        <p:spPr>
          <a:xfrm>
            <a:off x="4608577" y="1335024"/>
            <a:ext cx="1636776" cy="478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421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GP-SA-BV RIGHT FRONT">
            <a:extLst>
              <a:ext uri="{FF2B5EF4-FFF2-40B4-BE49-F238E27FC236}">
                <a16:creationId xmlns:a16="http://schemas.microsoft.com/office/drawing/2014/main" id="{CD453444-1934-43A6-840C-55CF601132A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2" t="15333" r="51919" b="8667"/>
          <a:stretch/>
        </p:blipFill>
        <p:spPr>
          <a:xfrm>
            <a:off x="4782313" y="1051560"/>
            <a:ext cx="1115568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376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PC-SA-BV-ID  ISO NO LABELS">
            <a:extLst>
              <a:ext uri="{FF2B5EF4-FFF2-40B4-BE49-F238E27FC236}">
                <a16:creationId xmlns:a16="http://schemas.microsoft.com/office/drawing/2014/main" id="{DA774546-E67B-49CE-A46C-23DDAD22A5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808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-0150_FRONT">
            <a:extLst>
              <a:ext uri="{FF2B5EF4-FFF2-40B4-BE49-F238E27FC236}">
                <a16:creationId xmlns:a16="http://schemas.microsoft.com/office/drawing/2014/main" id="{AFA5BA35-B963-463E-A6AF-BCE8F529BE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00" y="0"/>
            <a:ext cx="530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814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-0151_FRONT">
            <a:extLst>
              <a:ext uri="{FF2B5EF4-FFF2-40B4-BE49-F238E27FC236}">
                <a16:creationId xmlns:a16="http://schemas.microsoft.com/office/drawing/2014/main" id="{8A163DBA-3337-4B9C-B3E0-79B66A29D3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080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-0160_FRONT">
            <a:extLst>
              <a:ext uri="{FF2B5EF4-FFF2-40B4-BE49-F238E27FC236}">
                <a16:creationId xmlns:a16="http://schemas.microsoft.com/office/drawing/2014/main" id="{80192647-5B53-43D6-B0DB-5CF1B918408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0" t="9333" r="9195" b="12934"/>
          <a:stretch/>
        </p:blipFill>
        <p:spPr>
          <a:xfrm>
            <a:off x="4471417" y="640080"/>
            <a:ext cx="3602736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91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VR w LHPA ACT ISOMETRIC - GV1-086F1-D01_View 1">
            <a:extLst>
              <a:ext uri="{FF2B5EF4-FFF2-40B4-BE49-F238E27FC236}">
                <a16:creationId xmlns:a16="http://schemas.microsoft.com/office/drawing/2014/main" id="{DC9B7B30-42BE-40B8-A2F8-47524E81300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00" b="91550" l="33899" r="66278">
                        <a14:foregroundMark x1="44680" y1="16800" x2="48392" y2="11900"/>
                        <a14:foregroundMark x1="48392" y1="11900" x2="53482" y2="12350"/>
                        <a14:foregroundMark x1="53482" y1="12350" x2="52492" y2="16650"/>
                        <a14:foregroundMark x1="38636" y1="58550" x2="35065" y2="64950"/>
                        <a14:foregroundMark x1="35065" y1="64950" x2="33722" y2="71750"/>
                        <a14:foregroundMark x1="33722" y1="71750" x2="34005" y2="78750"/>
                        <a14:foregroundMark x1="34005" y1="78750" x2="33934" y2="78800"/>
                        <a14:foregroundMark x1="45811" y1="69850" x2="47579" y2="70950"/>
                        <a14:foregroundMark x1="65960" y1="69750" x2="61258" y2="71750"/>
                        <a14:foregroundMark x1="61258" y1="71750" x2="58360" y2="77800"/>
                        <a14:foregroundMark x1="58360" y1="77800" x2="58572" y2="85450"/>
                        <a14:foregroundMark x1="58572" y1="85450" x2="63450" y2="85850"/>
                        <a14:foregroundMark x1="63450" y1="85850" x2="66313" y2="78900"/>
                        <a14:foregroundMark x1="66313" y1="78900" x2="65606" y2="72800"/>
                        <a14:foregroundMark x1="46942" y1="89450" x2="47579" y2="89200"/>
                        <a14:foregroundMark x1="58713" y1="91350" x2="60233" y2="91600"/>
                        <a14:foregroundMark x1="47402" y1="8800" x2="48144" y2="9050"/>
                        <a14:backgroundMark x1="49205" y1="42650" x2="49205" y2="42950"/>
                        <a14:backgroundMark x1="51078" y1="42800" x2="51184" y2="43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77" t="6933" r="31297" b="5466"/>
          <a:stretch/>
        </p:blipFill>
        <p:spPr>
          <a:xfrm>
            <a:off x="4288537" y="475488"/>
            <a:ext cx="3621024" cy="600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215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-0165_FRONT">
            <a:extLst>
              <a:ext uri="{FF2B5EF4-FFF2-40B4-BE49-F238E27FC236}">
                <a16:creationId xmlns:a16="http://schemas.microsoft.com/office/drawing/2014/main" id="{93FCC0C1-39D1-4A44-8A9B-37B153E27F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066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-0170_FRONT">
            <a:extLst>
              <a:ext uri="{FF2B5EF4-FFF2-40B4-BE49-F238E27FC236}">
                <a16:creationId xmlns:a16="http://schemas.microsoft.com/office/drawing/2014/main" id="{F0314EF7-BB94-466D-BFD3-4157125B58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411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-0175_FRONT">
            <a:extLst>
              <a:ext uri="{FF2B5EF4-FFF2-40B4-BE49-F238E27FC236}">
                <a16:creationId xmlns:a16="http://schemas.microsoft.com/office/drawing/2014/main" id="{C36BBA35-26F6-408B-9526-8CD01795B6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694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GP-DA-BV - PA-0175_FRONT">
            <a:extLst>
              <a:ext uri="{FF2B5EF4-FFF2-40B4-BE49-F238E27FC236}">
                <a16:creationId xmlns:a16="http://schemas.microsoft.com/office/drawing/2014/main" id="{1AAD0A57-CF4D-4062-816E-826DD9A2F9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409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GP-DA-SN - PA-0165_FRONT">
            <a:extLst>
              <a:ext uri="{FF2B5EF4-FFF2-40B4-BE49-F238E27FC236}">
                <a16:creationId xmlns:a16="http://schemas.microsoft.com/office/drawing/2014/main" id="{A1EAEA55-43DE-4A95-ADE9-1903FC3626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771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GP-SA-BV - PA-0150_FRONT">
            <a:extLst>
              <a:ext uri="{FF2B5EF4-FFF2-40B4-BE49-F238E27FC236}">
                <a16:creationId xmlns:a16="http://schemas.microsoft.com/office/drawing/2014/main" id="{B0EB13A0-E4FA-4C27-A4BA-F06EB79EEF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00" y="0"/>
            <a:ext cx="530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987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GP-SA-BV BIAS - PA-0151_FRONT">
            <a:extLst>
              <a:ext uri="{FF2B5EF4-FFF2-40B4-BE49-F238E27FC236}">
                <a16:creationId xmlns:a16="http://schemas.microsoft.com/office/drawing/2014/main" id="{45E6557B-A719-40BC-9D8B-807F26E4B4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19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VR with LD ACTUATOR  and VGP FRONT">
            <a:extLst>
              <a:ext uri="{FF2B5EF4-FFF2-40B4-BE49-F238E27FC236}">
                <a16:creationId xmlns:a16="http://schemas.microsoft.com/office/drawing/2014/main" id="{093F3A1C-F226-43FB-960B-5ECAE0A3BB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62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VR with LD ACTUATOR FRONT">
            <a:extLst>
              <a:ext uri="{FF2B5EF4-FFF2-40B4-BE49-F238E27FC236}">
                <a16:creationId xmlns:a16="http://schemas.microsoft.com/office/drawing/2014/main" id="{C52723E2-34FC-4A36-B937-FCE43077FE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26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VR with LD ACTUATOR ISOMETRIC">
            <a:extLst>
              <a:ext uri="{FF2B5EF4-FFF2-40B4-BE49-F238E27FC236}">
                <a16:creationId xmlns:a16="http://schemas.microsoft.com/office/drawing/2014/main" id="{0AD1AA3B-64DC-4317-992A-D80E217112A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2" t="7733" r="37242" b="7733"/>
          <a:stretch/>
        </p:blipFill>
        <p:spPr>
          <a:xfrm>
            <a:off x="4581145" y="530352"/>
            <a:ext cx="2752344" cy="579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759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VR with LHPA ACTUATOR FRONT">
            <a:extLst>
              <a:ext uri="{FF2B5EF4-FFF2-40B4-BE49-F238E27FC236}">
                <a16:creationId xmlns:a16="http://schemas.microsoft.com/office/drawing/2014/main" id="{0D03F0A2-E140-41D9-A0C3-2E8CBFF92B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47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BD1270CEEB1F4DA1DA0F7456899640" ma:contentTypeVersion="17" ma:contentTypeDescription="Create a new document." ma:contentTypeScope="" ma:versionID="2cc8010b9ed8752d177a3a4303154fd5">
  <xsd:schema xmlns:xsd="http://www.w3.org/2001/XMLSchema" xmlns:xs="http://www.w3.org/2001/XMLSchema" xmlns:p="http://schemas.microsoft.com/office/2006/metadata/properties" xmlns:ns2="594ccc29-8b8d-4e88-a335-ae3dcc58542c" xmlns:ns3="cd76c63a-6689-420e-93f7-204fe579ce79" targetNamespace="http://schemas.microsoft.com/office/2006/metadata/properties" ma:root="true" ma:fieldsID="ea99e30f1731ccd01c05a99619dd4ea2" ns2:_="" ns3:_="">
    <xsd:import namespace="594ccc29-8b8d-4e88-a335-ae3dcc58542c"/>
    <xsd:import namespace="cd76c63a-6689-420e-93f7-204fe579ce79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PermissionLevels" minOccurs="0"/>
                <xsd:element ref="ns2:MigrationWizIdDocumentLibraryPermissions" minOccurs="0"/>
                <xsd:element ref="ns2:MigrationWizIdSecurityGroup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4ccc29-8b8d-4e88-a335-ae3dcc58542c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76c63a-6689-420e-93f7-204fe579ce7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SecurityGroups xmlns="594ccc29-8b8d-4e88-a335-ae3dcc58542c" xsi:nil="true"/>
    <MigrationWizIdPermissionLevels xmlns="594ccc29-8b8d-4e88-a335-ae3dcc58542c" xsi:nil="true"/>
    <MigrationWizId xmlns="594ccc29-8b8d-4e88-a335-ae3dcc58542c" xsi:nil="true"/>
    <MigrationWizIdPermissions xmlns="594ccc29-8b8d-4e88-a335-ae3dcc58542c" xsi:nil="true"/>
    <MigrationWizIdDocumentLibraryPermissions xmlns="594ccc29-8b8d-4e88-a335-ae3dcc58542c" xsi:nil="true"/>
  </documentManagement>
</p:properties>
</file>

<file path=customXml/itemProps1.xml><?xml version="1.0" encoding="utf-8"?>
<ds:datastoreItem xmlns:ds="http://schemas.openxmlformats.org/officeDocument/2006/customXml" ds:itemID="{C4A41752-FD7B-4053-B4DD-5BE56985D2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4ccc29-8b8d-4e88-a335-ae3dcc58542c"/>
    <ds:schemaRef ds:uri="cd76c63a-6689-420e-93f7-204fe579ce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5081832-92E6-4A1F-AEF1-58E3F615BB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4F3DCF-F615-4589-92E5-1F0DF5C22DC3}">
  <ds:schemaRefs>
    <ds:schemaRef ds:uri="http://purl.org/dc/elements/1.1/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594ccc29-8b8d-4e88-a335-ae3dcc58542c"/>
    <ds:schemaRef ds:uri="http://purl.org/dc/dcmitype/"/>
    <ds:schemaRef ds:uri="http://schemas.microsoft.com/office/2006/metadata/properties"/>
    <ds:schemaRef ds:uri="http://schemas.microsoft.com/office/infopath/2007/PartnerControls"/>
    <ds:schemaRef ds:uri="cd76c63a-6689-420e-93f7-204fe579ce7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1411</TotalTime>
  <Words>0</Words>
  <Application>Microsoft Office PowerPoint</Application>
  <PresentationFormat>Widescreen</PresentationFormat>
  <Paragraphs>0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Garvey</dc:creator>
  <cp:lastModifiedBy>Michael Garvey</cp:lastModifiedBy>
  <cp:revision>1</cp:revision>
  <dcterms:created xsi:type="dcterms:W3CDTF">2020-03-05T22:16:19Z</dcterms:created>
  <dcterms:modified xsi:type="dcterms:W3CDTF">2020-03-06T21:47:55Z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0x01010010BD1270CEEB1F4DA1DA0F7456899640</vt:lpwstr>
  </property>
</Properties>
</file>